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0" r:id="rId6"/>
    <p:sldId id="293" r:id="rId7"/>
    <p:sldId id="294" r:id="rId8"/>
    <p:sldId id="295" r:id="rId9"/>
    <p:sldId id="296" r:id="rId10"/>
    <p:sldId id="297" r:id="rId11"/>
    <p:sldId id="266" r:id="rId12"/>
    <p:sldId id="286" r:id="rId13"/>
    <p:sldId id="287" r:id="rId14"/>
    <p:sldId id="288" r:id="rId15"/>
    <p:sldId id="284" r:id="rId16"/>
    <p:sldId id="285" r:id="rId17"/>
    <p:sldId id="274" r:id="rId18"/>
    <p:sldId id="264" r:id="rId19"/>
    <p:sldId id="278" r:id="rId20"/>
    <p:sldId id="27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buil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otype_pattern" TargetMode="External"/><Relationship Id="rId2" Type="http://schemas.openxmlformats.org/officeDocument/2006/relationships/hyperlink" Target="https://sourcemaking.com/design_patterns/prototyp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Keep It Simple, Stupid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will always be situations where thinking ahead and developing with the future in mind might be a good idea.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Think of this principle as an attempt to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always aim for simple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Complicated solutions may be more efficient and technically better, but this principle states that they may at best not be necessary and at worst cause more problems in themselves.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deals with the creation of complex aggregate objects.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attempts to deal with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telescoping constructor anti-pattern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the abstract factory or factory method patterns.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Instead of using a constructor the pattern uses a builder object which accepts parameters step by step and produces a constructed object.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telescoping constructor anti-pattern 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occurs when the increase in number and combination of constructor parameters leads to an ever-growing list of constructors.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deals with the creation of complex aggregate objects.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attempts to deal with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telescoping constructor anti-pattern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the abstract factory or factory method patterns.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Instead of using a constructor the pattern uses a builder object which accepts parameters step by step and produces a constructed object.</a:t>
            </a:r>
          </a:p>
        </p:txBody>
      </p:sp>
    </p:spTree>
    <p:extLst>
      <p:ext uri="{BB962C8B-B14F-4D97-AF65-F5344CB8AC3E}">
        <p14:creationId xmlns:p14="http://schemas.microsoft.com/office/powerpoint/2010/main" val="1891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can also be useful for dealing with data that can’t be easily edited such as html code, SQL queries and which needs to be constructed in its entirety.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builder can take the information necessary to build such data step by step.</a:t>
            </a:r>
          </a:p>
        </p:txBody>
      </p:sp>
    </p:spTree>
    <p:extLst>
      <p:ext uri="{BB962C8B-B14F-4D97-AF65-F5344CB8AC3E}">
        <p14:creationId xmlns:p14="http://schemas.microsoft.com/office/powerpoint/2010/main" val="10507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50" y="1825625"/>
            <a:ext cx="481144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24" y="1825625"/>
            <a:ext cx="5495351" cy="4351338"/>
          </a:xfrm>
        </p:spPr>
      </p:pic>
    </p:spTree>
    <p:extLst>
      <p:ext uri="{BB962C8B-B14F-4D97-AF65-F5344CB8AC3E}">
        <p14:creationId xmlns:p14="http://schemas.microsoft.com/office/powerpoint/2010/main" val="7181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Builder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https://sourcemaking.com/design_patterns/builder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Builder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https://en.wikipedia.org/wiki/Builder_pattern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used when the type of objects being created are determined by an instance serving as a prototype which can be cloned to create new instances.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is beneficial when 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Using new would be an expensive operation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When an newly instantiated object needs to be an identical copy of another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24" y="1825625"/>
            <a:ext cx="7317352" cy="4351338"/>
          </a:xfrm>
        </p:spPr>
      </p:pic>
    </p:spTree>
    <p:extLst>
      <p:ext uri="{BB962C8B-B14F-4D97-AF65-F5344CB8AC3E}">
        <p14:creationId xmlns:p14="http://schemas.microsoft.com/office/powerpoint/2010/main" val="40238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Prototype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https://sourcemaking.com/design_patterns/prototype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Prototype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https://en.wikipedia.org/wiki/Prototype_pattern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8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Feedback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4433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Stable Dependencies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Hollywood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Singleton</a:t>
            </a:r>
            <a:endParaRPr lang="en-GB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52115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Adaptor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b="1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work together as a team and know how to communicate with each other 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share problems and speak to each other regularly to know what’s going on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help each other where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 Aren’t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Gonna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Need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extreme programming (XP)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which states: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Always implement things when you 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actually 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need them, never when you just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foresee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that you need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4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 Aren’t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Gonna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Need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 the context of XP it should be used with continuous refactoring, automated unit testing and continuous integration.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With continuous refactoring, a feature can be added later only when it becomes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Keep It Simple, Stupid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Given a range of solutions to a problem, choose the simplest.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is not doing the quickest and easiest thing, rather the simplest.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 the context of </a:t>
            </a:r>
            <a:r>
              <a:rPr lang="en-GB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You Aren’t </a:t>
            </a:r>
            <a:r>
              <a:rPr lang="en-GB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Gonna</a:t>
            </a:r>
            <a:r>
              <a:rPr lang="en-GB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Need It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striving for the simplest solution makes it easier to refactor later.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702</Words>
  <Application>Microsoft Office PowerPoint</Application>
  <PresentationFormat>Widescreen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Value | Communication</vt:lpstr>
      <vt:lpstr>Principles | You Aren’t Gonna Need It</vt:lpstr>
      <vt:lpstr>PowerPoint Presentation</vt:lpstr>
      <vt:lpstr>Principles | You Aren’t Gonna Need It</vt:lpstr>
      <vt:lpstr>Principles | Keep It Simple, Stupid</vt:lpstr>
      <vt:lpstr>Principles | Keep It Simple, Stupid</vt:lpstr>
      <vt:lpstr>Pattern | Builder  Creational </vt:lpstr>
      <vt:lpstr>PowerPoint Presentation</vt:lpstr>
      <vt:lpstr>Pattern | Builder  Creational </vt:lpstr>
      <vt:lpstr>Pattern | Builder  Creational </vt:lpstr>
      <vt:lpstr>Pattern | Builder  Creational </vt:lpstr>
      <vt:lpstr>Pattern | Builder  Creational </vt:lpstr>
      <vt:lpstr>Pattern | Builder  Creational </vt:lpstr>
      <vt:lpstr>Pattern | Prototype  Creational </vt:lpstr>
      <vt:lpstr>Pattern | Prototype  Creational </vt:lpstr>
      <vt:lpstr>Pattern | Prototype  Creational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47</cp:revision>
  <dcterms:created xsi:type="dcterms:W3CDTF">2016-05-13T07:51:51Z</dcterms:created>
  <dcterms:modified xsi:type="dcterms:W3CDTF">2016-11-30T21:59:05Z</dcterms:modified>
</cp:coreProperties>
</file>