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63" r:id="rId5"/>
    <p:sldId id="260" r:id="rId6"/>
    <p:sldId id="304" r:id="rId7"/>
    <p:sldId id="305" r:id="rId8"/>
    <p:sldId id="306" r:id="rId9"/>
    <p:sldId id="307" r:id="rId10"/>
    <p:sldId id="308" r:id="rId11"/>
    <p:sldId id="299" r:id="rId12"/>
    <p:sldId id="300" r:id="rId13"/>
    <p:sldId id="301" r:id="rId14"/>
    <p:sldId id="302" r:id="rId15"/>
    <p:sldId id="303" r:id="rId16"/>
    <p:sldId id="266" r:id="rId17"/>
    <p:sldId id="289" r:id="rId18"/>
    <p:sldId id="290" r:id="rId19"/>
    <p:sldId id="291" r:id="rId20"/>
    <p:sldId id="274" r:id="rId21"/>
    <p:sldId id="264" r:id="rId22"/>
    <p:sldId id="293" r:id="rId23"/>
    <p:sldId id="292" r:id="rId24"/>
    <p:sldId id="295" r:id="rId25"/>
    <p:sldId id="294" r:id="rId26"/>
    <p:sldId id="287" r:id="rId27"/>
    <p:sldId id="296" r:id="rId28"/>
    <p:sldId id="297" r:id="rId29"/>
    <p:sldId id="298" r:id="rId30"/>
    <p:sldId id="288" r:id="rId31"/>
    <p:sldId id="2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A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7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AA5891-FDFD-46D6-AC3B-F43F76D3622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604D2-1881-4009-89FB-05977B625261}">
      <dgm:prSet phldrT="[Text]"/>
      <dgm:spPr/>
      <dgm:t>
        <a:bodyPr/>
        <a:lstStyle/>
        <a:p>
          <a:r>
            <a:rPr lang="en-US" dirty="0"/>
            <a:t>Shape</a:t>
          </a:r>
        </a:p>
      </dgm:t>
    </dgm:pt>
    <dgm:pt modelId="{D0C5F221-FD1C-45C5-965E-77E0D2E16DA8}" type="parTrans" cxnId="{55D50E4D-9568-4887-9B84-5E694B1D1EF9}">
      <dgm:prSet/>
      <dgm:spPr/>
      <dgm:t>
        <a:bodyPr/>
        <a:lstStyle/>
        <a:p>
          <a:endParaRPr lang="en-US"/>
        </a:p>
      </dgm:t>
    </dgm:pt>
    <dgm:pt modelId="{8A294200-339E-444B-88A5-4D76B0AB9E88}" type="sibTrans" cxnId="{55D50E4D-9568-4887-9B84-5E694B1D1EF9}">
      <dgm:prSet/>
      <dgm:spPr/>
      <dgm:t>
        <a:bodyPr/>
        <a:lstStyle/>
        <a:p>
          <a:endParaRPr lang="en-US"/>
        </a:p>
      </dgm:t>
    </dgm:pt>
    <dgm:pt modelId="{9E5F0A1B-C196-49A4-B589-6F861EDE2DBF}">
      <dgm:prSet phldrT="[Text]"/>
      <dgm:spPr/>
      <dgm:t>
        <a:bodyPr/>
        <a:lstStyle/>
        <a:p>
          <a:r>
            <a:rPr lang="en-US" dirty="0"/>
            <a:t>Circle</a:t>
          </a:r>
        </a:p>
      </dgm:t>
    </dgm:pt>
    <dgm:pt modelId="{EB14CEBE-9DFE-4542-A935-6C3592DACA6C}" type="parTrans" cxnId="{AD0E8AA7-BA50-4C66-8A9E-1DCE6F0603EE}">
      <dgm:prSet/>
      <dgm:spPr/>
      <dgm:t>
        <a:bodyPr/>
        <a:lstStyle/>
        <a:p>
          <a:endParaRPr lang="en-US"/>
        </a:p>
      </dgm:t>
    </dgm:pt>
    <dgm:pt modelId="{D632154B-F3D0-43AF-A74A-52A4219AFAB4}" type="sibTrans" cxnId="{AD0E8AA7-BA50-4C66-8A9E-1DCE6F0603EE}">
      <dgm:prSet/>
      <dgm:spPr/>
      <dgm:t>
        <a:bodyPr/>
        <a:lstStyle/>
        <a:p>
          <a:endParaRPr lang="en-US"/>
        </a:p>
      </dgm:t>
    </dgm:pt>
    <dgm:pt modelId="{1E969883-444E-4BA8-933C-0ACA2EF4B9F2}">
      <dgm:prSet phldrT="[Text]"/>
      <dgm:spPr/>
      <dgm:t>
        <a:bodyPr/>
        <a:lstStyle/>
        <a:p>
          <a:r>
            <a:rPr lang="en-US" dirty="0"/>
            <a:t>Red Circle</a:t>
          </a:r>
        </a:p>
      </dgm:t>
    </dgm:pt>
    <dgm:pt modelId="{222C6388-67B0-4040-9951-89DFA4B09C09}" type="parTrans" cxnId="{9438E8C7-5F99-4A6E-9145-025D0D93A85B}">
      <dgm:prSet/>
      <dgm:spPr/>
      <dgm:t>
        <a:bodyPr/>
        <a:lstStyle/>
        <a:p>
          <a:endParaRPr lang="en-US"/>
        </a:p>
      </dgm:t>
    </dgm:pt>
    <dgm:pt modelId="{7765825D-6FDF-44E7-8FDE-EF0325C944D1}" type="sibTrans" cxnId="{9438E8C7-5F99-4A6E-9145-025D0D93A85B}">
      <dgm:prSet/>
      <dgm:spPr/>
      <dgm:t>
        <a:bodyPr/>
        <a:lstStyle/>
        <a:p>
          <a:endParaRPr lang="en-US"/>
        </a:p>
      </dgm:t>
    </dgm:pt>
    <dgm:pt modelId="{3CC2D3D8-ECC6-4B83-94CF-EB22CBA528B0}">
      <dgm:prSet phldrT="[Text]"/>
      <dgm:spPr/>
      <dgm:t>
        <a:bodyPr/>
        <a:lstStyle/>
        <a:p>
          <a:r>
            <a:rPr lang="en-US" dirty="0"/>
            <a:t>Blue Square</a:t>
          </a:r>
        </a:p>
      </dgm:t>
    </dgm:pt>
    <dgm:pt modelId="{BD366D18-CAA8-4A29-B078-0ED09491B289}" type="parTrans" cxnId="{14C4EF87-EB2A-4C61-852A-EFE2A32A40D0}">
      <dgm:prSet/>
      <dgm:spPr/>
      <dgm:t>
        <a:bodyPr/>
        <a:lstStyle/>
        <a:p>
          <a:endParaRPr lang="en-US"/>
        </a:p>
      </dgm:t>
    </dgm:pt>
    <dgm:pt modelId="{E94041E1-1629-4EC3-886B-48D33FC8D85A}" type="sibTrans" cxnId="{14C4EF87-EB2A-4C61-852A-EFE2A32A40D0}">
      <dgm:prSet/>
      <dgm:spPr/>
      <dgm:t>
        <a:bodyPr/>
        <a:lstStyle/>
        <a:p>
          <a:endParaRPr lang="en-US"/>
        </a:p>
      </dgm:t>
    </dgm:pt>
    <dgm:pt modelId="{4B5C6305-D54B-4D0F-85F2-A4BE4A1576EA}">
      <dgm:prSet phldrT="[Text]"/>
      <dgm:spPr/>
      <dgm:t>
        <a:bodyPr/>
        <a:lstStyle/>
        <a:p>
          <a:r>
            <a:rPr lang="en-US" dirty="0"/>
            <a:t>Square</a:t>
          </a:r>
        </a:p>
      </dgm:t>
    </dgm:pt>
    <dgm:pt modelId="{D70C463A-A264-45A0-B733-F1FE0398A3CB}" type="sibTrans" cxnId="{95E59E1C-095F-4F9C-AED6-5EFFE1538E7D}">
      <dgm:prSet/>
      <dgm:spPr/>
      <dgm:t>
        <a:bodyPr/>
        <a:lstStyle/>
        <a:p>
          <a:endParaRPr lang="en-US"/>
        </a:p>
      </dgm:t>
    </dgm:pt>
    <dgm:pt modelId="{601A01F7-24E6-4BF7-BADC-2219437C82D8}" type="parTrans" cxnId="{95E59E1C-095F-4F9C-AED6-5EFFE1538E7D}">
      <dgm:prSet/>
      <dgm:spPr/>
      <dgm:t>
        <a:bodyPr/>
        <a:lstStyle/>
        <a:p>
          <a:endParaRPr lang="en-US"/>
        </a:p>
      </dgm:t>
    </dgm:pt>
    <dgm:pt modelId="{4F4A5BB0-3F0D-4F34-A3DB-917CE333DCCC}">
      <dgm:prSet phldrT="[Text]"/>
      <dgm:spPr/>
      <dgm:t>
        <a:bodyPr/>
        <a:lstStyle/>
        <a:p>
          <a:r>
            <a:rPr lang="en-US" dirty="0"/>
            <a:t>Red Square</a:t>
          </a:r>
        </a:p>
      </dgm:t>
    </dgm:pt>
    <dgm:pt modelId="{F8665618-3797-43D9-823C-2BDDF3244DEB}" type="sibTrans" cxnId="{420AC475-B923-47C4-97C1-9339195155F2}">
      <dgm:prSet/>
      <dgm:spPr/>
      <dgm:t>
        <a:bodyPr/>
        <a:lstStyle/>
        <a:p>
          <a:endParaRPr lang="en-US"/>
        </a:p>
      </dgm:t>
    </dgm:pt>
    <dgm:pt modelId="{755D38FE-F5E2-4C84-AA96-E0F07DC8875A}" type="parTrans" cxnId="{420AC475-B923-47C4-97C1-9339195155F2}">
      <dgm:prSet/>
      <dgm:spPr/>
      <dgm:t>
        <a:bodyPr/>
        <a:lstStyle/>
        <a:p>
          <a:endParaRPr lang="en-US"/>
        </a:p>
      </dgm:t>
    </dgm:pt>
    <dgm:pt modelId="{D15D90BB-847F-418E-AEDC-F7ECC3B76CE0}">
      <dgm:prSet/>
      <dgm:spPr/>
      <dgm:t>
        <a:bodyPr/>
        <a:lstStyle/>
        <a:p>
          <a:r>
            <a:rPr lang="en-US" dirty="0"/>
            <a:t>Blue Square</a:t>
          </a:r>
        </a:p>
      </dgm:t>
    </dgm:pt>
    <dgm:pt modelId="{7CB3F93F-7E8C-4D4B-89F4-BD4C5D8A209B}" type="parTrans" cxnId="{3DB534A6-2316-4152-B7FE-552277F11044}">
      <dgm:prSet/>
      <dgm:spPr/>
      <dgm:t>
        <a:bodyPr/>
        <a:lstStyle/>
        <a:p>
          <a:endParaRPr lang="en-US"/>
        </a:p>
      </dgm:t>
    </dgm:pt>
    <dgm:pt modelId="{54A43F96-397F-4642-8AEF-38C68C622ADE}" type="sibTrans" cxnId="{3DB534A6-2316-4152-B7FE-552277F11044}">
      <dgm:prSet/>
      <dgm:spPr/>
      <dgm:t>
        <a:bodyPr/>
        <a:lstStyle/>
        <a:p>
          <a:endParaRPr lang="en-US"/>
        </a:p>
      </dgm:t>
    </dgm:pt>
    <dgm:pt modelId="{EF12B7DC-08E1-4DF4-9E84-5A727340DB9D}" type="pres">
      <dgm:prSet presAssocID="{56AA5891-FDFD-46D6-AC3B-F43F76D362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6FC0F4-1926-476F-8B9E-682B79448C87}" type="pres">
      <dgm:prSet presAssocID="{2BD604D2-1881-4009-89FB-05977B625261}" presName="hierRoot1" presStyleCnt="0"/>
      <dgm:spPr/>
    </dgm:pt>
    <dgm:pt modelId="{74B2212B-F3D9-4B91-803F-E7D86226631E}" type="pres">
      <dgm:prSet presAssocID="{2BD604D2-1881-4009-89FB-05977B625261}" presName="composite" presStyleCnt="0"/>
      <dgm:spPr/>
    </dgm:pt>
    <dgm:pt modelId="{BC654373-3327-4650-9EBD-1F6FE6632952}" type="pres">
      <dgm:prSet presAssocID="{2BD604D2-1881-4009-89FB-05977B625261}" presName="image" presStyleLbl="node0" presStyleIdx="0" presStyleCnt="1"/>
      <dgm:spPr>
        <a:prstGeom prst="flowChartSummingJunction">
          <a:avLst/>
        </a:prstGeom>
        <a:solidFill>
          <a:schemeClr val="bg1">
            <a:lumMod val="65000"/>
          </a:schemeClr>
        </a:solidFill>
      </dgm:spPr>
    </dgm:pt>
    <dgm:pt modelId="{5E1CAF46-365B-4F80-931E-7E706F52293D}" type="pres">
      <dgm:prSet presAssocID="{2BD604D2-1881-4009-89FB-05977B625261}" presName="text" presStyleLbl="revTx" presStyleIdx="0" presStyleCnt="7">
        <dgm:presLayoutVars>
          <dgm:chPref val="3"/>
        </dgm:presLayoutVars>
      </dgm:prSet>
      <dgm:spPr/>
    </dgm:pt>
    <dgm:pt modelId="{367EDF3F-65E6-4B16-8B5F-A5D408095648}" type="pres">
      <dgm:prSet presAssocID="{2BD604D2-1881-4009-89FB-05977B625261}" presName="hierChild2" presStyleCnt="0"/>
      <dgm:spPr/>
    </dgm:pt>
    <dgm:pt modelId="{03924236-3557-44AA-A98B-8F927C4D77BF}" type="pres">
      <dgm:prSet presAssocID="{EB14CEBE-9DFE-4542-A935-6C3592DACA6C}" presName="Name10" presStyleLbl="parChTrans1D2" presStyleIdx="0" presStyleCnt="2"/>
      <dgm:spPr/>
    </dgm:pt>
    <dgm:pt modelId="{4974DB74-9BE5-476B-B9A1-F4755CF82664}" type="pres">
      <dgm:prSet presAssocID="{9E5F0A1B-C196-49A4-B589-6F861EDE2DBF}" presName="hierRoot2" presStyleCnt="0"/>
      <dgm:spPr/>
    </dgm:pt>
    <dgm:pt modelId="{9E5021B7-911B-4005-92B8-DD3AEEB404EB}" type="pres">
      <dgm:prSet presAssocID="{9E5F0A1B-C196-49A4-B589-6F861EDE2DBF}" presName="composite2" presStyleCnt="0"/>
      <dgm:spPr/>
    </dgm:pt>
    <dgm:pt modelId="{D82A9CA6-65A3-4C95-A560-745FADB70786}" type="pres">
      <dgm:prSet presAssocID="{9E5F0A1B-C196-49A4-B589-6F861EDE2DBF}" presName="image2" presStyleLbl="node2" presStyleIdx="0" presStyleCnt="2"/>
      <dgm:spPr>
        <a:solidFill>
          <a:schemeClr val="bg1">
            <a:lumMod val="75000"/>
          </a:schemeClr>
        </a:solidFill>
      </dgm:spPr>
    </dgm:pt>
    <dgm:pt modelId="{FD07A42F-2E57-4AC1-AF78-C6BBDEB646D0}" type="pres">
      <dgm:prSet presAssocID="{9E5F0A1B-C196-49A4-B589-6F861EDE2DBF}" presName="text2" presStyleLbl="revTx" presStyleIdx="1" presStyleCnt="7">
        <dgm:presLayoutVars>
          <dgm:chPref val="3"/>
        </dgm:presLayoutVars>
      </dgm:prSet>
      <dgm:spPr/>
    </dgm:pt>
    <dgm:pt modelId="{E5071648-A828-45B8-BF75-DC28236F9EF0}" type="pres">
      <dgm:prSet presAssocID="{9E5F0A1B-C196-49A4-B589-6F861EDE2DBF}" presName="hierChild3" presStyleCnt="0"/>
      <dgm:spPr/>
    </dgm:pt>
    <dgm:pt modelId="{E0A7B433-3977-4FD8-A810-33EEA89CD931}" type="pres">
      <dgm:prSet presAssocID="{222C6388-67B0-4040-9951-89DFA4B09C09}" presName="Name17" presStyleLbl="parChTrans1D3" presStyleIdx="0" presStyleCnt="4"/>
      <dgm:spPr/>
    </dgm:pt>
    <dgm:pt modelId="{25ADD19E-BE8B-42A6-A400-962E120B2E37}" type="pres">
      <dgm:prSet presAssocID="{1E969883-444E-4BA8-933C-0ACA2EF4B9F2}" presName="hierRoot3" presStyleCnt="0"/>
      <dgm:spPr/>
    </dgm:pt>
    <dgm:pt modelId="{560C27A5-0F76-47DB-8B42-0536C77BCBAD}" type="pres">
      <dgm:prSet presAssocID="{1E969883-444E-4BA8-933C-0ACA2EF4B9F2}" presName="composite3" presStyleCnt="0"/>
      <dgm:spPr/>
    </dgm:pt>
    <dgm:pt modelId="{6D03FF04-5487-49A2-9AA0-532F5D41EB38}" type="pres">
      <dgm:prSet presAssocID="{1E969883-444E-4BA8-933C-0ACA2EF4B9F2}" presName="image3" presStyleLbl="node3" presStyleIdx="0" presStyleCnt="4"/>
      <dgm:spPr>
        <a:solidFill>
          <a:srgbClr val="DA0404"/>
        </a:solidFill>
      </dgm:spPr>
    </dgm:pt>
    <dgm:pt modelId="{134F86C3-F932-48A7-BB7B-DD5D28AB062D}" type="pres">
      <dgm:prSet presAssocID="{1E969883-444E-4BA8-933C-0ACA2EF4B9F2}" presName="text3" presStyleLbl="revTx" presStyleIdx="2" presStyleCnt="7">
        <dgm:presLayoutVars>
          <dgm:chPref val="3"/>
        </dgm:presLayoutVars>
      </dgm:prSet>
      <dgm:spPr/>
    </dgm:pt>
    <dgm:pt modelId="{C86D7016-0B00-47BB-924C-B2F53D435861}" type="pres">
      <dgm:prSet presAssocID="{1E969883-444E-4BA8-933C-0ACA2EF4B9F2}" presName="hierChild4" presStyleCnt="0"/>
      <dgm:spPr/>
    </dgm:pt>
    <dgm:pt modelId="{647919D1-2E3B-48D9-85CF-0B3FE234DF5A}" type="pres">
      <dgm:prSet presAssocID="{BD366D18-CAA8-4A29-B078-0ED09491B289}" presName="Name17" presStyleLbl="parChTrans1D3" presStyleIdx="1" presStyleCnt="4"/>
      <dgm:spPr/>
    </dgm:pt>
    <dgm:pt modelId="{8E4EF720-1BE8-443F-A8C0-C41FD0A6F5C7}" type="pres">
      <dgm:prSet presAssocID="{3CC2D3D8-ECC6-4B83-94CF-EB22CBA528B0}" presName="hierRoot3" presStyleCnt="0"/>
      <dgm:spPr/>
    </dgm:pt>
    <dgm:pt modelId="{D56A072F-02B6-4D79-B1D5-382D58914F62}" type="pres">
      <dgm:prSet presAssocID="{3CC2D3D8-ECC6-4B83-94CF-EB22CBA528B0}" presName="composite3" presStyleCnt="0"/>
      <dgm:spPr/>
    </dgm:pt>
    <dgm:pt modelId="{CFF4D064-00D6-4457-9949-3EE01C4ECA87}" type="pres">
      <dgm:prSet presAssocID="{3CC2D3D8-ECC6-4B83-94CF-EB22CBA528B0}" presName="image3" presStyleLbl="node3" presStyleIdx="1" presStyleCnt="4"/>
      <dgm:spPr/>
    </dgm:pt>
    <dgm:pt modelId="{938C9F5E-AAB0-4581-A88E-02F468359BBF}" type="pres">
      <dgm:prSet presAssocID="{3CC2D3D8-ECC6-4B83-94CF-EB22CBA528B0}" presName="text3" presStyleLbl="revTx" presStyleIdx="3" presStyleCnt="7">
        <dgm:presLayoutVars>
          <dgm:chPref val="3"/>
        </dgm:presLayoutVars>
      </dgm:prSet>
      <dgm:spPr/>
    </dgm:pt>
    <dgm:pt modelId="{AB6AABF2-292D-4687-BF47-3D37CD633DC8}" type="pres">
      <dgm:prSet presAssocID="{3CC2D3D8-ECC6-4B83-94CF-EB22CBA528B0}" presName="hierChild4" presStyleCnt="0"/>
      <dgm:spPr/>
    </dgm:pt>
    <dgm:pt modelId="{16B0457A-04A5-4120-8083-4251B369F4FD}" type="pres">
      <dgm:prSet presAssocID="{601A01F7-24E6-4BF7-BADC-2219437C82D8}" presName="Name10" presStyleLbl="parChTrans1D2" presStyleIdx="1" presStyleCnt="2"/>
      <dgm:spPr/>
    </dgm:pt>
    <dgm:pt modelId="{E5B3B2DC-9222-4A0B-A35F-B67CD9AA82A3}" type="pres">
      <dgm:prSet presAssocID="{4B5C6305-D54B-4D0F-85F2-A4BE4A1576EA}" presName="hierRoot2" presStyleCnt="0"/>
      <dgm:spPr/>
    </dgm:pt>
    <dgm:pt modelId="{A964E000-0A99-4EA6-B1A5-4897B8D417EC}" type="pres">
      <dgm:prSet presAssocID="{4B5C6305-D54B-4D0F-85F2-A4BE4A1576EA}" presName="composite2" presStyleCnt="0"/>
      <dgm:spPr/>
    </dgm:pt>
    <dgm:pt modelId="{C5B8B2C6-5457-4C94-9FD2-28F1CAED9A52}" type="pres">
      <dgm:prSet presAssocID="{4B5C6305-D54B-4D0F-85F2-A4BE4A1576EA}" presName="image2" presStyleLbl="node2" presStyleIdx="1" presStyleCnt="2"/>
      <dgm:spPr>
        <a:prstGeom prst="flowChartProcess">
          <a:avLst/>
        </a:prstGeom>
        <a:solidFill>
          <a:schemeClr val="bg1">
            <a:lumMod val="75000"/>
          </a:schemeClr>
        </a:solidFill>
      </dgm:spPr>
    </dgm:pt>
    <dgm:pt modelId="{A3D9E3E5-C422-4EAD-BEFE-2A62B243C56C}" type="pres">
      <dgm:prSet presAssocID="{4B5C6305-D54B-4D0F-85F2-A4BE4A1576EA}" presName="text2" presStyleLbl="revTx" presStyleIdx="4" presStyleCnt="7">
        <dgm:presLayoutVars>
          <dgm:chPref val="3"/>
        </dgm:presLayoutVars>
      </dgm:prSet>
      <dgm:spPr/>
    </dgm:pt>
    <dgm:pt modelId="{7C8CD7A3-2703-4B93-9758-97A266686E33}" type="pres">
      <dgm:prSet presAssocID="{4B5C6305-D54B-4D0F-85F2-A4BE4A1576EA}" presName="hierChild3" presStyleCnt="0"/>
      <dgm:spPr/>
    </dgm:pt>
    <dgm:pt modelId="{65CDE040-A3C5-4ACE-BD7D-C0261687F82E}" type="pres">
      <dgm:prSet presAssocID="{755D38FE-F5E2-4C84-AA96-E0F07DC8875A}" presName="Name17" presStyleLbl="parChTrans1D3" presStyleIdx="2" presStyleCnt="4"/>
      <dgm:spPr/>
    </dgm:pt>
    <dgm:pt modelId="{84C16966-6F9C-4DC4-8EA0-4F1377BFBF21}" type="pres">
      <dgm:prSet presAssocID="{4F4A5BB0-3F0D-4F34-A3DB-917CE333DCCC}" presName="hierRoot3" presStyleCnt="0"/>
      <dgm:spPr/>
    </dgm:pt>
    <dgm:pt modelId="{644CED89-578A-4BF5-B911-B8BC1B3467AD}" type="pres">
      <dgm:prSet presAssocID="{4F4A5BB0-3F0D-4F34-A3DB-917CE333DCCC}" presName="composite3" presStyleCnt="0"/>
      <dgm:spPr/>
    </dgm:pt>
    <dgm:pt modelId="{FDF451A9-E78E-4DB1-A7B7-FAECABE0C8A4}" type="pres">
      <dgm:prSet presAssocID="{4F4A5BB0-3F0D-4F34-A3DB-917CE333DCCC}" presName="image3" presStyleLbl="node3" presStyleIdx="2" presStyleCnt="4"/>
      <dgm:spPr>
        <a:prstGeom prst="flowChartProcess">
          <a:avLst/>
        </a:prstGeom>
        <a:solidFill>
          <a:srgbClr val="DA0404"/>
        </a:solidFill>
      </dgm:spPr>
    </dgm:pt>
    <dgm:pt modelId="{0496E0C4-C941-4EAB-B3FD-46B53A479BF2}" type="pres">
      <dgm:prSet presAssocID="{4F4A5BB0-3F0D-4F34-A3DB-917CE333DCCC}" presName="text3" presStyleLbl="revTx" presStyleIdx="5" presStyleCnt="7">
        <dgm:presLayoutVars>
          <dgm:chPref val="3"/>
        </dgm:presLayoutVars>
      </dgm:prSet>
      <dgm:spPr/>
    </dgm:pt>
    <dgm:pt modelId="{C0F13A42-CDB4-49D3-821D-88DE72143C8F}" type="pres">
      <dgm:prSet presAssocID="{4F4A5BB0-3F0D-4F34-A3DB-917CE333DCCC}" presName="hierChild4" presStyleCnt="0"/>
      <dgm:spPr/>
    </dgm:pt>
    <dgm:pt modelId="{1714D140-833E-41E2-BF93-2DA1C16158E4}" type="pres">
      <dgm:prSet presAssocID="{7CB3F93F-7E8C-4D4B-89F4-BD4C5D8A209B}" presName="Name17" presStyleLbl="parChTrans1D3" presStyleIdx="3" presStyleCnt="4"/>
      <dgm:spPr/>
    </dgm:pt>
    <dgm:pt modelId="{82404A0E-03C0-4368-9E1F-A35328120106}" type="pres">
      <dgm:prSet presAssocID="{D15D90BB-847F-418E-AEDC-F7ECC3B76CE0}" presName="hierRoot3" presStyleCnt="0"/>
      <dgm:spPr/>
    </dgm:pt>
    <dgm:pt modelId="{3AC54BC7-8EA9-4FD3-B15C-E884C593A13B}" type="pres">
      <dgm:prSet presAssocID="{D15D90BB-847F-418E-AEDC-F7ECC3B76CE0}" presName="composite3" presStyleCnt="0"/>
      <dgm:spPr/>
    </dgm:pt>
    <dgm:pt modelId="{62593377-90FE-4BF1-8E2C-B04C11B0071F}" type="pres">
      <dgm:prSet presAssocID="{D15D90BB-847F-418E-AEDC-F7ECC3B76CE0}" presName="image3" presStyleLbl="node3" presStyleIdx="3" presStyleCnt="4"/>
      <dgm:spPr>
        <a:prstGeom prst="rect">
          <a:avLst/>
        </a:prstGeom>
      </dgm:spPr>
    </dgm:pt>
    <dgm:pt modelId="{B28F057F-B8D5-4B66-9BA1-3EA01CC29231}" type="pres">
      <dgm:prSet presAssocID="{D15D90BB-847F-418E-AEDC-F7ECC3B76CE0}" presName="text3" presStyleLbl="revTx" presStyleIdx="6" presStyleCnt="7">
        <dgm:presLayoutVars>
          <dgm:chPref val="3"/>
        </dgm:presLayoutVars>
      </dgm:prSet>
      <dgm:spPr/>
    </dgm:pt>
    <dgm:pt modelId="{87F11652-F83E-4621-A438-1E8A6C48AE1D}" type="pres">
      <dgm:prSet presAssocID="{D15D90BB-847F-418E-AEDC-F7ECC3B76CE0}" presName="hierChild4" presStyleCnt="0"/>
      <dgm:spPr/>
    </dgm:pt>
  </dgm:ptLst>
  <dgm:cxnLst>
    <dgm:cxn modelId="{55D50E4D-9568-4887-9B84-5E694B1D1EF9}" srcId="{56AA5891-FDFD-46D6-AC3B-F43F76D3622C}" destId="{2BD604D2-1881-4009-89FB-05977B625261}" srcOrd="0" destOrd="0" parTransId="{D0C5F221-FD1C-45C5-965E-77E0D2E16DA8}" sibTransId="{8A294200-339E-444B-88A5-4D76B0AB9E88}"/>
    <dgm:cxn modelId="{D20EB93E-01AD-4189-88FE-0B14238D4D69}" type="presOf" srcId="{7CB3F93F-7E8C-4D4B-89F4-BD4C5D8A209B}" destId="{1714D140-833E-41E2-BF93-2DA1C16158E4}" srcOrd="0" destOrd="0" presId="urn:microsoft.com/office/officeart/2009/layout/CirclePictureHierarchy"/>
    <dgm:cxn modelId="{597FABAE-5B47-4E42-88D1-AE03951BE7C8}" type="presOf" srcId="{3CC2D3D8-ECC6-4B83-94CF-EB22CBA528B0}" destId="{938C9F5E-AAB0-4581-A88E-02F468359BBF}" srcOrd="0" destOrd="0" presId="urn:microsoft.com/office/officeart/2009/layout/CirclePictureHierarchy"/>
    <dgm:cxn modelId="{ED077374-FB00-49B8-B26F-ED4E11F99704}" type="presOf" srcId="{BD366D18-CAA8-4A29-B078-0ED09491B289}" destId="{647919D1-2E3B-48D9-85CF-0B3FE234DF5A}" srcOrd="0" destOrd="0" presId="urn:microsoft.com/office/officeart/2009/layout/CirclePictureHierarchy"/>
    <dgm:cxn modelId="{B43FC9C5-BF99-4848-A671-3F1735BF4664}" type="presOf" srcId="{4B5C6305-D54B-4D0F-85F2-A4BE4A1576EA}" destId="{A3D9E3E5-C422-4EAD-BEFE-2A62B243C56C}" srcOrd="0" destOrd="0" presId="urn:microsoft.com/office/officeart/2009/layout/CirclePictureHierarchy"/>
    <dgm:cxn modelId="{14C4EF87-EB2A-4C61-852A-EFE2A32A40D0}" srcId="{9E5F0A1B-C196-49A4-B589-6F861EDE2DBF}" destId="{3CC2D3D8-ECC6-4B83-94CF-EB22CBA528B0}" srcOrd="1" destOrd="0" parTransId="{BD366D18-CAA8-4A29-B078-0ED09491B289}" sibTransId="{E94041E1-1629-4EC3-886B-48D33FC8D85A}"/>
    <dgm:cxn modelId="{3DB534A6-2316-4152-B7FE-552277F11044}" srcId="{4B5C6305-D54B-4D0F-85F2-A4BE4A1576EA}" destId="{D15D90BB-847F-418E-AEDC-F7ECC3B76CE0}" srcOrd="1" destOrd="0" parTransId="{7CB3F93F-7E8C-4D4B-89F4-BD4C5D8A209B}" sibTransId="{54A43F96-397F-4642-8AEF-38C68C622ADE}"/>
    <dgm:cxn modelId="{F66B232E-594D-40E6-A470-539D097ED0B5}" type="presOf" srcId="{EB14CEBE-9DFE-4542-A935-6C3592DACA6C}" destId="{03924236-3557-44AA-A98B-8F927C4D77BF}" srcOrd="0" destOrd="0" presId="urn:microsoft.com/office/officeart/2009/layout/CirclePictureHierarchy"/>
    <dgm:cxn modelId="{6345103D-C4E9-482D-BC29-701EF111E403}" type="presOf" srcId="{755D38FE-F5E2-4C84-AA96-E0F07DC8875A}" destId="{65CDE040-A3C5-4ACE-BD7D-C0261687F82E}" srcOrd="0" destOrd="0" presId="urn:microsoft.com/office/officeart/2009/layout/CirclePictureHierarchy"/>
    <dgm:cxn modelId="{B4885A53-37F5-43DA-AE99-22C8F449986A}" type="presOf" srcId="{56AA5891-FDFD-46D6-AC3B-F43F76D3622C}" destId="{EF12B7DC-08E1-4DF4-9E84-5A727340DB9D}" srcOrd="0" destOrd="0" presId="urn:microsoft.com/office/officeart/2009/layout/CirclePictureHierarchy"/>
    <dgm:cxn modelId="{95E59E1C-095F-4F9C-AED6-5EFFE1538E7D}" srcId="{2BD604D2-1881-4009-89FB-05977B625261}" destId="{4B5C6305-D54B-4D0F-85F2-A4BE4A1576EA}" srcOrd="1" destOrd="0" parTransId="{601A01F7-24E6-4BF7-BADC-2219437C82D8}" sibTransId="{D70C463A-A264-45A0-B733-F1FE0398A3CB}"/>
    <dgm:cxn modelId="{1710594F-F6E2-4062-AD46-66EA7E76110E}" type="presOf" srcId="{222C6388-67B0-4040-9951-89DFA4B09C09}" destId="{E0A7B433-3977-4FD8-A810-33EEA89CD931}" srcOrd="0" destOrd="0" presId="urn:microsoft.com/office/officeart/2009/layout/CirclePictureHierarchy"/>
    <dgm:cxn modelId="{9438E8C7-5F99-4A6E-9145-025D0D93A85B}" srcId="{9E5F0A1B-C196-49A4-B589-6F861EDE2DBF}" destId="{1E969883-444E-4BA8-933C-0ACA2EF4B9F2}" srcOrd="0" destOrd="0" parTransId="{222C6388-67B0-4040-9951-89DFA4B09C09}" sibTransId="{7765825D-6FDF-44E7-8FDE-EF0325C944D1}"/>
    <dgm:cxn modelId="{DB15C7A2-34CD-49ED-8C07-60F759FB3103}" type="presOf" srcId="{9E5F0A1B-C196-49A4-B589-6F861EDE2DBF}" destId="{FD07A42F-2E57-4AC1-AF78-C6BBDEB646D0}" srcOrd="0" destOrd="0" presId="urn:microsoft.com/office/officeart/2009/layout/CirclePictureHierarchy"/>
    <dgm:cxn modelId="{420AC475-B923-47C4-97C1-9339195155F2}" srcId="{4B5C6305-D54B-4D0F-85F2-A4BE4A1576EA}" destId="{4F4A5BB0-3F0D-4F34-A3DB-917CE333DCCC}" srcOrd="0" destOrd="0" parTransId="{755D38FE-F5E2-4C84-AA96-E0F07DC8875A}" sibTransId="{F8665618-3797-43D9-823C-2BDDF3244DEB}"/>
    <dgm:cxn modelId="{00F3768D-0AEB-4582-A89A-39D2A496BF0F}" type="presOf" srcId="{4F4A5BB0-3F0D-4F34-A3DB-917CE333DCCC}" destId="{0496E0C4-C941-4EAB-B3FD-46B53A479BF2}" srcOrd="0" destOrd="0" presId="urn:microsoft.com/office/officeart/2009/layout/CirclePictureHierarchy"/>
    <dgm:cxn modelId="{6D38B26F-7BDE-4288-BFA0-3F1E10658012}" type="presOf" srcId="{2BD604D2-1881-4009-89FB-05977B625261}" destId="{5E1CAF46-365B-4F80-931E-7E706F52293D}" srcOrd="0" destOrd="0" presId="urn:microsoft.com/office/officeart/2009/layout/CirclePictureHierarchy"/>
    <dgm:cxn modelId="{A8A3F0EF-F776-46BE-965D-186177AC5D06}" type="presOf" srcId="{D15D90BB-847F-418E-AEDC-F7ECC3B76CE0}" destId="{B28F057F-B8D5-4B66-9BA1-3EA01CC29231}" srcOrd="0" destOrd="0" presId="urn:microsoft.com/office/officeart/2009/layout/CirclePictureHierarchy"/>
    <dgm:cxn modelId="{AD0E8AA7-BA50-4C66-8A9E-1DCE6F0603EE}" srcId="{2BD604D2-1881-4009-89FB-05977B625261}" destId="{9E5F0A1B-C196-49A4-B589-6F861EDE2DBF}" srcOrd="0" destOrd="0" parTransId="{EB14CEBE-9DFE-4542-A935-6C3592DACA6C}" sibTransId="{D632154B-F3D0-43AF-A74A-52A4219AFAB4}"/>
    <dgm:cxn modelId="{B844DEE5-1BA0-4270-AEDF-7A8AE5D0AF19}" type="presOf" srcId="{1E969883-444E-4BA8-933C-0ACA2EF4B9F2}" destId="{134F86C3-F932-48A7-BB7B-DD5D28AB062D}" srcOrd="0" destOrd="0" presId="urn:microsoft.com/office/officeart/2009/layout/CirclePictureHierarchy"/>
    <dgm:cxn modelId="{B28914FD-617C-4F76-9079-A9F36673C7CC}" type="presOf" srcId="{601A01F7-24E6-4BF7-BADC-2219437C82D8}" destId="{16B0457A-04A5-4120-8083-4251B369F4FD}" srcOrd="0" destOrd="0" presId="urn:microsoft.com/office/officeart/2009/layout/CirclePictureHierarchy"/>
    <dgm:cxn modelId="{E3D79960-1C29-4731-B994-1C563A258072}" type="presParOf" srcId="{EF12B7DC-08E1-4DF4-9E84-5A727340DB9D}" destId="{B66FC0F4-1926-476F-8B9E-682B79448C87}" srcOrd="0" destOrd="0" presId="urn:microsoft.com/office/officeart/2009/layout/CirclePictureHierarchy"/>
    <dgm:cxn modelId="{B781B51C-4A38-4761-B3F5-90CAC9FD5835}" type="presParOf" srcId="{B66FC0F4-1926-476F-8B9E-682B79448C87}" destId="{74B2212B-F3D9-4B91-803F-E7D86226631E}" srcOrd="0" destOrd="0" presId="urn:microsoft.com/office/officeart/2009/layout/CirclePictureHierarchy"/>
    <dgm:cxn modelId="{D58B6CFC-BA57-4FD2-8807-8664B23F7E0B}" type="presParOf" srcId="{74B2212B-F3D9-4B91-803F-E7D86226631E}" destId="{BC654373-3327-4650-9EBD-1F6FE6632952}" srcOrd="0" destOrd="0" presId="urn:microsoft.com/office/officeart/2009/layout/CirclePictureHierarchy"/>
    <dgm:cxn modelId="{E3ED1737-F551-48F1-8640-CEC9D74478C4}" type="presParOf" srcId="{74B2212B-F3D9-4B91-803F-E7D86226631E}" destId="{5E1CAF46-365B-4F80-931E-7E706F52293D}" srcOrd="1" destOrd="0" presId="urn:microsoft.com/office/officeart/2009/layout/CirclePictureHierarchy"/>
    <dgm:cxn modelId="{FBCCB7D8-14DC-4F13-A517-23571A25BC1B}" type="presParOf" srcId="{B66FC0F4-1926-476F-8B9E-682B79448C87}" destId="{367EDF3F-65E6-4B16-8B5F-A5D408095648}" srcOrd="1" destOrd="0" presId="urn:microsoft.com/office/officeart/2009/layout/CirclePictureHierarchy"/>
    <dgm:cxn modelId="{9E845DC3-CF56-49E8-820A-527A5A269875}" type="presParOf" srcId="{367EDF3F-65E6-4B16-8B5F-A5D408095648}" destId="{03924236-3557-44AA-A98B-8F927C4D77BF}" srcOrd="0" destOrd="0" presId="urn:microsoft.com/office/officeart/2009/layout/CirclePictureHierarchy"/>
    <dgm:cxn modelId="{FA221BB7-8B33-4490-B9A0-84B1801474EF}" type="presParOf" srcId="{367EDF3F-65E6-4B16-8B5F-A5D408095648}" destId="{4974DB74-9BE5-476B-B9A1-F4755CF82664}" srcOrd="1" destOrd="0" presId="urn:microsoft.com/office/officeart/2009/layout/CirclePictureHierarchy"/>
    <dgm:cxn modelId="{5FC94E10-EC3A-4B05-90A5-9FD43712515E}" type="presParOf" srcId="{4974DB74-9BE5-476B-B9A1-F4755CF82664}" destId="{9E5021B7-911B-4005-92B8-DD3AEEB404EB}" srcOrd="0" destOrd="0" presId="urn:microsoft.com/office/officeart/2009/layout/CirclePictureHierarchy"/>
    <dgm:cxn modelId="{DCFAA79B-B877-4D69-8ABB-C42F275A635D}" type="presParOf" srcId="{9E5021B7-911B-4005-92B8-DD3AEEB404EB}" destId="{D82A9CA6-65A3-4C95-A560-745FADB70786}" srcOrd="0" destOrd="0" presId="urn:microsoft.com/office/officeart/2009/layout/CirclePictureHierarchy"/>
    <dgm:cxn modelId="{1F509A37-2E2A-4E62-BC9E-84CDA232CA38}" type="presParOf" srcId="{9E5021B7-911B-4005-92B8-DD3AEEB404EB}" destId="{FD07A42F-2E57-4AC1-AF78-C6BBDEB646D0}" srcOrd="1" destOrd="0" presId="urn:microsoft.com/office/officeart/2009/layout/CirclePictureHierarchy"/>
    <dgm:cxn modelId="{B8050910-E185-43A0-B11D-A2A6F3994358}" type="presParOf" srcId="{4974DB74-9BE5-476B-B9A1-F4755CF82664}" destId="{E5071648-A828-45B8-BF75-DC28236F9EF0}" srcOrd="1" destOrd="0" presId="urn:microsoft.com/office/officeart/2009/layout/CirclePictureHierarchy"/>
    <dgm:cxn modelId="{BECA05AF-9A40-4E9B-94A2-80828BD28C99}" type="presParOf" srcId="{E5071648-A828-45B8-BF75-DC28236F9EF0}" destId="{E0A7B433-3977-4FD8-A810-33EEA89CD931}" srcOrd="0" destOrd="0" presId="urn:microsoft.com/office/officeart/2009/layout/CirclePictureHierarchy"/>
    <dgm:cxn modelId="{55A0D8F7-DE92-4155-B1E8-04C1A695336E}" type="presParOf" srcId="{E5071648-A828-45B8-BF75-DC28236F9EF0}" destId="{25ADD19E-BE8B-42A6-A400-962E120B2E37}" srcOrd="1" destOrd="0" presId="urn:microsoft.com/office/officeart/2009/layout/CirclePictureHierarchy"/>
    <dgm:cxn modelId="{4E832EBC-E94A-4928-9636-B1DECEA48CF2}" type="presParOf" srcId="{25ADD19E-BE8B-42A6-A400-962E120B2E37}" destId="{560C27A5-0F76-47DB-8B42-0536C77BCBAD}" srcOrd="0" destOrd="0" presId="urn:microsoft.com/office/officeart/2009/layout/CirclePictureHierarchy"/>
    <dgm:cxn modelId="{92E9DCD2-13A9-4A16-944D-53B4FA6D3E0B}" type="presParOf" srcId="{560C27A5-0F76-47DB-8B42-0536C77BCBAD}" destId="{6D03FF04-5487-49A2-9AA0-532F5D41EB38}" srcOrd="0" destOrd="0" presId="urn:microsoft.com/office/officeart/2009/layout/CirclePictureHierarchy"/>
    <dgm:cxn modelId="{3222EB08-9AE1-4BC2-9F08-AB51DE5F5E4A}" type="presParOf" srcId="{560C27A5-0F76-47DB-8B42-0536C77BCBAD}" destId="{134F86C3-F932-48A7-BB7B-DD5D28AB062D}" srcOrd="1" destOrd="0" presId="urn:microsoft.com/office/officeart/2009/layout/CirclePictureHierarchy"/>
    <dgm:cxn modelId="{B9ED14F9-93AE-45B0-B10D-6D50B46B65C6}" type="presParOf" srcId="{25ADD19E-BE8B-42A6-A400-962E120B2E37}" destId="{C86D7016-0B00-47BB-924C-B2F53D435861}" srcOrd="1" destOrd="0" presId="urn:microsoft.com/office/officeart/2009/layout/CirclePictureHierarchy"/>
    <dgm:cxn modelId="{3536F6A1-8254-4B58-9C4E-73CAD4CDE264}" type="presParOf" srcId="{E5071648-A828-45B8-BF75-DC28236F9EF0}" destId="{647919D1-2E3B-48D9-85CF-0B3FE234DF5A}" srcOrd="2" destOrd="0" presId="urn:microsoft.com/office/officeart/2009/layout/CirclePictureHierarchy"/>
    <dgm:cxn modelId="{D9AF2FE7-8F58-402B-BDFA-76C53BE1AF6D}" type="presParOf" srcId="{E5071648-A828-45B8-BF75-DC28236F9EF0}" destId="{8E4EF720-1BE8-443F-A8C0-C41FD0A6F5C7}" srcOrd="3" destOrd="0" presId="urn:microsoft.com/office/officeart/2009/layout/CirclePictureHierarchy"/>
    <dgm:cxn modelId="{477BA6C2-51A2-45CA-83D5-4360FD2F3D83}" type="presParOf" srcId="{8E4EF720-1BE8-443F-A8C0-C41FD0A6F5C7}" destId="{D56A072F-02B6-4D79-B1D5-382D58914F62}" srcOrd="0" destOrd="0" presId="urn:microsoft.com/office/officeart/2009/layout/CirclePictureHierarchy"/>
    <dgm:cxn modelId="{4F151314-37BB-45BC-A896-9A2955A77B8F}" type="presParOf" srcId="{D56A072F-02B6-4D79-B1D5-382D58914F62}" destId="{CFF4D064-00D6-4457-9949-3EE01C4ECA87}" srcOrd="0" destOrd="0" presId="urn:microsoft.com/office/officeart/2009/layout/CirclePictureHierarchy"/>
    <dgm:cxn modelId="{8D650571-8FC5-4940-BD05-5D9655697DF5}" type="presParOf" srcId="{D56A072F-02B6-4D79-B1D5-382D58914F62}" destId="{938C9F5E-AAB0-4581-A88E-02F468359BBF}" srcOrd="1" destOrd="0" presId="urn:microsoft.com/office/officeart/2009/layout/CirclePictureHierarchy"/>
    <dgm:cxn modelId="{88FA00B1-AEB7-4806-AC51-134108446B67}" type="presParOf" srcId="{8E4EF720-1BE8-443F-A8C0-C41FD0A6F5C7}" destId="{AB6AABF2-292D-4687-BF47-3D37CD633DC8}" srcOrd="1" destOrd="0" presId="urn:microsoft.com/office/officeart/2009/layout/CirclePictureHierarchy"/>
    <dgm:cxn modelId="{35B5C4D2-F35B-4B2F-A038-BD7AD63B9BB3}" type="presParOf" srcId="{367EDF3F-65E6-4B16-8B5F-A5D408095648}" destId="{16B0457A-04A5-4120-8083-4251B369F4FD}" srcOrd="2" destOrd="0" presId="urn:microsoft.com/office/officeart/2009/layout/CirclePictureHierarchy"/>
    <dgm:cxn modelId="{453C13EC-7141-43AE-B8AC-91ECE782F200}" type="presParOf" srcId="{367EDF3F-65E6-4B16-8B5F-A5D408095648}" destId="{E5B3B2DC-9222-4A0B-A35F-B67CD9AA82A3}" srcOrd="3" destOrd="0" presId="urn:microsoft.com/office/officeart/2009/layout/CirclePictureHierarchy"/>
    <dgm:cxn modelId="{D6C0EBC7-D466-4ED2-91CE-939C7DB57C36}" type="presParOf" srcId="{E5B3B2DC-9222-4A0B-A35F-B67CD9AA82A3}" destId="{A964E000-0A99-4EA6-B1A5-4897B8D417EC}" srcOrd="0" destOrd="0" presId="urn:microsoft.com/office/officeart/2009/layout/CirclePictureHierarchy"/>
    <dgm:cxn modelId="{6FBD7CB3-523F-4267-994C-5AD1DBB1C571}" type="presParOf" srcId="{A964E000-0A99-4EA6-B1A5-4897B8D417EC}" destId="{C5B8B2C6-5457-4C94-9FD2-28F1CAED9A52}" srcOrd="0" destOrd="0" presId="urn:microsoft.com/office/officeart/2009/layout/CirclePictureHierarchy"/>
    <dgm:cxn modelId="{7CB168F3-3D39-4F08-B59D-2D54DFCEA7DE}" type="presParOf" srcId="{A964E000-0A99-4EA6-B1A5-4897B8D417EC}" destId="{A3D9E3E5-C422-4EAD-BEFE-2A62B243C56C}" srcOrd="1" destOrd="0" presId="urn:microsoft.com/office/officeart/2009/layout/CirclePictureHierarchy"/>
    <dgm:cxn modelId="{B5F92749-21B1-4F95-9465-A071C086F2DB}" type="presParOf" srcId="{E5B3B2DC-9222-4A0B-A35F-B67CD9AA82A3}" destId="{7C8CD7A3-2703-4B93-9758-97A266686E33}" srcOrd="1" destOrd="0" presId="urn:microsoft.com/office/officeart/2009/layout/CirclePictureHierarchy"/>
    <dgm:cxn modelId="{9C78C632-0F75-482C-AC5A-14A6FF5F3276}" type="presParOf" srcId="{7C8CD7A3-2703-4B93-9758-97A266686E33}" destId="{65CDE040-A3C5-4ACE-BD7D-C0261687F82E}" srcOrd="0" destOrd="0" presId="urn:microsoft.com/office/officeart/2009/layout/CirclePictureHierarchy"/>
    <dgm:cxn modelId="{8CF7280A-ABF1-4C65-B62F-AFA8C77C1A8B}" type="presParOf" srcId="{7C8CD7A3-2703-4B93-9758-97A266686E33}" destId="{84C16966-6F9C-4DC4-8EA0-4F1377BFBF21}" srcOrd="1" destOrd="0" presId="urn:microsoft.com/office/officeart/2009/layout/CirclePictureHierarchy"/>
    <dgm:cxn modelId="{E9FA8739-5BA0-470D-B5E6-1C1086E41B34}" type="presParOf" srcId="{84C16966-6F9C-4DC4-8EA0-4F1377BFBF21}" destId="{644CED89-578A-4BF5-B911-B8BC1B3467AD}" srcOrd="0" destOrd="0" presId="urn:microsoft.com/office/officeart/2009/layout/CirclePictureHierarchy"/>
    <dgm:cxn modelId="{CEE301D2-3BC4-4852-8E1D-2D27B8C8CDFB}" type="presParOf" srcId="{644CED89-578A-4BF5-B911-B8BC1B3467AD}" destId="{FDF451A9-E78E-4DB1-A7B7-FAECABE0C8A4}" srcOrd="0" destOrd="0" presId="urn:microsoft.com/office/officeart/2009/layout/CirclePictureHierarchy"/>
    <dgm:cxn modelId="{C973ACB7-772C-4CB1-AD4A-AE427FFEA39C}" type="presParOf" srcId="{644CED89-578A-4BF5-B911-B8BC1B3467AD}" destId="{0496E0C4-C941-4EAB-B3FD-46B53A479BF2}" srcOrd="1" destOrd="0" presId="urn:microsoft.com/office/officeart/2009/layout/CirclePictureHierarchy"/>
    <dgm:cxn modelId="{0BDEB44C-8561-4595-AA74-86063F5884E3}" type="presParOf" srcId="{84C16966-6F9C-4DC4-8EA0-4F1377BFBF21}" destId="{C0F13A42-CDB4-49D3-821D-88DE72143C8F}" srcOrd="1" destOrd="0" presId="urn:microsoft.com/office/officeart/2009/layout/CirclePictureHierarchy"/>
    <dgm:cxn modelId="{B221C676-FCCC-4808-8E92-288B1A40A033}" type="presParOf" srcId="{7C8CD7A3-2703-4B93-9758-97A266686E33}" destId="{1714D140-833E-41E2-BF93-2DA1C16158E4}" srcOrd="2" destOrd="0" presId="urn:microsoft.com/office/officeart/2009/layout/CirclePictureHierarchy"/>
    <dgm:cxn modelId="{A1368746-F298-415C-9EB9-62EE7E167BD8}" type="presParOf" srcId="{7C8CD7A3-2703-4B93-9758-97A266686E33}" destId="{82404A0E-03C0-4368-9E1F-A35328120106}" srcOrd="3" destOrd="0" presId="urn:microsoft.com/office/officeart/2009/layout/CirclePictureHierarchy"/>
    <dgm:cxn modelId="{1F189152-C1DA-401A-A4C5-B9FD1629A058}" type="presParOf" srcId="{82404A0E-03C0-4368-9E1F-A35328120106}" destId="{3AC54BC7-8EA9-4FD3-B15C-E884C593A13B}" srcOrd="0" destOrd="0" presId="urn:microsoft.com/office/officeart/2009/layout/CirclePictureHierarchy"/>
    <dgm:cxn modelId="{450EFED3-CB27-4408-8CBB-1F43F98D95A1}" type="presParOf" srcId="{3AC54BC7-8EA9-4FD3-B15C-E884C593A13B}" destId="{62593377-90FE-4BF1-8E2C-B04C11B0071F}" srcOrd="0" destOrd="0" presId="urn:microsoft.com/office/officeart/2009/layout/CirclePictureHierarchy"/>
    <dgm:cxn modelId="{48D165FE-4D1B-4A3B-A8F7-870ECEFA4827}" type="presParOf" srcId="{3AC54BC7-8EA9-4FD3-B15C-E884C593A13B}" destId="{B28F057F-B8D5-4B66-9BA1-3EA01CC29231}" srcOrd="1" destOrd="0" presId="urn:microsoft.com/office/officeart/2009/layout/CirclePictureHierarchy"/>
    <dgm:cxn modelId="{02FF5BD0-54FF-46D8-B831-8FCCA18D4C40}" type="presParOf" srcId="{82404A0E-03C0-4368-9E1F-A35328120106}" destId="{87F11652-F83E-4621-A438-1E8A6C48AE1D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AA5891-FDFD-46D6-AC3B-F43F76D3622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604D2-1881-4009-89FB-05977B625261}">
      <dgm:prSet phldrT="[Text]"/>
      <dgm:spPr/>
      <dgm:t>
        <a:bodyPr/>
        <a:lstStyle/>
        <a:p>
          <a:r>
            <a:rPr lang="en-US" dirty="0"/>
            <a:t>Bridge</a:t>
          </a:r>
        </a:p>
      </dgm:t>
    </dgm:pt>
    <dgm:pt modelId="{D0C5F221-FD1C-45C5-965E-77E0D2E16DA8}" type="parTrans" cxnId="{55D50E4D-9568-4887-9B84-5E694B1D1EF9}">
      <dgm:prSet/>
      <dgm:spPr/>
      <dgm:t>
        <a:bodyPr/>
        <a:lstStyle/>
        <a:p>
          <a:endParaRPr lang="en-US"/>
        </a:p>
      </dgm:t>
    </dgm:pt>
    <dgm:pt modelId="{8A294200-339E-444B-88A5-4D76B0AB9E88}" type="sibTrans" cxnId="{55D50E4D-9568-4887-9B84-5E694B1D1EF9}">
      <dgm:prSet/>
      <dgm:spPr/>
      <dgm:t>
        <a:bodyPr/>
        <a:lstStyle/>
        <a:p>
          <a:endParaRPr lang="en-US"/>
        </a:p>
      </dgm:t>
    </dgm:pt>
    <dgm:pt modelId="{9E5F0A1B-C196-49A4-B589-6F861EDE2DBF}">
      <dgm:prSet phldrT="[Text]"/>
      <dgm:spPr/>
      <dgm:t>
        <a:bodyPr/>
        <a:lstStyle/>
        <a:p>
          <a:r>
            <a:rPr lang="en-US" dirty="0"/>
            <a:t>Shape</a:t>
          </a:r>
        </a:p>
      </dgm:t>
    </dgm:pt>
    <dgm:pt modelId="{EB14CEBE-9DFE-4542-A935-6C3592DACA6C}" type="parTrans" cxnId="{AD0E8AA7-BA50-4C66-8A9E-1DCE6F0603EE}">
      <dgm:prSet/>
      <dgm:spPr/>
      <dgm:t>
        <a:bodyPr/>
        <a:lstStyle/>
        <a:p>
          <a:endParaRPr lang="en-US"/>
        </a:p>
      </dgm:t>
    </dgm:pt>
    <dgm:pt modelId="{D632154B-F3D0-43AF-A74A-52A4219AFAB4}" type="sibTrans" cxnId="{AD0E8AA7-BA50-4C66-8A9E-1DCE6F0603EE}">
      <dgm:prSet/>
      <dgm:spPr/>
      <dgm:t>
        <a:bodyPr/>
        <a:lstStyle/>
        <a:p>
          <a:endParaRPr lang="en-US"/>
        </a:p>
      </dgm:t>
    </dgm:pt>
    <dgm:pt modelId="{1E969883-444E-4BA8-933C-0ACA2EF4B9F2}">
      <dgm:prSet phldrT="[Text]"/>
      <dgm:spPr/>
      <dgm:t>
        <a:bodyPr/>
        <a:lstStyle/>
        <a:p>
          <a:r>
            <a:rPr lang="en-US" dirty="0"/>
            <a:t>Circle</a:t>
          </a:r>
        </a:p>
      </dgm:t>
    </dgm:pt>
    <dgm:pt modelId="{222C6388-67B0-4040-9951-89DFA4B09C09}" type="parTrans" cxnId="{9438E8C7-5F99-4A6E-9145-025D0D93A85B}">
      <dgm:prSet/>
      <dgm:spPr/>
      <dgm:t>
        <a:bodyPr/>
        <a:lstStyle/>
        <a:p>
          <a:endParaRPr lang="en-US"/>
        </a:p>
      </dgm:t>
    </dgm:pt>
    <dgm:pt modelId="{7765825D-6FDF-44E7-8FDE-EF0325C944D1}" type="sibTrans" cxnId="{9438E8C7-5F99-4A6E-9145-025D0D93A85B}">
      <dgm:prSet/>
      <dgm:spPr/>
      <dgm:t>
        <a:bodyPr/>
        <a:lstStyle/>
        <a:p>
          <a:endParaRPr lang="en-US"/>
        </a:p>
      </dgm:t>
    </dgm:pt>
    <dgm:pt modelId="{3CC2D3D8-ECC6-4B83-94CF-EB22CBA528B0}">
      <dgm:prSet phldrT="[Text]"/>
      <dgm:spPr/>
      <dgm:t>
        <a:bodyPr/>
        <a:lstStyle/>
        <a:p>
          <a:r>
            <a:rPr lang="en-US" dirty="0"/>
            <a:t>Square</a:t>
          </a:r>
        </a:p>
      </dgm:t>
    </dgm:pt>
    <dgm:pt modelId="{BD366D18-CAA8-4A29-B078-0ED09491B289}" type="parTrans" cxnId="{14C4EF87-EB2A-4C61-852A-EFE2A32A40D0}">
      <dgm:prSet/>
      <dgm:spPr/>
      <dgm:t>
        <a:bodyPr/>
        <a:lstStyle/>
        <a:p>
          <a:endParaRPr lang="en-US"/>
        </a:p>
      </dgm:t>
    </dgm:pt>
    <dgm:pt modelId="{E94041E1-1629-4EC3-886B-48D33FC8D85A}" type="sibTrans" cxnId="{14C4EF87-EB2A-4C61-852A-EFE2A32A40D0}">
      <dgm:prSet/>
      <dgm:spPr/>
      <dgm:t>
        <a:bodyPr/>
        <a:lstStyle/>
        <a:p>
          <a:endParaRPr lang="en-US"/>
        </a:p>
      </dgm:t>
    </dgm:pt>
    <dgm:pt modelId="{4B5C6305-D54B-4D0F-85F2-A4BE4A1576EA}">
      <dgm:prSet phldrT="[Text]"/>
      <dgm:spPr/>
      <dgm:t>
        <a:bodyPr/>
        <a:lstStyle/>
        <a:p>
          <a:r>
            <a:rPr lang="en-US" dirty="0" err="1"/>
            <a:t>Colour</a:t>
          </a:r>
          <a:endParaRPr lang="en-US" dirty="0"/>
        </a:p>
      </dgm:t>
    </dgm:pt>
    <dgm:pt modelId="{601A01F7-24E6-4BF7-BADC-2219437C82D8}" type="parTrans" cxnId="{95E59E1C-095F-4F9C-AED6-5EFFE1538E7D}">
      <dgm:prSet/>
      <dgm:spPr/>
      <dgm:t>
        <a:bodyPr/>
        <a:lstStyle/>
        <a:p>
          <a:endParaRPr lang="en-US"/>
        </a:p>
      </dgm:t>
    </dgm:pt>
    <dgm:pt modelId="{D70C463A-A264-45A0-B733-F1FE0398A3CB}" type="sibTrans" cxnId="{95E59E1C-095F-4F9C-AED6-5EFFE1538E7D}">
      <dgm:prSet/>
      <dgm:spPr/>
      <dgm:t>
        <a:bodyPr/>
        <a:lstStyle/>
        <a:p>
          <a:endParaRPr lang="en-US"/>
        </a:p>
      </dgm:t>
    </dgm:pt>
    <dgm:pt modelId="{4F4A5BB0-3F0D-4F34-A3DB-917CE333DCCC}">
      <dgm:prSet phldrT="[Text]"/>
      <dgm:spPr/>
      <dgm:t>
        <a:bodyPr/>
        <a:lstStyle/>
        <a:p>
          <a:r>
            <a:rPr lang="en-US" dirty="0"/>
            <a:t>Red</a:t>
          </a:r>
        </a:p>
      </dgm:t>
    </dgm:pt>
    <dgm:pt modelId="{755D38FE-F5E2-4C84-AA96-E0F07DC8875A}" type="parTrans" cxnId="{420AC475-B923-47C4-97C1-9339195155F2}">
      <dgm:prSet/>
      <dgm:spPr/>
      <dgm:t>
        <a:bodyPr/>
        <a:lstStyle/>
        <a:p>
          <a:endParaRPr lang="en-US"/>
        </a:p>
      </dgm:t>
    </dgm:pt>
    <dgm:pt modelId="{F8665618-3797-43D9-823C-2BDDF3244DEB}" type="sibTrans" cxnId="{420AC475-B923-47C4-97C1-9339195155F2}">
      <dgm:prSet/>
      <dgm:spPr/>
      <dgm:t>
        <a:bodyPr/>
        <a:lstStyle/>
        <a:p>
          <a:endParaRPr lang="en-US"/>
        </a:p>
      </dgm:t>
    </dgm:pt>
    <dgm:pt modelId="{60717934-DF67-44A8-A730-7075781352C3}">
      <dgm:prSet phldrT="[Text]"/>
      <dgm:spPr/>
      <dgm:t>
        <a:bodyPr/>
        <a:lstStyle/>
        <a:p>
          <a:r>
            <a:rPr lang="en-US" dirty="0"/>
            <a:t>Blue</a:t>
          </a:r>
        </a:p>
      </dgm:t>
    </dgm:pt>
    <dgm:pt modelId="{0BB60FEB-EA0C-4F91-8B21-4420301FEFA0}" type="parTrans" cxnId="{FDCA5C7B-7C7C-4DF9-ABD8-74E9F5FB39E8}">
      <dgm:prSet/>
      <dgm:spPr/>
      <dgm:t>
        <a:bodyPr/>
        <a:lstStyle/>
        <a:p>
          <a:endParaRPr lang="en-US"/>
        </a:p>
      </dgm:t>
    </dgm:pt>
    <dgm:pt modelId="{B12C83FA-11F4-4177-BEAB-D5920F145C10}" type="sibTrans" cxnId="{FDCA5C7B-7C7C-4DF9-ABD8-74E9F5FB39E8}">
      <dgm:prSet/>
      <dgm:spPr/>
      <dgm:t>
        <a:bodyPr/>
        <a:lstStyle/>
        <a:p>
          <a:endParaRPr lang="en-US"/>
        </a:p>
      </dgm:t>
    </dgm:pt>
    <dgm:pt modelId="{EF12B7DC-08E1-4DF4-9E84-5A727340DB9D}" type="pres">
      <dgm:prSet presAssocID="{56AA5891-FDFD-46D6-AC3B-F43F76D362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6FC0F4-1926-476F-8B9E-682B79448C87}" type="pres">
      <dgm:prSet presAssocID="{2BD604D2-1881-4009-89FB-05977B625261}" presName="hierRoot1" presStyleCnt="0"/>
      <dgm:spPr/>
    </dgm:pt>
    <dgm:pt modelId="{74B2212B-F3D9-4B91-803F-E7D86226631E}" type="pres">
      <dgm:prSet presAssocID="{2BD604D2-1881-4009-89FB-05977B625261}" presName="composite" presStyleCnt="0"/>
      <dgm:spPr/>
    </dgm:pt>
    <dgm:pt modelId="{BC654373-3327-4650-9EBD-1F6FE6632952}" type="pres">
      <dgm:prSet presAssocID="{2BD604D2-1881-4009-89FB-05977B625261}" presName="image" presStyleLbl="node0" presStyleIdx="0" presStyleCnt="1" custAng="5400000" custScaleX="54797" custLinFactNeighborX="1671" custLinFactNeighborY="9744"/>
      <dgm:spPr>
        <a:prstGeom prst="moon">
          <a:avLst/>
        </a:prstGeom>
      </dgm:spPr>
    </dgm:pt>
    <dgm:pt modelId="{5E1CAF46-365B-4F80-931E-7E706F52293D}" type="pres">
      <dgm:prSet presAssocID="{2BD604D2-1881-4009-89FB-05977B625261}" presName="text" presStyleLbl="revTx" presStyleIdx="0" presStyleCnt="7">
        <dgm:presLayoutVars>
          <dgm:chPref val="3"/>
        </dgm:presLayoutVars>
      </dgm:prSet>
      <dgm:spPr/>
    </dgm:pt>
    <dgm:pt modelId="{367EDF3F-65E6-4B16-8B5F-A5D408095648}" type="pres">
      <dgm:prSet presAssocID="{2BD604D2-1881-4009-89FB-05977B625261}" presName="hierChild2" presStyleCnt="0"/>
      <dgm:spPr/>
    </dgm:pt>
    <dgm:pt modelId="{03924236-3557-44AA-A98B-8F927C4D77BF}" type="pres">
      <dgm:prSet presAssocID="{EB14CEBE-9DFE-4542-A935-6C3592DACA6C}" presName="Name10" presStyleLbl="parChTrans1D2" presStyleIdx="0" presStyleCnt="2"/>
      <dgm:spPr/>
    </dgm:pt>
    <dgm:pt modelId="{4974DB74-9BE5-476B-B9A1-F4755CF82664}" type="pres">
      <dgm:prSet presAssocID="{9E5F0A1B-C196-49A4-B589-6F861EDE2DBF}" presName="hierRoot2" presStyleCnt="0"/>
      <dgm:spPr/>
    </dgm:pt>
    <dgm:pt modelId="{9E5021B7-911B-4005-92B8-DD3AEEB404EB}" type="pres">
      <dgm:prSet presAssocID="{9E5F0A1B-C196-49A4-B589-6F861EDE2DBF}" presName="composite2" presStyleCnt="0"/>
      <dgm:spPr/>
    </dgm:pt>
    <dgm:pt modelId="{D82A9CA6-65A3-4C95-A560-745FADB70786}" type="pres">
      <dgm:prSet presAssocID="{9E5F0A1B-C196-49A4-B589-6F861EDE2DBF}" presName="image2" presStyleLbl="node2" presStyleIdx="0" presStyleCnt="2"/>
      <dgm:spPr>
        <a:prstGeom prst="flowChartSummingJunction">
          <a:avLst/>
        </a:prstGeom>
        <a:solidFill>
          <a:schemeClr val="bg1">
            <a:lumMod val="75000"/>
          </a:schemeClr>
        </a:solidFill>
      </dgm:spPr>
    </dgm:pt>
    <dgm:pt modelId="{FD07A42F-2E57-4AC1-AF78-C6BBDEB646D0}" type="pres">
      <dgm:prSet presAssocID="{9E5F0A1B-C196-49A4-B589-6F861EDE2DBF}" presName="text2" presStyleLbl="revTx" presStyleIdx="1" presStyleCnt="7">
        <dgm:presLayoutVars>
          <dgm:chPref val="3"/>
        </dgm:presLayoutVars>
      </dgm:prSet>
      <dgm:spPr/>
    </dgm:pt>
    <dgm:pt modelId="{E5071648-A828-45B8-BF75-DC28236F9EF0}" type="pres">
      <dgm:prSet presAssocID="{9E5F0A1B-C196-49A4-B589-6F861EDE2DBF}" presName="hierChild3" presStyleCnt="0"/>
      <dgm:spPr/>
    </dgm:pt>
    <dgm:pt modelId="{E0A7B433-3977-4FD8-A810-33EEA89CD931}" type="pres">
      <dgm:prSet presAssocID="{222C6388-67B0-4040-9951-89DFA4B09C09}" presName="Name17" presStyleLbl="parChTrans1D3" presStyleIdx="0" presStyleCnt="4"/>
      <dgm:spPr/>
    </dgm:pt>
    <dgm:pt modelId="{25ADD19E-BE8B-42A6-A400-962E120B2E37}" type="pres">
      <dgm:prSet presAssocID="{1E969883-444E-4BA8-933C-0ACA2EF4B9F2}" presName="hierRoot3" presStyleCnt="0"/>
      <dgm:spPr/>
    </dgm:pt>
    <dgm:pt modelId="{560C27A5-0F76-47DB-8B42-0536C77BCBAD}" type="pres">
      <dgm:prSet presAssocID="{1E969883-444E-4BA8-933C-0ACA2EF4B9F2}" presName="composite3" presStyleCnt="0"/>
      <dgm:spPr/>
    </dgm:pt>
    <dgm:pt modelId="{6D03FF04-5487-49A2-9AA0-532F5D41EB38}" type="pres">
      <dgm:prSet presAssocID="{1E969883-444E-4BA8-933C-0ACA2EF4B9F2}" presName="image3" presStyleLbl="node3" presStyleIdx="0" presStyleCnt="4"/>
      <dgm:spPr/>
    </dgm:pt>
    <dgm:pt modelId="{134F86C3-F932-48A7-BB7B-DD5D28AB062D}" type="pres">
      <dgm:prSet presAssocID="{1E969883-444E-4BA8-933C-0ACA2EF4B9F2}" presName="text3" presStyleLbl="revTx" presStyleIdx="2" presStyleCnt="7">
        <dgm:presLayoutVars>
          <dgm:chPref val="3"/>
        </dgm:presLayoutVars>
      </dgm:prSet>
      <dgm:spPr/>
    </dgm:pt>
    <dgm:pt modelId="{C86D7016-0B00-47BB-924C-B2F53D435861}" type="pres">
      <dgm:prSet presAssocID="{1E969883-444E-4BA8-933C-0ACA2EF4B9F2}" presName="hierChild4" presStyleCnt="0"/>
      <dgm:spPr/>
    </dgm:pt>
    <dgm:pt modelId="{647919D1-2E3B-48D9-85CF-0B3FE234DF5A}" type="pres">
      <dgm:prSet presAssocID="{BD366D18-CAA8-4A29-B078-0ED09491B289}" presName="Name17" presStyleLbl="parChTrans1D3" presStyleIdx="1" presStyleCnt="4"/>
      <dgm:spPr/>
    </dgm:pt>
    <dgm:pt modelId="{8E4EF720-1BE8-443F-A8C0-C41FD0A6F5C7}" type="pres">
      <dgm:prSet presAssocID="{3CC2D3D8-ECC6-4B83-94CF-EB22CBA528B0}" presName="hierRoot3" presStyleCnt="0"/>
      <dgm:spPr/>
    </dgm:pt>
    <dgm:pt modelId="{D56A072F-02B6-4D79-B1D5-382D58914F62}" type="pres">
      <dgm:prSet presAssocID="{3CC2D3D8-ECC6-4B83-94CF-EB22CBA528B0}" presName="composite3" presStyleCnt="0"/>
      <dgm:spPr/>
    </dgm:pt>
    <dgm:pt modelId="{CFF4D064-00D6-4457-9949-3EE01C4ECA87}" type="pres">
      <dgm:prSet presAssocID="{3CC2D3D8-ECC6-4B83-94CF-EB22CBA528B0}" presName="image3" presStyleLbl="node3" presStyleIdx="1" presStyleCnt="4"/>
      <dgm:spPr>
        <a:prstGeom prst="rect">
          <a:avLst/>
        </a:prstGeom>
      </dgm:spPr>
    </dgm:pt>
    <dgm:pt modelId="{938C9F5E-AAB0-4581-A88E-02F468359BBF}" type="pres">
      <dgm:prSet presAssocID="{3CC2D3D8-ECC6-4B83-94CF-EB22CBA528B0}" presName="text3" presStyleLbl="revTx" presStyleIdx="3" presStyleCnt="7">
        <dgm:presLayoutVars>
          <dgm:chPref val="3"/>
        </dgm:presLayoutVars>
      </dgm:prSet>
      <dgm:spPr/>
    </dgm:pt>
    <dgm:pt modelId="{AB6AABF2-292D-4687-BF47-3D37CD633DC8}" type="pres">
      <dgm:prSet presAssocID="{3CC2D3D8-ECC6-4B83-94CF-EB22CBA528B0}" presName="hierChild4" presStyleCnt="0"/>
      <dgm:spPr/>
    </dgm:pt>
    <dgm:pt modelId="{16B0457A-04A5-4120-8083-4251B369F4FD}" type="pres">
      <dgm:prSet presAssocID="{601A01F7-24E6-4BF7-BADC-2219437C82D8}" presName="Name10" presStyleLbl="parChTrans1D2" presStyleIdx="1" presStyleCnt="2"/>
      <dgm:spPr/>
    </dgm:pt>
    <dgm:pt modelId="{E5B3B2DC-9222-4A0B-A35F-B67CD9AA82A3}" type="pres">
      <dgm:prSet presAssocID="{4B5C6305-D54B-4D0F-85F2-A4BE4A1576EA}" presName="hierRoot2" presStyleCnt="0"/>
      <dgm:spPr/>
    </dgm:pt>
    <dgm:pt modelId="{A964E000-0A99-4EA6-B1A5-4897B8D417EC}" type="pres">
      <dgm:prSet presAssocID="{4B5C6305-D54B-4D0F-85F2-A4BE4A1576EA}" presName="composite2" presStyleCnt="0"/>
      <dgm:spPr/>
    </dgm:pt>
    <dgm:pt modelId="{C5B8B2C6-5457-4C94-9FD2-28F1CAED9A52}" type="pres">
      <dgm:prSet presAssocID="{4B5C6305-D54B-4D0F-85F2-A4BE4A1576EA}" presName="image2" presStyleLbl="node2" presStyleIdx="1" presStyleCnt="2"/>
      <dgm:spPr>
        <a:prstGeom prst="flowChartOr">
          <a:avLst/>
        </a:prstGeom>
        <a:solidFill>
          <a:schemeClr val="bg1">
            <a:lumMod val="75000"/>
          </a:schemeClr>
        </a:solidFill>
      </dgm:spPr>
    </dgm:pt>
    <dgm:pt modelId="{A3D9E3E5-C422-4EAD-BEFE-2A62B243C56C}" type="pres">
      <dgm:prSet presAssocID="{4B5C6305-D54B-4D0F-85F2-A4BE4A1576EA}" presName="text2" presStyleLbl="revTx" presStyleIdx="4" presStyleCnt="7">
        <dgm:presLayoutVars>
          <dgm:chPref val="3"/>
        </dgm:presLayoutVars>
      </dgm:prSet>
      <dgm:spPr/>
    </dgm:pt>
    <dgm:pt modelId="{7C8CD7A3-2703-4B93-9758-97A266686E33}" type="pres">
      <dgm:prSet presAssocID="{4B5C6305-D54B-4D0F-85F2-A4BE4A1576EA}" presName="hierChild3" presStyleCnt="0"/>
      <dgm:spPr/>
    </dgm:pt>
    <dgm:pt modelId="{65CDE040-A3C5-4ACE-BD7D-C0261687F82E}" type="pres">
      <dgm:prSet presAssocID="{755D38FE-F5E2-4C84-AA96-E0F07DC8875A}" presName="Name17" presStyleLbl="parChTrans1D3" presStyleIdx="2" presStyleCnt="4"/>
      <dgm:spPr/>
    </dgm:pt>
    <dgm:pt modelId="{84C16966-6F9C-4DC4-8EA0-4F1377BFBF21}" type="pres">
      <dgm:prSet presAssocID="{4F4A5BB0-3F0D-4F34-A3DB-917CE333DCCC}" presName="hierRoot3" presStyleCnt="0"/>
      <dgm:spPr/>
    </dgm:pt>
    <dgm:pt modelId="{644CED89-578A-4BF5-B911-B8BC1B3467AD}" type="pres">
      <dgm:prSet presAssocID="{4F4A5BB0-3F0D-4F34-A3DB-917CE333DCCC}" presName="composite3" presStyleCnt="0"/>
      <dgm:spPr/>
    </dgm:pt>
    <dgm:pt modelId="{FDF451A9-E78E-4DB1-A7B7-FAECABE0C8A4}" type="pres">
      <dgm:prSet presAssocID="{4F4A5BB0-3F0D-4F34-A3DB-917CE333DCCC}" presName="image3" presStyleLbl="node3" presStyleIdx="2" presStyleCnt="4"/>
      <dgm:spPr>
        <a:prstGeom prst="flowChartOr">
          <a:avLst/>
        </a:prstGeom>
        <a:solidFill>
          <a:srgbClr val="DA0404"/>
        </a:solidFill>
      </dgm:spPr>
    </dgm:pt>
    <dgm:pt modelId="{0496E0C4-C941-4EAB-B3FD-46B53A479BF2}" type="pres">
      <dgm:prSet presAssocID="{4F4A5BB0-3F0D-4F34-A3DB-917CE333DCCC}" presName="text3" presStyleLbl="revTx" presStyleIdx="5" presStyleCnt="7">
        <dgm:presLayoutVars>
          <dgm:chPref val="3"/>
        </dgm:presLayoutVars>
      </dgm:prSet>
      <dgm:spPr/>
    </dgm:pt>
    <dgm:pt modelId="{C0F13A42-CDB4-49D3-821D-88DE72143C8F}" type="pres">
      <dgm:prSet presAssocID="{4F4A5BB0-3F0D-4F34-A3DB-917CE333DCCC}" presName="hierChild4" presStyleCnt="0"/>
      <dgm:spPr/>
    </dgm:pt>
    <dgm:pt modelId="{18937C6B-F8BF-4DB9-98C0-F19BE17DFE07}" type="pres">
      <dgm:prSet presAssocID="{0BB60FEB-EA0C-4F91-8B21-4420301FEFA0}" presName="Name17" presStyleLbl="parChTrans1D3" presStyleIdx="3" presStyleCnt="4"/>
      <dgm:spPr/>
    </dgm:pt>
    <dgm:pt modelId="{4D31BC54-744E-4522-92B5-2D304C771B0E}" type="pres">
      <dgm:prSet presAssocID="{60717934-DF67-44A8-A730-7075781352C3}" presName="hierRoot3" presStyleCnt="0"/>
      <dgm:spPr/>
    </dgm:pt>
    <dgm:pt modelId="{FA0B6D87-ED54-492D-AEB4-A1C0F12DB042}" type="pres">
      <dgm:prSet presAssocID="{60717934-DF67-44A8-A730-7075781352C3}" presName="composite3" presStyleCnt="0"/>
      <dgm:spPr/>
    </dgm:pt>
    <dgm:pt modelId="{FB438C88-0C2B-41BB-8F16-69D9A22E0F98}" type="pres">
      <dgm:prSet presAssocID="{60717934-DF67-44A8-A730-7075781352C3}" presName="image3" presStyleLbl="node3" presStyleIdx="3" presStyleCnt="4"/>
      <dgm:spPr>
        <a:prstGeom prst="flowChartOr">
          <a:avLst/>
        </a:prstGeom>
      </dgm:spPr>
    </dgm:pt>
    <dgm:pt modelId="{EF875834-A34F-4209-B810-E5AFFE09A8F2}" type="pres">
      <dgm:prSet presAssocID="{60717934-DF67-44A8-A730-7075781352C3}" presName="text3" presStyleLbl="revTx" presStyleIdx="6" presStyleCnt="7">
        <dgm:presLayoutVars>
          <dgm:chPref val="3"/>
        </dgm:presLayoutVars>
      </dgm:prSet>
      <dgm:spPr/>
    </dgm:pt>
    <dgm:pt modelId="{A0127053-46FB-477D-87D8-B3362F536EFB}" type="pres">
      <dgm:prSet presAssocID="{60717934-DF67-44A8-A730-7075781352C3}" presName="hierChild4" presStyleCnt="0"/>
      <dgm:spPr/>
    </dgm:pt>
  </dgm:ptLst>
  <dgm:cxnLst>
    <dgm:cxn modelId="{55D50E4D-9568-4887-9B84-5E694B1D1EF9}" srcId="{56AA5891-FDFD-46D6-AC3B-F43F76D3622C}" destId="{2BD604D2-1881-4009-89FB-05977B625261}" srcOrd="0" destOrd="0" parTransId="{D0C5F221-FD1C-45C5-965E-77E0D2E16DA8}" sibTransId="{8A294200-339E-444B-88A5-4D76B0AB9E88}"/>
    <dgm:cxn modelId="{597FABAE-5B47-4E42-88D1-AE03951BE7C8}" type="presOf" srcId="{3CC2D3D8-ECC6-4B83-94CF-EB22CBA528B0}" destId="{938C9F5E-AAB0-4581-A88E-02F468359BBF}" srcOrd="0" destOrd="0" presId="urn:microsoft.com/office/officeart/2009/layout/CirclePictureHierarchy"/>
    <dgm:cxn modelId="{ED077374-FB00-49B8-B26F-ED4E11F99704}" type="presOf" srcId="{BD366D18-CAA8-4A29-B078-0ED09491B289}" destId="{647919D1-2E3B-48D9-85CF-0B3FE234DF5A}" srcOrd="0" destOrd="0" presId="urn:microsoft.com/office/officeart/2009/layout/CirclePictureHierarchy"/>
    <dgm:cxn modelId="{B43FC9C5-BF99-4848-A671-3F1735BF4664}" type="presOf" srcId="{4B5C6305-D54B-4D0F-85F2-A4BE4A1576EA}" destId="{A3D9E3E5-C422-4EAD-BEFE-2A62B243C56C}" srcOrd="0" destOrd="0" presId="urn:microsoft.com/office/officeart/2009/layout/CirclePictureHierarchy"/>
    <dgm:cxn modelId="{14C4EF87-EB2A-4C61-852A-EFE2A32A40D0}" srcId="{9E5F0A1B-C196-49A4-B589-6F861EDE2DBF}" destId="{3CC2D3D8-ECC6-4B83-94CF-EB22CBA528B0}" srcOrd="1" destOrd="0" parTransId="{BD366D18-CAA8-4A29-B078-0ED09491B289}" sibTransId="{E94041E1-1629-4EC3-886B-48D33FC8D85A}"/>
    <dgm:cxn modelId="{92035F5F-4611-4916-BA87-4B1CA7EC25BB}" type="presOf" srcId="{60717934-DF67-44A8-A730-7075781352C3}" destId="{EF875834-A34F-4209-B810-E5AFFE09A8F2}" srcOrd="0" destOrd="0" presId="urn:microsoft.com/office/officeart/2009/layout/CirclePictureHierarchy"/>
    <dgm:cxn modelId="{F66B232E-594D-40E6-A470-539D097ED0B5}" type="presOf" srcId="{EB14CEBE-9DFE-4542-A935-6C3592DACA6C}" destId="{03924236-3557-44AA-A98B-8F927C4D77BF}" srcOrd="0" destOrd="0" presId="urn:microsoft.com/office/officeart/2009/layout/CirclePictureHierarchy"/>
    <dgm:cxn modelId="{6345103D-C4E9-482D-BC29-701EF111E403}" type="presOf" srcId="{755D38FE-F5E2-4C84-AA96-E0F07DC8875A}" destId="{65CDE040-A3C5-4ACE-BD7D-C0261687F82E}" srcOrd="0" destOrd="0" presId="urn:microsoft.com/office/officeart/2009/layout/CirclePictureHierarchy"/>
    <dgm:cxn modelId="{35FBFF4A-F0BD-473B-87EF-CC62F76D3E73}" type="presOf" srcId="{0BB60FEB-EA0C-4F91-8B21-4420301FEFA0}" destId="{18937C6B-F8BF-4DB9-98C0-F19BE17DFE07}" srcOrd="0" destOrd="0" presId="urn:microsoft.com/office/officeart/2009/layout/CirclePictureHierarchy"/>
    <dgm:cxn modelId="{B4885A53-37F5-43DA-AE99-22C8F449986A}" type="presOf" srcId="{56AA5891-FDFD-46D6-AC3B-F43F76D3622C}" destId="{EF12B7DC-08E1-4DF4-9E84-5A727340DB9D}" srcOrd="0" destOrd="0" presId="urn:microsoft.com/office/officeart/2009/layout/CirclePictureHierarchy"/>
    <dgm:cxn modelId="{95E59E1C-095F-4F9C-AED6-5EFFE1538E7D}" srcId="{2BD604D2-1881-4009-89FB-05977B625261}" destId="{4B5C6305-D54B-4D0F-85F2-A4BE4A1576EA}" srcOrd="1" destOrd="0" parTransId="{601A01F7-24E6-4BF7-BADC-2219437C82D8}" sibTransId="{D70C463A-A264-45A0-B733-F1FE0398A3CB}"/>
    <dgm:cxn modelId="{1710594F-F6E2-4062-AD46-66EA7E76110E}" type="presOf" srcId="{222C6388-67B0-4040-9951-89DFA4B09C09}" destId="{E0A7B433-3977-4FD8-A810-33EEA89CD931}" srcOrd="0" destOrd="0" presId="urn:microsoft.com/office/officeart/2009/layout/CirclePictureHierarchy"/>
    <dgm:cxn modelId="{9438E8C7-5F99-4A6E-9145-025D0D93A85B}" srcId="{9E5F0A1B-C196-49A4-B589-6F861EDE2DBF}" destId="{1E969883-444E-4BA8-933C-0ACA2EF4B9F2}" srcOrd="0" destOrd="0" parTransId="{222C6388-67B0-4040-9951-89DFA4B09C09}" sibTransId="{7765825D-6FDF-44E7-8FDE-EF0325C944D1}"/>
    <dgm:cxn modelId="{DB15C7A2-34CD-49ED-8C07-60F759FB3103}" type="presOf" srcId="{9E5F0A1B-C196-49A4-B589-6F861EDE2DBF}" destId="{FD07A42F-2E57-4AC1-AF78-C6BBDEB646D0}" srcOrd="0" destOrd="0" presId="urn:microsoft.com/office/officeart/2009/layout/CirclePictureHierarchy"/>
    <dgm:cxn modelId="{FDCA5C7B-7C7C-4DF9-ABD8-74E9F5FB39E8}" srcId="{4B5C6305-D54B-4D0F-85F2-A4BE4A1576EA}" destId="{60717934-DF67-44A8-A730-7075781352C3}" srcOrd="1" destOrd="0" parTransId="{0BB60FEB-EA0C-4F91-8B21-4420301FEFA0}" sibTransId="{B12C83FA-11F4-4177-BEAB-D5920F145C10}"/>
    <dgm:cxn modelId="{420AC475-B923-47C4-97C1-9339195155F2}" srcId="{4B5C6305-D54B-4D0F-85F2-A4BE4A1576EA}" destId="{4F4A5BB0-3F0D-4F34-A3DB-917CE333DCCC}" srcOrd="0" destOrd="0" parTransId="{755D38FE-F5E2-4C84-AA96-E0F07DC8875A}" sibTransId="{F8665618-3797-43D9-823C-2BDDF3244DEB}"/>
    <dgm:cxn modelId="{00F3768D-0AEB-4582-A89A-39D2A496BF0F}" type="presOf" srcId="{4F4A5BB0-3F0D-4F34-A3DB-917CE333DCCC}" destId="{0496E0C4-C941-4EAB-B3FD-46B53A479BF2}" srcOrd="0" destOrd="0" presId="urn:microsoft.com/office/officeart/2009/layout/CirclePictureHierarchy"/>
    <dgm:cxn modelId="{6D38B26F-7BDE-4288-BFA0-3F1E10658012}" type="presOf" srcId="{2BD604D2-1881-4009-89FB-05977B625261}" destId="{5E1CAF46-365B-4F80-931E-7E706F52293D}" srcOrd="0" destOrd="0" presId="urn:microsoft.com/office/officeart/2009/layout/CirclePictureHierarchy"/>
    <dgm:cxn modelId="{AD0E8AA7-BA50-4C66-8A9E-1DCE6F0603EE}" srcId="{2BD604D2-1881-4009-89FB-05977B625261}" destId="{9E5F0A1B-C196-49A4-B589-6F861EDE2DBF}" srcOrd="0" destOrd="0" parTransId="{EB14CEBE-9DFE-4542-A935-6C3592DACA6C}" sibTransId="{D632154B-F3D0-43AF-A74A-52A4219AFAB4}"/>
    <dgm:cxn modelId="{B844DEE5-1BA0-4270-AEDF-7A8AE5D0AF19}" type="presOf" srcId="{1E969883-444E-4BA8-933C-0ACA2EF4B9F2}" destId="{134F86C3-F932-48A7-BB7B-DD5D28AB062D}" srcOrd="0" destOrd="0" presId="urn:microsoft.com/office/officeart/2009/layout/CirclePictureHierarchy"/>
    <dgm:cxn modelId="{B28914FD-617C-4F76-9079-A9F36673C7CC}" type="presOf" srcId="{601A01F7-24E6-4BF7-BADC-2219437C82D8}" destId="{16B0457A-04A5-4120-8083-4251B369F4FD}" srcOrd="0" destOrd="0" presId="urn:microsoft.com/office/officeart/2009/layout/CirclePictureHierarchy"/>
    <dgm:cxn modelId="{E3D79960-1C29-4731-B994-1C563A258072}" type="presParOf" srcId="{EF12B7DC-08E1-4DF4-9E84-5A727340DB9D}" destId="{B66FC0F4-1926-476F-8B9E-682B79448C87}" srcOrd="0" destOrd="0" presId="urn:microsoft.com/office/officeart/2009/layout/CirclePictureHierarchy"/>
    <dgm:cxn modelId="{B781B51C-4A38-4761-B3F5-90CAC9FD5835}" type="presParOf" srcId="{B66FC0F4-1926-476F-8B9E-682B79448C87}" destId="{74B2212B-F3D9-4B91-803F-E7D86226631E}" srcOrd="0" destOrd="0" presId="urn:microsoft.com/office/officeart/2009/layout/CirclePictureHierarchy"/>
    <dgm:cxn modelId="{D58B6CFC-BA57-4FD2-8807-8664B23F7E0B}" type="presParOf" srcId="{74B2212B-F3D9-4B91-803F-E7D86226631E}" destId="{BC654373-3327-4650-9EBD-1F6FE6632952}" srcOrd="0" destOrd="0" presId="urn:microsoft.com/office/officeart/2009/layout/CirclePictureHierarchy"/>
    <dgm:cxn modelId="{E3ED1737-F551-48F1-8640-CEC9D74478C4}" type="presParOf" srcId="{74B2212B-F3D9-4B91-803F-E7D86226631E}" destId="{5E1CAF46-365B-4F80-931E-7E706F52293D}" srcOrd="1" destOrd="0" presId="urn:microsoft.com/office/officeart/2009/layout/CirclePictureHierarchy"/>
    <dgm:cxn modelId="{FBCCB7D8-14DC-4F13-A517-23571A25BC1B}" type="presParOf" srcId="{B66FC0F4-1926-476F-8B9E-682B79448C87}" destId="{367EDF3F-65E6-4B16-8B5F-A5D408095648}" srcOrd="1" destOrd="0" presId="urn:microsoft.com/office/officeart/2009/layout/CirclePictureHierarchy"/>
    <dgm:cxn modelId="{9E845DC3-CF56-49E8-820A-527A5A269875}" type="presParOf" srcId="{367EDF3F-65E6-4B16-8B5F-A5D408095648}" destId="{03924236-3557-44AA-A98B-8F927C4D77BF}" srcOrd="0" destOrd="0" presId="urn:microsoft.com/office/officeart/2009/layout/CirclePictureHierarchy"/>
    <dgm:cxn modelId="{FA221BB7-8B33-4490-B9A0-84B1801474EF}" type="presParOf" srcId="{367EDF3F-65E6-4B16-8B5F-A5D408095648}" destId="{4974DB74-9BE5-476B-B9A1-F4755CF82664}" srcOrd="1" destOrd="0" presId="urn:microsoft.com/office/officeart/2009/layout/CirclePictureHierarchy"/>
    <dgm:cxn modelId="{5FC94E10-EC3A-4B05-90A5-9FD43712515E}" type="presParOf" srcId="{4974DB74-9BE5-476B-B9A1-F4755CF82664}" destId="{9E5021B7-911B-4005-92B8-DD3AEEB404EB}" srcOrd="0" destOrd="0" presId="urn:microsoft.com/office/officeart/2009/layout/CirclePictureHierarchy"/>
    <dgm:cxn modelId="{DCFAA79B-B877-4D69-8ABB-C42F275A635D}" type="presParOf" srcId="{9E5021B7-911B-4005-92B8-DD3AEEB404EB}" destId="{D82A9CA6-65A3-4C95-A560-745FADB70786}" srcOrd="0" destOrd="0" presId="urn:microsoft.com/office/officeart/2009/layout/CirclePictureHierarchy"/>
    <dgm:cxn modelId="{1F509A37-2E2A-4E62-BC9E-84CDA232CA38}" type="presParOf" srcId="{9E5021B7-911B-4005-92B8-DD3AEEB404EB}" destId="{FD07A42F-2E57-4AC1-AF78-C6BBDEB646D0}" srcOrd="1" destOrd="0" presId="urn:microsoft.com/office/officeart/2009/layout/CirclePictureHierarchy"/>
    <dgm:cxn modelId="{B8050910-E185-43A0-B11D-A2A6F3994358}" type="presParOf" srcId="{4974DB74-9BE5-476B-B9A1-F4755CF82664}" destId="{E5071648-A828-45B8-BF75-DC28236F9EF0}" srcOrd="1" destOrd="0" presId="urn:microsoft.com/office/officeart/2009/layout/CirclePictureHierarchy"/>
    <dgm:cxn modelId="{BECA05AF-9A40-4E9B-94A2-80828BD28C99}" type="presParOf" srcId="{E5071648-A828-45B8-BF75-DC28236F9EF0}" destId="{E0A7B433-3977-4FD8-A810-33EEA89CD931}" srcOrd="0" destOrd="0" presId="urn:microsoft.com/office/officeart/2009/layout/CirclePictureHierarchy"/>
    <dgm:cxn modelId="{55A0D8F7-DE92-4155-B1E8-04C1A695336E}" type="presParOf" srcId="{E5071648-A828-45B8-BF75-DC28236F9EF0}" destId="{25ADD19E-BE8B-42A6-A400-962E120B2E37}" srcOrd="1" destOrd="0" presId="urn:microsoft.com/office/officeart/2009/layout/CirclePictureHierarchy"/>
    <dgm:cxn modelId="{4E832EBC-E94A-4928-9636-B1DECEA48CF2}" type="presParOf" srcId="{25ADD19E-BE8B-42A6-A400-962E120B2E37}" destId="{560C27A5-0F76-47DB-8B42-0536C77BCBAD}" srcOrd="0" destOrd="0" presId="urn:microsoft.com/office/officeart/2009/layout/CirclePictureHierarchy"/>
    <dgm:cxn modelId="{92E9DCD2-13A9-4A16-944D-53B4FA6D3E0B}" type="presParOf" srcId="{560C27A5-0F76-47DB-8B42-0536C77BCBAD}" destId="{6D03FF04-5487-49A2-9AA0-532F5D41EB38}" srcOrd="0" destOrd="0" presId="urn:microsoft.com/office/officeart/2009/layout/CirclePictureHierarchy"/>
    <dgm:cxn modelId="{3222EB08-9AE1-4BC2-9F08-AB51DE5F5E4A}" type="presParOf" srcId="{560C27A5-0F76-47DB-8B42-0536C77BCBAD}" destId="{134F86C3-F932-48A7-BB7B-DD5D28AB062D}" srcOrd="1" destOrd="0" presId="urn:microsoft.com/office/officeart/2009/layout/CirclePictureHierarchy"/>
    <dgm:cxn modelId="{B9ED14F9-93AE-45B0-B10D-6D50B46B65C6}" type="presParOf" srcId="{25ADD19E-BE8B-42A6-A400-962E120B2E37}" destId="{C86D7016-0B00-47BB-924C-B2F53D435861}" srcOrd="1" destOrd="0" presId="urn:microsoft.com/office/officeart/2009/layout/CirclePictureHierarchy"/>
    <dgm:cxn modelId="{3536F6A1-8254-4B58-9C4E-73CAD4CDE264}" type="presParOf" srcId="{E5071648-A828-45B8-BF75-DC28236F9EF0}" destId="{647919D1-2E3B-48D9-85CF-0B3FE234DF5A}" srcOrd="2" destOrd="0" presId="urn:microsoft.com/office/officeart/2009/layout/CirclePictureHierarchy"/>
    <dgm:cxn modelId="{D9AF2FE7-8F58-402B-BDFA-76C53BE1AF6D}" type="presParOf" srcId="{E5071648-A828-45B8-BF75-DC28236F9EF0}" destId="{8E4EF720-1BE8-443F-A8C0-C41FD0A6F5C7}" srcOrd="3" destOrd="0" presId="urn:microsoft.com/office/officeart/2009/layout/CirclePictureHierarchy"/>
    <dgm:cxn modelId="{477BA6C2-51A2-45CA-83D5-4360FD2F3D83}" type="presParOf" srcId="{8E4EF720-1BE8-443F-A8C0-C41FD0A6F5C7}" destId="{D56A072F-02B6-4D79-B1D5-382D58914F62}" srcOrd="0" destOrd="0" presId="urn:microsoft.com/office/officeart/2009/layout/CirclePictureHierarchy"/>
    <dgm:cxn modelId="{4F151314-37BB-45BC-A896-9A2955A77B8F}" type="presParOf" srcId="{D56A072F-02B6-4D79-B1D5-382D58914F62}" destId="{CFF4D064-00D6-4457-9949-3EE01C4ECA87}" srcOrd="0" destOrd="0" presId="urn:microsoft.com/office/officeart/2009/layout/CirclePictureHierarchy"/>
    <dgm:cxn modelId="{8D650571-8FC5-4940-BD05-5D9655697DF5}" type="presParOf" srcId="{D56A072F-02B6-4D79-B1D5-382D58914F62}" destId="{938C9F5E-AAB0-4581-A88E-02F468359BBF}" srcOrd="1" destOrd="0" presId="urn:microsoft.com/office/officeart/2009/layout/CirclePictureHierarchy"/>
    <dgm:cxn modelId="{88FA00B1-AEB7-4806-AC51-134108446B67}" type="presParOf" srcId="{8E4EF720-1BE8-443F-A8C0-C41FD0A6F5C7}" destId="{AB6AABF2-292D-4687-BF47-3D37CD633DC8}" srcOrd="1" destOrd="0" presId="urn:microsoft.com/office/officeart/2009/layout/CirclePictureHierarchy"/>
    <dgm:cxn modelId="{35B5C4D2-F35B-4B2F-A038-BD7AD63B9BB3}" type="presParOf" srcId="{367EDF3F-65E6-4B16-8B5F-A5D408095648}" destId="{16B0457A-04A5-4120-8083-4251B369F4FD}" srcOrd="2" destOrd="0" presId="urn:microsoft.com/office/officeart/2009/layout/CirclePictureHierarchy"/>
    <dgm:cxn modelId="{453C13EC-7141-43AE-B8AC-91ECE782F200}" type="presParOf" srcId="{367EDF3F-65E6-4B16-8B5F-A5D408095648}" destId="{E5B3B2DC-9222-4A0B-A35F-B67CD9AA82A3}" srcOrd="3" destOrd="0" presId="urn:microsoft.com/office/officeart/2009/layout/CirclePictureHierarchy"/>
    <dgm:cxn modelId="{D6C0EBC7-D466-4ED2-91CE-939C7DB57C36}" type="presParOf" srcId="{E5B3B2DC-9222-4A0B-A35F-B67CD9AA82A3}" destId="{A964E000-0A99-4EA6-B1A5-4897B8D417EC}" srcOrd="0" destOrd="0" presId="urn:microsoft.com/office/officeart/2009/layout/CirclePictureHierarchy"/>
    <dgm:cxn modelId="{6FBD7CB3-523F-4267-994C-5AD1DBB1C571}" type="presParOf" srcId="{A964E000-0A99-4EA6-B1A5-4897B8D417EC}" destId="{C5B8B2C6-5457-4C94-9FD2-28F1CAED9A52}" srcOrd="0" destOrd="0" presId="urn:microsoft.com/office/officeart/2009/layout/CirclePictureHierarchy"/>
    <dgm:cxn modelId="{7CB168F3-3D39-4F08-B59D-2D54DFCEA7DE}" type="presParOf" srcId="{A964E000-0A99-4EA6-B1A5-4897B8D417EC}" destId="{A3D9E3E5-C422-4EAD-BEFE-2A62B243C56C}" srcOrd="1" destOrd="0" presId="urn:microsoft.com/office/officeart/2009/layout/CirclePictureHierarchy"/>
    <dgm:cxn modelId="{B5F92749-21B1-4F95-9465-A071C086F2DB}" type="presParOf" srcId="{E5B3B2DC-9222-4A0B-A35F-B67CD9AA82A3}" destId="{7C8CD7A3-2703-4B93-9758-97A266686E33}" srcOrd="1" destOrd="0" presId="urn:microsoft.com/office/officeart/2009/layout/CirclePictureHierarchy"/>
    <dgm:cxn modelId="{9C78C632-0F75-482C-AC5A-14A6FF5F3276}" type="presParOf" srcId="{7C8CD7A3-2703-4B93-9758-97A266686E33}" destId="{65CDE040-A3C5-4ACE-BD7D-C0261687F82E}" srcOrd="0" destOrd="0" presId="urn:microsoft.com/office/officeart/2009/layout/CirclePictureHierarchy"/>
    <dgm:cxn modelId="{8CF7280A-ABF1-4C65-B62F-AFA8C77C1A8B}" type="presParOf" srcId="{7C8CD7A3-2703-4B93-9758-97A266686E33}" destId="{84C16966-6F9C-4DC4-8EA0-4F1377BFBF21}" srcOrd="1" destOrd="0" presId="urn:microsoft.com/office/officeart/2009/layout/CirclePictureHierarchy"/>
    <dgm:cxn modelId="{E9FA8739-5BA0-470D-B5E6-1C1086E41B34}" type="presParOf" srcId="{84C16966-6F9C-4DC4-8EA0-4F1377BFBF21}" destId="{644CED89-578A-4BF5-B911-B8BC1B3467AD}" srcOrd="0" destOrd="0" presId="urn:microsoft.com/office/officeart/2009/layout/CirclePictureHierarchy"/>
    <dgm:cxn modelId="{CEE301D2-3BC4-4852-8E1D-2D27B8C8CDFB}" type="presParOf" srcId="{644CED89-578A-4BF5-B911-B8BC1B3467AD}" destId="{FDF451A9-E78E-4DB1-A7B7-FAECABE0C8A4}" srcOrd="0" destOrd="0" presId="urn:microsoft.com/office/officeart/2009/layout/CirclePictureHierarchy"/>
    <dgm:cxn modelId="{C973ACB7-772C-4CB1-AD4A-AE427FFEA39C}" type="presParOf" srcId="{644CED89-578A-4BF5-B911-B8BC1B3467AD}" destId="{0496E0C4-C941-4EAB-B3FD-46B53A479BF2}" srcOrd="1" destOrd="0" presId="urn:microsoft.com/office/officeart/2009/layout/CirclePictureHierarchy"/>
    <dgm:cxn modelId="{0BDEB44C-8561-4595-AA74-86063F5884E3}" type="presParOf" srcId="{84C16966-6F9C-4DC4-8EA0-4F1377BFBF21}" destId="{C0F13A42-CDB4-49D3-821D-88DE72143C8F}" srcOrd="1" destOrd="0" presId="urn:microsoft.com/office/officeart/2009/layout/CirclePictureHierarchy"/>
    <dgm:cxn modelId="{20CA337E-3501-46B2-B17D-1730784A59CE}" type="presParOf" srcId="{7C8CD7A3-2703-4B93-9758-97A266686E33}" destId="{18937C6B-F8BF-4DB9-98C0-F19BE17DFE07}" srcOrd="2" destOrd="0" presId="urn:microsoft.com/office/officeart/2009/layout/CirclePictureHierarchy"/>
    <dgm:cxn modelId="{AA131C10-3E03-4B7D-B6C0-F4268F6F7DFB}" type="presParOf" srcId="{7C8CD7A3-2703-4B93-9758-97A266686E33}" destId="{4D31BC54-744E-4522-92B5-2D304C771B0E}" srcOrd="3" destOrd="0" presId="urn:microsoft.com/office/officeart/2009/layout/CirclePictureHierarchy"/>
    <dgm:cxn modelId="{9BBD1B0C-0738-4FAC-A0BA-1171F0DE963D}" type="presParOf" srcId="{4D31BC54-744E-4522-92B5-2D304C771B0E}" destId="{FA0B6D87-ED54-492D-AEB4-A1C0F12DB042}" srcOrd="0" destOrd="0" presId="urn:microsoft.com/office/officeart/2009/layout/CirclePictureHierarchy"/>
    <dgm:cxn modelId="{84908B81-F8B9-40D1-AC7D-A18AF48E3DA3}" type="presParOf" srcId="{FA0B6D87-ED54-492D-AEB4-A1C0F12DB042}" destId="{FB438C88-0C2B-41BB-8F16-69D9A22E0F98}" srcOrd="0" destOrd="0" presId="urn:microsoft.com/office/officeart/2009/layout/CirclePictureHierarchy"/>
    <dgm:cxn modelId="{C1A2C143-A70E-456B-8233-84EEB9F3D33D}" type="presParOf" srcId="{FA0B6D87-ED54-492D-AEB4-A1C0F12DB042}" destId="{EF875834-A34F-4209-B810-E5AFFE09A8F2}" srcOrd="1" destOrd="0" presId="urn:microsoft.com/office/officeart/2009/layout/CirclePictureHierarchy"/>
    <dgm:cxn modelId="{F61723E7-82FF-407E-9221-6CFAF3F000E1}" type="presParOf" srcId="{4D31BC54-744E-4522-92B5-2D304C771B0E}" destId="{A0127053-46FB-477D-87D8-B3362F536EF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738BE-106C-4935-BEBB-62F4D688ECD6}" type="doc">
      <dgm:prSet loTypeId="urn:microsoft.com/office/officeart/2005/8/layout/hierarchy2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20F6CC-9C05-4A87-8C45-74F4B4AEA4A4}">
      <dgm:prSet phldrT="[Text]"/>
      <dgm:spPr>
        <a:solidFill>
          <a:srgbClr val="DA0404"/>
        </a:solidFill>
      </dgm:spPr>
      <dgm:t>
        <a:bodyPr/>
        <a:lstStyle/>
        <a:p>
          <a:r>
            <a:rPr lang="en-US" dirty="0"/>
            <a:t>Composite</a:t>
          </a:r>
        </a:p>
      </dgm:t>
    </dgm:pt>
    <dgm:pt modelId="{9BFCD455-40C7-4FD7-901B-E9B169DAA475}" type="parTrans" cxnId="{6FA0BCC5-C173-4BF2-A540-256CC073B771}">
      <dgm:prSet/>
      <dgm:spPr/>
      <dgm:t>
        <a:bodyPr/>
        <a:lstStyle/>
        <a:p>
          <a:endParaRPr lang="en-US"/>
        </a:p>
      </dgm:t>
    </dgm:pt>
    <dgm:pt modelId="{B0A062E3-F953-4190-B801-244A692EB56D}" type="sibTrans" cxnId="{6FA0BCC5-C173-4BF2-A540-256CC073B771}">
      <dgm:prSet/>
      <dgm:spPr/>
      <dgm:t>
        <a:bodyPr/>
        <a:lstStyle/>
        <a:p>
          <a:endParaRPr lang="en-US"/>
        </a:p>
      </dgm:t>
    </dgm:pt>
    <dgm:pt modelId="{E33EAA19-2B4F-4DD8-92B4-269513BBF177}">
      <dgm:prSet phldrT="[Text]"/>
      <dgm:spPr>
        <a:solidFill>
          <a:srgbClr val="DA0404"/>
        </a:solidFill>
      </dgm:spPr>
      <dgm:t>
        <a:bodyPr/>
        <a:lstStyle/>
        <a:p>
          <a:r>
            <a:rPr lang="en-US" dirty="0"/>
            <a:t>Composite</a:t>
          </a:r>
        </a:p>
      </dgm:t>
    </dgm:pt>
    <dgm:pt modelId="{A2D55F16-9FCA-4F52-B24F-4BB1CB813ECB}" type="parTrans" cxnId="{71ACCA72-25BD-444D-B195-45C1CFDD3060}">
      <dgm:prSet/>
      <dgm:spPr/>
      <dgm:t>
        <a:bodyPr/>
        <a:lstStyle/>
        <a:p>
          <a:endParaRPr lang="en-US"/>
        </a:p>
      </dgm:t>
    </dgm:pt>
    <dgm:pt modelId="{E97F7195-86B5-4E70-9DAF-C84F3A664F99}" type="sibTrans" cxnId="{71ACCA72-25BD-444D-B195-45C1CFDD3060}">
      <dgm:prSet/>
      <dgm:spPr/>
      <dgm:t>
        <a:bodyPr/>
        <a:lstStyle/>
        <a:p>
          <a:endParaRPr lang="en-US"/>
        </a:p>
      </dgm:t>
    </dgm:pt>
    <dgm:pt modelId="{8992B3AA-914D-444B-83A7-1AAF363DA202}">
      <dgm:prSet phldrT="[Text]"/>
      <dgm:spPr/>
      <dgm:t>
        <a:bodyPr/>
        <a:lstStyle/>
        <a:p>
          <a:r>
            <a:rPr lang="en-US" dirty="0"/>
            <a:t>Component</a:t>
          </a:r>
        </a:p>
      </dgm:t>
    </dgm:pt>
    <dgm:pt modelId="{A7FDE18F-B0CB-46D1-996B-400D12EBA105}" type="parTrans" cxnId="{5412743F-8BDB-4246-A329-14D42FA4F6DA}">
      <dgm:prSet/>
      <dgm:spPr/>
      <dgm:t>
        <a:bodyPr/>
        <a:lstStyle/>
        <a:p>
          <a:endParaRPr lang="en-US"/>
        </a:p>
      </dgm:t>
    </dgm:pt>
    <dgm:pt modelId="{8F768516-2673-4332-88CC-FBA219C2CD83}" type="sibTrans" cxnId="{5412743F-8BDB-4246-A329-14D42FA4F6DA}">
      <dgm:prSet/>
      <dgm:spPr/>
      <dgm:t>
        <a:bodyPr/>
        <a:lstStyle/>
        <a:p>
          <a:endParaRPr lang="en-US"/>
        </a:p>
      </dgm:t>
    </dgm:pt>
    <dgm:pt modelId="{9E1E5F8B-F883-4E70-A30A-661A5113AB36}">
      <dgm:prSet phldrT="[Text]"/>
      <dgm:spPr/>
      <dgm:t>
        <a:bodyPr/>
        <a:lstStyle/>
        <a:p>
          <a:r>
            <a:rPr lang="en-US" dirty="0"/>
            <a:t>Component</a:t>
          </a:r>
        </a:p>
      </dgm:t>
    </dgm:pt>
    <dgm:pt modelId="{1AE9229B-E6EB-42EF-A3AD-8D9C36101CB4}" type="parTrans" cxnId="{BED70FD6-C592-49D0-9E01-DA9F9AC1C3B7}">
      <dgm:prSet/>
      <dgm:spPr/>
      <dgm:t>
        <a:bodyPr/>
        <a:lstStyle/>
        <a:p>
          <a:endParaRPr lang="en-US"/>
        </a:p>
      </dgm:t>
    </dgm:pt>
    <dgm:pt modelId="{D6FF7293-F8F1-4B5E-928D-80C172E499F5}" type="sibTrans" cxnId="{BED70FD6-C592-49D0-9E01-DA9F9AC1C3B7}">
      <dgm:prSet/>
      <dgm:spPr/>
      <dgm:t>
        <a:bodyPr/>
        <a:lstStyle/>
        <a:p>
          <a:endParaRPr lang="en-US"/>
        </a:p>
      </dgm:t>
    </dgm:pt>
    <dgm:pt modelId="{414EEC53-B44E-49DB-A448-5889E7C3A0BA}">
      <dgm:prSet phldrT="[Text]"/>
      <dgm:spPr>
        <a:solidFill>
          <a:srgbClr val="DA0404"/>
        </a:solidFill>
      </dgm:spPr>
      <dgm:t>
        <a:bodyPr/>
        <a:lstStyle/>
        <a:p>
          <a:r>
            <a:rPr lang="en-US" dirty="0"/>
            <a:t>Composite</a:t>
          </a:r>
        </a:p>
      </dgm:t>
    </dgm:pt>
    <dgm:pt modelId="{91C069CE-01AA-4B35-A9E6-147DE54669C7}" type="parTrans" cxnId="{7509FBEE-12C8-42F9-B687-64C5E056970E}">
      <dgm:prSet/>
      <dgm:spPr/>
      <dgm:t>
        <a:bodyPr/>
        <a:lstStyle/>
        <a:p>
          <a:endParaRPr lang="en-US"/>
        </a:p>
      </dgm:t>
    </dgm:pt>
    <dgm:pt modelId="{173094C7-C731-4A34-BD49-C44711E393CC}" type="sibTrans" cxnId="{7509FBEE-12C8-42F9-B687-64C5E056970E}">
      <dgm:prSet/>
      <dgm:spPr/>
      <dgm:t>
        <a:bodyPr/>
        <a:lstStyle/>
        <a:p>
          <a:endParaRPr lang="en-US"/>
        </a:p>
      </dgm:t>
    </dgm:pt>
    <dgm:pt modelId="{0CA906DC-E7D6-4333-88D5-C4A958C24A77}">
      <dgm:prSet phldrT="[Text]"/>
      <dgm:spPr/>
      <dgm:t>
        <a:bodyPr/>
        <a:lstStyle/>
        <a:p>
          <a:r>
            <a:rPr lang="en-US" dirty="0"/>
            <a:t>Component</a:t>
          </a:r>
        </a:p>
      </dgm:t>
    </dgm:pt>
    <dgm:pt modelId="{B86743DE-0A5A-49DA-8E9F-614B5558032F}" type="parTrans" cxnId="{EE2D5DAE-DDFA-4A7D-A6EA-33803F11CEAF}">
      <dgm:prSet/>
      <dgm:spPr/>
      <dgm:t>
        <a:bodyPr/>
        <a:lstStyle/>
        <a:p>
          <a:endParaRPr lang="en-US"/>
        </a:p>
      </dgm:t>
    </dgm:pt>
    <dgm:pt modelId="{C59A4140-F484-4E1C-A43F-61F904FDB7C4}" type="sibTrans" cxnId="{EE2D5DAE-DDFA-4A7D-A6EA-33803F11CEAF}">
      <dgm:prSet/>
      <dgm:spPr/>
      <dgm:t>
        <a:bodyPr/>
        <a:lstStyle/>
        <a:p>
          <a:endParaRPr lang="en-US"/>
        </a:p>
      </dgm:t>
    </dgm:pt>
    <dgm:pt modelId="{8ABC76B5-FA18-4FFA-9E05-98336CADFEB6}">
      <dgm:prSet phldrT="[Text]"/>
      <dgm:spPr>
        <a:solidFill>
          <a:srgbClr val="5B9BD5"/>
        </a:solidFill>
      </dgm:spPr>
      <dgm:t>
        <a:bodyPr/>
        <a:lstStyle/>
        <a:p>
          <a:r>
            <a:rPr lang="en-US" dirty="0"/>
            <a:t>Component</a:t>
          </a:r>
        </a:p>
      </dgm:t>
    </dgm:pt>
    <dgm:pt modelId="{8E89AE49-1A57-4440-A63A-E2E44D9F2533}" type="parTrans" cxnId="{5EA2450A-1578-4189-935D-83F33A0E4A31}">
      <dgm:prSet/>
      <dgm:spPr/>
      <dgm:t>
        <a:bodyPr/>
        <a:lstStyle/>
        <a:p>
          <a:endParaRPr lang="en-US"/>
        </a:p>
      </dgm:t>
    </dgm:pt>
    <dgm:pt modelId="{C1527739-1B30-4219-864A-8F7B3B3B48A9}" type="sibTrans" cxnId="{5EA2450A-1578-4189-935D-83F33A0E4A31}">
      <dgm:prSet/>
      <dgm:spPr/>
      <dgm:t>
        <a:bodyPr/>
        <a:lstStyle/>
        <a:p>
          <a:endParaRPr lang="en-US"/>
        </a:p>
      </dgm:t>
    </dgm:pt>
    <dgm:pt modelId="{740F482D-2004-4AF9-847F-449F0FDAD002}" type="pres">
      <dgm:prSet presAssocID="{871738BE-106C-4935-BEBB-62F4D688ECD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3F6874-5DB7-4830-A306-E2ED29A22E3B}" type="pres">
      <dgm:prSet presAssocID="{D620F6CC-9C05-4A87-8C45-74F4B4AEA4A4}" presName="root1" presStyleCnt="0"/>
      <dgm:spPr/>
    </dgm:pt>
    <dgm:pt modelId="{37002271-D505-4A34-8192-6705BCACC5A7}" type="pres">
      <dgm:prSet presAssocID="{D620F6CC-9C05-4A87-8C45-74F4B4AEA4A4}" presName="LevelOneTextNode" presStyleLbl="node0" presStyleIdx="0" presStyleCnt="1" custScaleX="115993">
        <dgm:presLayoutVars>
          <dgm:chPref val="3"/>
        </dgm:presLayoutVars>
      </dgm:prSet>
      <dgm:spPr/>
    </dgm:pt>
    <dgm:pt modelId="{A97ACA2E-B514-43D9-BF4C-4E753F117D15}" type="pres">
      <dgm:prSet presAssocID="{D620F6CC-9C05-4A87-8C45-74F4B4AEA4A4}" presName="level2hierChild" presStyleCnt="0"/>
      <dgm:spPr/>
    </dgm:pt>
    <dgm:pt modelId="{8C4D6537-7163-47E3-88D7-699FD58840EB}" type="pres">
      <dgm:prSet presAssocID="{8E89AE49-1A57-4440-A63A-E2E44D9F2533}" presName="conn2-1" presStyleLbl="parChTrans1D2" presStyleIdx="0" presStyleCnt="3"/>
      <dgm:spPr/>
    </dgm:pt>
    <dgm:pt modelId="{FA1767A1-427A-43B7-8F48-1C84E2F6C5D3}" type="pres">
      <dgm:prSet presAssocID="{8E89AE49-1A57-4440-A63A-E2E44D9F2533}" presName="connTx" presStyleLbl="parChTrans1D2" presStyleIdx="0" presStyleCnt="3"/>
      <dgm:spPr/>
    </dgm:pt>
    <dgm:pt modelId="{26634555-C730-4BC1-8911-7D0BE24A9040}" type="pres">
      <dgm:prSet presAssocID="{8ABC76B5-FA18-4FFA-9E05-98336CADFEB6}" presName="root2" presStyleCnt="0"/>
      <dgm:spPr/>
    </dgm:pt>
    <dgm:pt modelId="{1F98E522-7B60-4B4D-B186-759E3528A5EC}" type="pres">
      <dgm:prSet presAssocID="{8ABC76B5-FA18-4FFA-9E05-98336CADFEB6}" presName="LevelTwoTextNode" presStyleLbl="node2" presStyleIdx="0" presStyleCnt="3" custScaleX="115993">
        <dgm:presLayoutVars>
          <dgm:chPref val="3"/>
        </dgm:presLayoutVars>
      </dgm:prSet>
      <dgm:spPr/>
    </dgm:pt>
    <dgm:pt modelId="{C78265A7-567D-47F2-B116-FC9E6A712A2D}" type="pres">
      <dgm:prSet presAssocID="{8ABC76B5-FA18-4FFA-9E05-98336CADFEB6}" presName="level3hierChild" presStyleCnt="0"/>
      <dgm:spPr/>
    </dgm:pt>
    <dgm:pt modelId="{2837D2C8-3731-4C39-8F70-9A5152CAB2B0}" type="pres">
      <dgm:prSet presAssocID="{A2D55F16-9FCA-4F52-B24F-4BB1CB813ECB}" presName="conn2-1" presStyleLbl="parChTrans1D2" presStyleIdx="1" presStyleCnt="3"/>
      <dgm:spPr/>
    </dgm:pt>
    <dgm:pt modelId="{8180F545-8650-48DC-9D30-C8ACF907FA01}" type="pres">
      <dgm:prSet presAssocID="{A2D55F16-9FCA-4F52-B24F-4BB1CB813ECB}" presName="connTx" presStyleLbl="parChTrans1D2" presStyleIdx="1" presStyleCnt="3"/>
      <dgm:spPr/>
    </dgm:pt>
    <dgm:pt modelId="{23C2F725-2394-486D-8CC5-E8ACDF2BCDCD}" type="pres">
      <dgm:prSet presAssocID="{E33EAA19-2B4F-4DD8-92B4-269513BBF177}" presName="root2" presStyleCnt="0"/>
      <dgm:spPr/>
    </dgm:pt>
    <dgm:pt modelId="{7357F4A8-7E61-40B0-B46B-3776D31EE1C4}" type="pres">
      <dgm:prSet presAssocID="{E33EAA19-2B4F-4DD8-92B4-269513BBF177}" presName="LevelTwoTextNode" presStyleLbl="node2" presStyleIdx="1" presStyleCnt="3" custScaleX="115993">
        <dgm:presLayoutVars>
          <dgm:chPref val="3"/>
        </dgm:presLayoutVars>
      </dgm:prSet>
      <dgm:spPr/>
    </dgm:pt>
    <dgm:pt modelId="{A8863A0D-C5A0-4836-A41C-35C164B8F0C2}" type="pres">
      <dgm:prSet presAssocID="{E33EAA19-2B4F-4DD8-92B4-269513BBF177}" presName="level3hierChild" presStyleCnt="0"/>
      <dgm:spPr/>
    </dgm:pt>
    <dgm:pt modelId="{A051EDAE-F1AC-4DE4-B118-F4967E73AF20}" type="pres">
      <dgm:prSet presAssocID="{A7FDE18F-B0CB-46D1-996B-400D12EBA105}" presName="conn2-1" presStyleLbl="parChTrans1D3" presStyleIdx="0" presStyleCnt="3"/>
      <dgm:spPr/>
    </dgm:pt>
    <dgm:pt modelId="{9A90E42B-5CD2-48E2-96AF-9C3169F8490E}" type="pres">
      <dgm:prSet presAssocID="{A7FDE18F-B0CB-46D1-996B-400D12EBA105}" presName="connTx" presStyleLbl="parChTrans1D3" presStyleIdx="0" presStyleCnt="3"/>
      <dgm:spPr/>
    </dgm:pt>
    <dgm:pt modelId="{7532DB12-0799-4E27-8191-2D2FB0E3AAF1}" type="pres">
      <dgm:prSet presAssocID="{8992B3AA-914D-444B-83A7-1AAF363DA202}" presName="root2" presStyleCnt="0"/>
      <dgm:spPr/>
    </dgm:pt>
    <dgm:pt modelId="{42193CD4-3269-44DE-A049-8448DAC3253E}" type="pres">
      <dgm:prSet presAssocID="{8992B3AA-914D-444B-83A7-1AAF363DA202}" presName="LevelTwoTextNode" presStyleLbl="node3" presStyleIdx="0" presStyleCnt="3" custScaleX="115993">
        <dgm:presLayoutVars>
          <dgm:chPref val="3"/>
        </dgm:presLayoutVars>
      </dgm:prSet>
      <dgm:spPr/>
    </dgm:pt>
    <dgm:pt modelId="{6522DA89-2790-423E-8F4B-C64BD10D5ABB}" type="pres">
      <dgm:prSet presAssocID="{8992B3AA-914D-444B-83A7-1AAF363DA202}" presName="level3hierChild" presStyleCnt="0"/>
      <dgm:spPr/>
    </dgm:pt>
    <dgm:pt modelId="{2364EDC9-CD46-4A80-9F76-840E25D180DD}" type="pres">
      <dgm:prSet presAssocID="{1AE9229B-E6EB-42EF-A3AD-8D9C36101CB4}" presName="conn2-1" presStyleLbl="parChTrans1D3" presStyleIdx="1" presStyleCnt="3"/>
      <dgm:spPr/>
    </dgm:pt>
    <dgm:pt modelId="{8B312961-19BB-499A-98A3-D02F28B2F286}" type="pres">
      <dgm:prSet presAssocID="{1AE9229B-E6EB-42EF-A3AD-8D9C36101CB4}" presName="connTx" presStyleLbl="parChTrans1D3" presStyleIdx="1" presStyleCnt="3"/>
      <dgm:spPr/>
    </dgm:pt>
    <dgm:pt modelId="{9BBE6F15-2CCA-4A87-A722-AF68DA0A1B32}" type="pres">
      <dgm:prSet presAssocID="{9E1E5F8B-F883-4E70-A30A-661A5113AB36}" presName="root2" presStyleCnt="0"/>
      <dgm:spPr/>
    </dgm:pt>
    <dgm:pt modelId="{6F46F34C-23CE-4ADD-8AEB-B0E9070FFBDB}" type="pres">
      <dgm:prSet presAssocID="{9E1E5F8B-F883-4E70-A30A-661A5113AB36}" presName="LevelTwoTextNode" presStyleLbl="node3" presStyleIdx="1" presStyleCnt="3" custScaleX="115993">
        <dgm:presLayoutVars>
          <dgm:chPref val="3"/>
        </dgm:presLayoutVars>
      </dgm:prSet>
      <dgm:spPr/>
    </dgm:pt>
    <dgm:pt modelId="{8FE70628-D253-47B2-9F00-02F36AB1B1DE}" type="pres">
      <dgm:prSet presAssocID="{9E1E5F8B-F883-4E70-A30A-661A5113AB36}" presName="level3hierChild" presStyleCnt="0"/>
      <dgm:spPr/>
    </dgm:pt>
    <dgm:pt modelId="{2EE9D925-D5B0-494A-854E-8267F05A119E}" type="pres">
      <dgm:prSet presAssocID="{91C069CE-01AA-4B35-A9E6-147DE54669C7}" presName="conn2-1" presStyleLbl="parChTrans1D2" presStyleIdx="2" presStyleCnt="3"/>
      <dgm:spPr/>
    </dgm:pt>
    <dgm:pt modelId="{C902A7C1-2F29-4DD2-B82E-B6787C9D5604}" type="pres">
      <dgm:prSet presAssocID="{91C069CE-01AA-4B35-A9E6-147DE54669C7}" presName="connTx" presStyleLbl="parChTrans1D2" presStyleIdx="2" presStyleCnt="3"/>
      <dgm:spPr/>
    </dgm:pt>
    <dgm:pt modelId="{CFC8DE6B-6ED4-4B5A-8613-E3A1BAD89D7A}" type="pres">
      <dgm:prSet presAssocID="{414EEC53-B44E-49DB-A448-5889E7C3A0BA}" presName="root2" presStyleCnt="0"/>
      <dgm:spPr/>
    </dgm:pt>
    <dgm:pt modelId="{C9D9ABFD-406C-4F5A-9FE3-C9789DAEFC11}" type="pres">
      <dgm:prSet presAssocID="{414EEC53-B44E-49DB-A448-5889E7C3A0BA}" presName="LevelTwoTextNode" presStyleLbl="node2" presStyleIdx="2" presStyleCnt="3" custScaleX="115993">
        <dgm:presLayoutVars>
          <dgm:chPref val="3"/>
        </dgm:presLayoutVars>
      </dgm:prSet>
      <dgm:spPr/>
    </dgm:pt>
    <dgm:pt modelId="{B8EC6745-BB5C-457B-9ADB-78022F7F09A7}" type="pres">
      <dgm:prSet presAssocID="{414EEC53-B44E-49DB-A448-5889E7C3A0BA}" presName="level3hierChild" presStyleCnt="0"/>
      <dgm:spPr/>
    </dgm:pt>
    <dgm:pt modelId="{A870CCFA-7933-4922-9BEE-AE261F11560D}" type="pres">
      <dgm:prSet presAssocID="{B86743DE-0A5A-49DA-8E9F-614B5558032F}" presName="conn2-1" presStyleLbl="parChTrans1D3" presStyleIdx="2" presStyleCnt="3"/>
      <dgm:spPr/>
    </dgm:pt>
    <dgm:pt modelId="{80E479F3-954C-4994-B666-7773B5CC16BE}" type="pres">
      <dgm:prSet presAssocID="{B86743DE-0A5A-49DA-8E9F-614B5558032F}" presName="connTx" presStyleLbl="parChTrans1D3" presStyleIdx="2" presStyleCnt="3"/>
      <dgm:spPr/>
    </dgm:pt>
    <dgm:pt modelId="{FC2A6DFC-0182-48A3-A3BB-A46626FBB369}" type="pres">
      <dgm:prSet presAssocID="{0CA906DC-E7D6-4333-88D5-C4A958C24A77}" presName="root2" presStyleCnt="0"/>
      <dgm:spPr/>
    </dgm:pt>
    <dgm:pt modelId="{E8BBD6F3-4776-4720-9CB5-676F29EC18BB}" type="pres">
      <dgm:prSet presAssocID="{0CA906DC-E7D6-4333-88D5-C4A958C24A77}" presName="LevelTwoTextNode" presStyleLbl="node3" presStyleIdx="2" presStyleCnt="3" custScaleX="115993">
        <dgm:presLayoutVars>
          <dgm:chPref val="3"/>
        </dgm:presLayoutVars>
      </dgm:prSet>
      <dgm:spPr/>
    </dgm:pt>
    <dgm:pt modelId="{D2ACFC07-3806-4D62-A32F-3F77CE83C341}" type="pres">
      <dgm:prSet presAssocID="{0CA906DC-E7D6-4333-88D5-C4A958C24A77}" presName="level3hierChild" presStyleCnt="0"/>
      <dgm:spPr/>
    </dgm:pt>
  </dgm:ptLst>
  <dgm:cxnLst>
    <dgm:cxn modelId="{E247A523-CBA1-479C-B43C-D695BABD3BF4}" type="presOf" srcId="{91C069CE-01AA-4B35-A9E6-147DE54669C7}" destId="{C902A7C1-2F29-4DD2-B82E-B6787C9D5604}" srcOrd="1" destOrd="0" presId="urn:microsoft.com/office/officeart/2005/8/layout/hierarchy2"/>
    <dgm:cxn modelId="{6FA0BCC5-C173-4BF2-A540-256CC073B771}" srcId="{871738BE-106C-4935-BEBB-62F4D688ECD6}" destId="{D620F6CC-9C05-4A87-8C45-74F4B4AEA4A4}" srcOrd="0" destOrd="0" parTransId="{9BFCD455-40C7-4FD7-901B-E9B169DAA475}" sibTransId="{B0A062E3-F953-4190-B801-244A692EB56D}"/>
    <dgm:cxn modelId="{CB391A06-EE1B-49FA-99D0-140916A648C3}" type="presOf" srcId="{8E89AE49-1A57-4440-A63A-E2E44D9F2533}" destId="{FA1767A1-427A-43B7-8F48-1C84E2F6C5D3}" srcOrd="1" destOrd="0" presId="urn:microsoft.com/office/officeart/2005/8/layout/hierarchy2"/>
    <dgm:cxn modelId="{3DA9016B-B0FD-4ABA-A525-EA17FEC6E4FA}" type="presOf" srcId="{414EEC53-B44E-49DB-A448-5889E7C3A0BA}" destId="{C9D9ABFD-406C-4F5A-9FE3-C9789DAEFC11}" srcOrd="0" destOrd="0" presId="urn:microsoft.com/office/officeart/2005/8/layout/hierarchy2"/>
    <dgm:cxn modelId="{EE2D5DAE-DDFA-4A7D-A6EA-33803F11CEAF}" srcId="{414EEC53-B44E-49DB-A448-5889E7C3A0BA}" destId="{0CA906DC-E7D6-4333-88D5-C4A958C24A77}" srcOrd="0" destOrd="0" parTransId="{B86743DE-0A5A-49DA-8E9F-614B5558032F}" sibTransId="{C59A4140-F484-4E1C-A43F-61F904FDB7C4}"/>
    <dgm:cxn modelId="{E24B26AB-1315-4A3C-8F33-BFBD38E3FDE2}" type="presOf" srcId="{8ABC76B5-FA18-4FFA-9E05-98336CADFEB6}" destId="{1F98E522-7B60-4B4D-B186-759E3528A5EC}" srcOrd="0" destOrd="0" presId="urn:microsoft.com/office/officeart/2005/8/layout/hierarchy2"/>
    <dgm:cxn modelId="{7509FBEE-12C8-42F9-B687-64C5E056970E}" srcId="{D620F6CC-9C05-4A87-8C45-74F4B4AEA4A4}" destId="{414EEC53-B44E-49DB-A448-5889E7C3A0BA}" srcOrd="2" destOrd="0" parTransId="{91C069CE-01AA-4B35-A9E6-147DE54669C7}" sibTransId="{173094C7-C731-4A34-BD49-C44711E393CC}"/>
    <dgm:cxn modelId="{483C2F24-3875-48B6-AB36-2BEC46798C63}" type="presOf" srcId="{9E1E5F8B-F883-4E70-A30A-661A5113AB36}" destId="{6F46F34C-23CE-4ADD-8AEB-B0E9070FFBDB}" srcOrd="0" destOrd="0" presId="urn:microsoft.com/office/officeart/2005/8/layout/hierarchy2"/>
    <dgm:cxn modelId="{5DA9DA0E-143F-4B69-BF13-D86E15BBC971}" type="presOf" srcId="{E33EAA19-2B4F-4DD8-92B4-269513BBF177}" destId="{7357F4A8-7E61-40B0-B46B-3776D31EE1C4}" srcOrd="0" destOrd="0" presId="urn:microsoft.com/office/officeart/2005/8/layout/hierarchy2"/>
    <dgm:cxn modelId="{C46D8D5A-E12D-405A-A4E8-E0861F4724D0}" type="presOf" srcId="{B86743DE-0A5A-49DA-8E9F-614B5558032F}" destId="{80E479F3-954C-4994-B666-7773B5CC16BE}" srcOrd="1" destOrd="0" presId="urn:microsoft.com/office/officeart/2005/8/layout/hierarchy2"/>
    <dgm:cxn modelId="{BED70FD6-C592-49D0-9E01-DA9F9AC1C3B7}" srcId="{E33EAA19-2B4F-4DD8-92B4-269513BBF177}" destId="{9E1E5F8B-F883-4E70-A30A-661A5113AB36}" srcOrd="1" destOrd="0" parTransId="{1AE9229B-E6EB-42EF-A3AD-8D9C36101CB4}" sibTransId="{D6FF7293-F8F1-4B5E-928D-80C172E499F5}"/>
    <dgm:cxn modelId="{168352A1-C382-44B4-A540-2C6821194D21}" type="presOf" srcId="{A7FDE18F-B0CB-46D1-996B-400D12EBA105}" destId="{A051EDAE-F1AC-4DE4-B118-F4967E73AF20}" srcOrd="0" destOrd="0" presId="urn:microsoft.com/office/officeart/2005/8/layout/hierarchy2"/>
    <dgm:cxn modelId="{D0047BCB-AF27-4193-862B-C5141D7B70E2}" type="presOf" srcId="{1AE9229B-E6EB-42EF-A3AD-8D9C36101CB4}" destId="{8B312961-19BB-499A-98A3-D02F28B2F286}" srcOrd="1" destOrd="0" presId="urn:microsoft.com/office/officeart/2005/8/layout/hierarchy2"/>
    <dgm:cxn modelId="{D4DA66E8-C466-4523-A3A7-6E9D7AA29127}" type="presOf" srcId="{0CA906DC-E7D6-4333-88D5-C4A958C24A77}" destId="{E8BBD6F3-4776-4720-9CB5-676F29EC18BB}" srcOrd="0" destOrd="0" presId="urn:microsoft.com/office/officeart/2005/8/layout/hierarchy2"/>
    <dgm:cxn modelId="{555D1636-A65B-43A0-ACED-E1B95416F16E}" type="presOf" srcId="{8992B3AA-914D-444B-83A7-1AAF363DA202}" destId="{42193CD4-3269-44DE-A049-8448DAC3253E}" srcOrd="0" destOrd="0" presId="urn:microsoft.com/office/officeart/2005/8/layout/hierarchy2"/>
    <dgm:cxn modelId="{DC865DC3-9DDE-4868-9FD6-7ADBB92ECC46}" type="presOf" srcId="{D620F6CC-9C05-4A87-8C45-74F4B4AEA4A4}" destId="{37002271-D505-4A34-8192-6705BCACC5A7}" srcOrd="0" destOrd="0" presId="urn:microsoft.com/office/officeart/2005/8/layout/hierarchy2"/>
    <dgm:cxn modelId="{CD401719-5C35-433E-9841-F6976A499BC1}" type="presOf" srcId="{A2D55F16-9FCA-4F52-B24F-4BB1CB813ECB}" destId="{8180F545-8650-48DC-9D30-C8ACF907FA01}" srcOrd="1" destOrd="0" presId="urn:microsoft.com/office/officeart/2005/8/layout/hierarchy2"/>
    <dgm:cxn modelId="{5412743F-8BDB-4246-A329-14D42FA4F6DA}" srcId="{E33EAA19-2B4F-4DD8-92B4-269513BBF177}" destId="{8992B3AA-914D-444B-83A7-1AAF363DA202}" srcOrd="0" destOrd="0" parTransId="{A7FDE18F-B0CB-46D1-996B-400D12EBA105}" sibTransId="{8F768516-2673-4332-88CC-FBA219C2CD83}"/>
    <dgm:cxn modelId="{71ACCA72-25BD-444D-B195-45C1CFDD3060}" srcId="{D620F6CC-9C05-4A87-8C45-74F4B4AEA4A4}" destId="{E33EAA19-2B4F-4DD8-92B4-269513BBF177}" srcOrd="1" destOrd="0" parTransId="{A2D55F16-9FCA-4F52-B24F-4BB1CB813ECB}" sibTransId="{E97F7195-86B5-4E70-9DAF-C84F3A664F99}"/>
    <dgm:cxn modelId="{FD98884D-F682-479A-9F24-B5124ABFCE50}" type="presOf" srcId="{871738BE-106C-4935-BEBB-62F4D688ECD6}" destId="{740F482D-2004-4AF9-847F-449F0FDAD002}" srcOrd="0" destOrd="0" presId="urn:microsoft.com/office/officeart/2005/8/layout/hierarchy2"/>
    <dgm:cxn modelId="{5EA2450A-1578-4189-935D-83F33A0E4A31}" srcId="{D620F6CC-9C05-4A87-8C45-74F4B4AEA4A4}" destId="{8ABC76B5-FA18-4FFA-9E05-98336CADFEB6}" srcOrd="0" destOrd="0" parTransId="{8E89AE49-1A57-4440-A63A-E2E44D9F2533}" sibTransId="{C1527739-1B30-4219-864A-8F7B3B3B48A9}"/>
    <dgm:cxn modelId="{11D9BCBD-598A-4D9D-998B-0010E8F043D6}" type="presOf" srcId="{91C069CE-01AA-4B35-A9E6-147DE54669C7}" destId="{2EE9D925-D5B0-494A-854E-8267F05A119E}" srcOrd="0" destOrd="0" presId="urn:microsoft.com/office/officeart/2005/8/layout/hierarchy2"/>
    <dgm:cxn modelId="{4DF0D9A0-AF9C-43AE-B819-0DF01A46F336}" type="presOf" srcId="{1AE9229B-E6EB-42EF-A3AD-8D9C36101CB4}" destId="{2364EDC9-CD46-4A80-9F76-840E25D180DD}" srcOrd="0" destOrd="0" presId="urn:microsoft.com/office/officeart/2005/8/layout/hierarchy2"/>
    <dgm:cxn modelId="{F2BA7EDB-9827-413E-8516-E969CB054FB4}" type="presOf" srcId="{B86743DE-0A5A-49DA-8E9F-614B5558032F}" destId="{A870CCFA-7933-4922-9BEE-AE261F11560D}" srcOrd="0" destOrd="0" presId="urn:microsoft.com/office/officeart/2005/8/layout/hierarchy2"/>
    <dgm:cxn modelId="{65148C80-EC16-45FA-BC91-A20A3F3A5632}" type="presOf" srcId="{8E89AE49-1A57-4440-A63A-E2E44D9F2533}" destId="{8C4D6537-7163-47E3-88D7-699FD58840EB}" srcOrd="0" destOrd="0" presId="urn:microsoft.com/office/officeart/2005/8/layout/hierarchy2"/>
    <dgm:cxn modelId="{83EF41B1-F6DC-4262-8AE5-3A1228CEA03E}" type="presOf" srcId="{A2D55F16-9FCA-4F52-B24F-4BB1CB813ECB}" destId="{2837D2C8-3731-4C39-8F70-9A5152CAB2B0}" srcOrd="0" destOrd="0" presId="urn:microsoft.com/office/officeart/2005/8/layout/hierarchy2"/>
    <dgm:cxn modelId="{3DFFAF1C-2C02-4B44-8B1D-DE15E44DE86E}" type="presOf" srcId="{A7FDE18F-B0CB-46D1-996B-400D12EBA105}" destId="{9A90E42B-5CD2-48E2-96AF-9C3169F8490E}" srcOrd="1" destOrd="0" presId="urn:microsoft.com/office/officeart/2005/8/layout/hierarchy2"/>
    <dgm:cxn modelId="{49F4CC80-BC57-41E9-9A19-A5BD0C447D39}" type="presParOf" srcId="{740F482D-2004-4AF9-847F-449F0FDAD002}" destId="{113F6874-5DB7-4830-A306-E2ED29A22E3B}" srcOrd="0" destOrd="0" presId="urn:microsoft.com/office/officeart/2005/8/layout/hierarchy2"/>
    <dgm:cxn modelId="{4B96DAC3-3A16-4B7E-8136-634B30972AB5}" type="presParOf" srcId="{113F6874-5DB7-4830-A306-E2ED29A22E3B}" destId="{37002271-D505-4A34-8192-6705BCACC5A7}" srcOrd="0" destOrd="0" presId="urn:microsoft.com/office/officeart/2005/8/layout/hierarchy2"/>
    <dgm:cxn modelId="{CFCEB30E-6F1E-41BF-811D-314542BEE253}" type="presParOf" srcId="{113F6874-5DB7-4830-A306-E2ED29A22E3B}" destId="{A97ACA2E-B514-43D9-BF4C-4E753F117D15}" srcOrd="1" destOrd="0" presId="urn:microsoft.com/office/officeart/2005/8/layout/hierarchy2"/>
    <dgm:cxn modelId="{02267569-8134-40AF-99ED-BE86FB87985A}" type="presParOf" srcId="{A97ACA2E-B514-43D9-BF4C-4E753F117D15}" destId="{8C4D6537-7163-47E3-88D7-699FD58840EB}" srcOrd="0" destOrd="0" presId="urn:microsoft.com/office/officeart/2005/8/layout/hierarchy2"/>
    <dgm:cxn modelId="{735C85C3-82BE-4B46-8F09-AE98AACC64BE}" type="presParOf" srcId="{8C4D6537-7163-47E3-88D7-699FD58840EB}" destId="{FA1767A1-427A-43B7-8F48-1C84E2F6C5D3}" srcOrd="0" destOrd="0" presId="urn:microsoft.com/office/officeart/2005/8/layout/hierarchy2"/>
    <dgm:cxn modelId="{DB8C5E1E-EEF8-4529-A0BE-FBFBA75927BF}" type="presParOf" srcId="{A97ACA2E-B514-43D9-BF4C-4E753F117D15}" destId="{26634555-C730-4BC1-8911-7D0BE24A9040}" srcOrd="1" destOrd="0" presId="urn:microsoft.com/office/officeart/2005/8/layout/hierarchy2"/>
    <dgm:cxn modelId="{ACF77A8E-3C5F-41AF-AC94-8A826CA12BCB}" type="presParOf" srcId="{26634555-C730-4BC1-8911-7D0BE24A9040}" destId="{1F98E522-7B60-4B4D-B186-759E3528A5EC}" srcOrd="0" destOrd="0" presId="urn:microsoft.com/office/officeart/2005/8/layout/hierarchy2"/>
    <dgm:cxn modelId="{43B722EF-F8F5-47C0-8BF8-9E4E5D890853}" type="presParOf" srcId="{26634555-C730-4BC1-8911-7D0BE24A9040}" destId="{C78265A7-567D-47F2-B116-FC9E6A712A2D}" srcOrd="1" destOrd="0" presId="urn:microsoft.com/office/officeart/2005/8/layout/hierarchy2"/>
    <dgm:cxn modelId="{0C9E6B42-F90A-4301-9446-30F6A22DEC52}" type="presParOf" srcId="{A97ACA2E-B514-43D9-BF4C-4E753F117D15}" destId="{2837D2C8-3731-4C39-8F70-9A5152CAB2B0}" srcOrd="2" destOrd="0" presId="urn:microsoft.com/office/officeart/2005/8/layout/hierarchy2"/>
    <dgm:cxn modelId="{9AA63F8E-CFFE-4DD0-9955-F7EB71F44628}" type="presParOf" srcId="{2837D2C8-3731-4C39-8F70-9A5152CAB2B0}" destId="{8180F545-8650-48DC-9D30-C8ACF907FA01}" srcOrd="0" destOrd="0" presId="urn:microsoft.com/office/officeart/2005/8/layout/hierarchy2"/>
    <dgm:cxn modelId="{FDB7F33F-1C80-4B03-9292-EB6BEE634152}" type="presParOf" srcId="{A97ACA2E-B514-43D9-BF4C-4E753F117D15}" destId="{23C2F725-2394-486D-8CC5-E8ACDF2BCDCD}" srcOrd="3" destOrd="0" presId="urn:microsoft.com/office/officeart/2005/8/layout/hierarchy2"/>
    <dgm:cxn modelId="{C5F3C409-44A8-4C1A-8DE3-D94AE423BF32}" type="presParOf" srcId="{23C2F725-2394-486D-8CC5-E8ACDF2BCDCD}" destId="{7357F4A8-7E61-40B0-B46B-3776D31EE1C4}" srcOrd="0" destOrd="0" presId="urn:microsoft.com/office/officeart/2005/8/layout/hierarchy2"/>
    <dgm:cxn modelId="{A202823F-D50A-4848-8F21-1D74A29FFFEF}" type="presParOf" srcId="{23C2F725-2394-486D-8CC5-E8ACDF2BCDCD}" destId="{A8863A0D-C5A0-4836-A41C-35C164B8F0C2}" srcOrd="1" destOrd="0" presId="urn:microsoft.com/office/officeart/2005/8/layout/hierarchy2"/>
    <dgm:cxn modelId="{C4F4C2AB-CA94-4F59-A184-7B1673D88A54}" type="presParOf" srcId="{A8863A0D-C5A0-4836-A41C-35C164B8F0C2}" destId="{A051EDAE-F1AC-4DE4-B118-F4967E73AF20}" srcOrd="0" destOrd="0" presId="urn:microsoft.com/office/officeart/2005/8/layout/hierarchy2"/>
    <dgm:cxn modelId="{1A94E007-8F8B-48CA-B0A7-574F1F936F65}" type="presParOf" srcId="{A051EDAE-F1AC-4DE4-B118-F4967E73AF20}" destId="{9A90E42B-5CD2-48E2-96AF-9C3169F8490E}" srcOrd="0" destOrd="0" presId="urn:microsoft.com/office/officeart/2005/8/layout/hierarchy2"/>
    <dgm:cxn modelId="{9B06F0E2-9F4E-4C7D-8C3D-A2A418DD16EC}" type="presParOf" srcId="{A8863A0D-C5A0-4836-A41C-35C164B8F0C2}" destId="{7532DB12-0799-4E27-8191-2D2FB0E3AAF1}" srcOrd="1" destOrd="0" presId="urn:microsoft.com/office/officeart/2005/8/layout/hierarchy2"/>
    <dgm:cxn modelId="{55BEB9D5-1554-434B-801A-678CC4F3C686}" type="presParOf" srcId="{7532DB12-0799-4E27-8191-2D2FB0E3AAF1}" destId="{42193CD4-3269-44DE-A049-8448DAC3253E}" srcOrd="0" destOrd="0" presId="urn:microsoft.com/office/officeart/2005/8/layout/hierarchy2"/>
    <dgm:cxn modelId="{ABE8E489-5FFF-4D36-93AC-08C277CDDB22}" type="presParOf" srcId="{7532DB12-0799-4E27-8191-2D2FB0E3AAF1}" destId="{6522DA89-2790-423E-8F4B-C64BD10D5ABB}" srcOrd="1" destOrd="0" presId="urn:microsoft.com/office/officeart/2005/8/layout/hierarchy2"/>
    <dgm:cxn modelId="{23B33CEA-E963-4464-9202-7DBC125E333A}" type="presParOf" srcId="{A8863A0D-C5A0-4836-A41C-35C164B8F0C2}" destId="{2364EDC9-CD46-4A80-9F76-840E25D180DD}" srcOrd="2" destOrd="0" presId="urn:microsoft.com/office/officeart/2005/8/layout/hierarchy2"/>
    <dgm:cxn modelId="{6B9D9E0F-4CE3-467C-8710-8234EC4016A3}" type="presParOf" srcId="{2364EDC9-CD46-4A80-9F76-840E25D180DD}" destId="{8B312961-19BB-499A-98A3-D02F28B2F286}" srcOrd="0" destOrd="0" presId="urn:microsoft.com/office/officeart/2005/8/layout/hierarchy2"/>
    <dgm:cxn modelId="{2EDA6E4E-E473-4317-9753-37B5DA42668B}" type="presParOf" srcId="{A8863A0D-C5A0-4836-A41C-35C164B8F0C2}" destId="{9BBE6F15-2CCA-4A87-A722-AF68DA0A1B32}" srcOrd="3" destOrd="0" presId="urn:microsoft.com/office/officeart/2005/8/layout/hierarchy2"/>
    <dgm:cxn modelId="{6CA63924-85AB-4261-A0EB-F8FF3EE1E1AC}" type="presParOf" srcId="{9BBE6F15-2CCA-4A87-A722-AF68DA0A1B32}" destId="{6F46F34C-23CE-4ADD-8AEB-B0E9070FFBDB}" srcOrd="0" destOrd="0" presId="urn:microsoft.com/office/officeart/2005/8/layout/hierarchy2"/>
    <dgm:cxn modelId="{E4D12442-AAEF-42F9-BF58-D9120E6C1035}" type="presParOf" srcId="{9BBE6F15-2CCA-4A87-A722-AF68DA0A1B32}" destId="{8FE70628-D253-47B2-9F00-02F36AB1B1DE}" srcOrd="1" destOrd="0" presId="urn:microsoft.com/office/officeart/2005/8/layout/hierarchy2"/>
    <dgm:cxn modelId="{A9357EDD-8747-47DF-8969-5649DF63A562}" type="presParOf" srcId="{A97ACA2E-B514-43D9-BF4C-4E753F117D15}" destId="{2EE9D925-D5B0-494A-854E-8267F05A119E}" srcOrd="4" destOrd="0" presId="urn:microsoft.com/office/officeart/2005/8/layout/hierarchy2"/>
    <dgm:cxn modelId="{498FB714-66D4-4901-95CA-05772FB124F8}" type="presParOf" srcId="{2EE9D925-D5B0-494A-854E-8267F05A119E}" destId="{C902A7C1-2F29-4DD2-B82E-B6787C9D5604}" srcOrd="0" destOrd="0" presId="urn:microsoft.com/office/officeart/2005/8/layout/hierarchy2"/>
    <dgm:cxn modelId="{1B81C310-04E8-4987-B577-D6E690E115EE}" type="presParOf" srcId="{A97ACA2E-B514-43D9-BF4C-4E753F117D15}" destId="{CFC8DE6B-6ED4-4B5A-8613-E3A1BAD89D7A}" srcOrd="5" destOrd="0" presId="urn:microsoft.com/office/officeart/2005/8/layout/hierarchy2"/>
    <dgm:cxn modelId="{67BE2723-4FDC-482C-90F9-7EEE55CADA0C}" type="presParOf" srcId="{CFC8DE6B-6ED4-4B5A-8613-E3A1BAD89D7A}" destId="{C9D9ABFD-406C-4F5A-9FE3-C9789DAEFC11}" srcOrd="0" destOrd="0" presId="urn:microsoft.com/office/officeart/2005/8/layout/hierarchy2"/>
    <dgm:cxn modelId="{C34FBF6D-385E-4815-81D5-EA295EE2EB99}" type="presParOf" srcId="{CFC8DE6B-6ED4-4B5A-8613-E3A1BAD89D7A}" destId="{B8EC6745-BB5C-457B-9ADB-78022F7F09A7}" srcOrd="1" destOrd="0" presId="urn:microsoft.com/office/officeart/2005/8/layout/hierarchy2"/>
    <dgm:cxn modelId="{BA305D0B-E523-4924-BC74-2C4E7F6B627A}" type="presParOf" srcId="{B8EC6745-BB5C-457B-9ADB-78022F7F09A7}" destId="{A870CCFA-7933-4922-9BEE-AE261F11560D}" srcOrd="0" destOrd="0" presId="urn:microsoft.com/office/officeart/2005/8/layout/hierarchy2"/>
    <dgm:cxn modelId="{83090825-E84A-4EAF-AB0D-E1B52ACF9C59}" type="presParOf" srcId="{A870CCFA-7933-4922-9BEE-AE261F11560D}" destId="{80E479F3-954C-4994-B666-7773B5CC16BE}" srcOrd="0" destOrd="0" presId="urn:microsoft.com/office/officeart/2005/8/layout/hierarchy2"/>
    <dgm:cxn modelId="{C57800E6-62F8-449B-8219-D80C1E1EBEBE}" type="presParOf" srcId="{B8EC6745-BB5C-457B-9ADB-78022F7F09A7}" destId="{FC2A6DFC-0182-48A3-A3BB-A46626FBB369}" srcOrd="1" destOrd="0" presId="urn:microsoft.com/office/officeart/2005/8/layout/hierarchy2"/>
    <dgm:cxn modelId="{F25DA25A-DECD-4F0D-86F3-BA8CA7242038}" type="presParOf" srcId="{FC2A6DFC-0182-48A3-A3BB-A46626FBB369}" destId="{E8BBD6F3-4776-4720-9CB5-676F29EC18BB}" srcOrd="0" destOrd="0" presId="urn:microsoft.com/office/officeart/2005/8/layout/hierarchy2"/>
    <dgm:cxn modelId="{ECF50EA2-5082-402E-AFA3-7907CC99320A}" type="presParOf" srcId="{FC2A6DFC-0182-48A3-A3BB-A46626FBB369}" destId="{D2ACFC07-3806-4D62-A32F-3F77CE83C34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C8C36D-368E-418E-A0ED-2361717A037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F78A0E-F8D9-4333-A609-DD2C9B367D7B}">
      <dgm:prSet phldrT="[Text]"/>
      <dgm:spPr/>
      <dgm:t>
        <a:bodyPr/>
        <a:lstStyle/>
        <a:p>
          <a:r>
            <a:rPr lang="en-US" dirty="0" err="1"/>
            <a:t>FileStream</a:t>
          </a:r>
          <a:endParaRPr lang="en-US" dirty="0"/>
        </a:p>
      </dgm:t>
    </dgm:pt>
    <dgm:pt modelId="{E105AAA7-830B-48E6-8234-71F8B6FC298A}" type="parTrans" cxnId="{974E0AFF-49CC-4E44-B096-B3241AC9FD97}">
      <dgm:prSet/>
      <dgm:spPr/>
      <dgm:t>
        <a:bodyPr/>
        <a:lstStyle/>
        <a:p>
          <a:endParaRPr lang="en-US"/>
        </a:p>
      </dgm:t>
    </dgm:pt>
    <dgm:pt modelId="{951FF960-13ED-4DE1-BD3C-B38B5E31FE9E}" type="sibTrans" cxnId="{974E0AFF-49CC-4E44-B096-B3241AC9FD97}">
      <dgm:prSet/>
      <dgm:spPr/>
      <dgm:t>
        <a:bodyPr/>
        <a:lstStyle/>
        <a:p>
          <a:endParaRPr lang="en-US"/>
        </a:p>
      </dgm:t>
    </dgm:pt>
    <dgm:pt modelId="{072850FB-5FCF-4FBF-9AB8-FED4BA334B78}">
      <dgm:prSet phldrT="[Text]"/>
      <dgm:spPr/>
      <dgm:t>
        <a:bodyPr/>
        <a:lstStyle/>
        <a:p>
          <a:r>
            <a:rPr lang="en-US" dirty="0" err="1"/>
            <a:t>UtfStream</a:t>
          </a:r>
          <a:endParaRPr lang="en-US" dirty="0"/>
        </a:p>
      </dgm:t>
    </dgm:pt>
    <dgm:pt modelId="{69BAC4CF-0DC9-4DEA-AC85-285063B7FA30}" type="parTrans" cxnId="{AFA62AC3-7876-4393-8642-4F1A9EB2B4F2}">
      <dgm:prSet/>
      <dgm:spPr/>
      <dgm:t>
        <a:bodyPr/>
        <a:lstStyle/>
        <a:p>
          <a:endParaRPr lang="en-US"/>
        </a:p>
      </dgm:t>
    </dgm:pt>
    <dgm:pt modelId="{523005CA-E32A-4C15-A244-55733347F785}" type="sibTrans" cxnId="{AFA62AC3-7876-4393-8642-4F1A9EB2B4F2}">
      <dgm:prSet/>
      <dgm:spPr/>
      <dgm:t>
        <a:bodyPr/>
        <a:lstStyle/>
        <a:p>
          <a:endParaRPr lang="en-US"/>
        </a:p>
      </dgm:t>
    </dgm:pt>
    <dgm:pt modelId="{56E0D716-69DA-48D6-9903-34EFE74296A1}">
      <dgm:prSet phldrT="[Text]"/>
      <dgm:spPr/>
      <dgm:t>
        <a:bodyPr/>
        <a:lstStyle/>
        <a:p>
          <a:r>
            <a:rPr lang="en-US" dirty="0" err="1"/>
            <a:t>ZipCompressedStream</a:t>
          </a:r>
          <a:endParaRPr lang="en-US" dirty="0"/>
        </a:p>
      </dgm:t>
    </dgm:pt>
    <dgm:pt modelId="{A95EE48E-9597-4DC1-BE70-A524231F2827}" type="parTrans" cxnId="{500E23ED-13CA-440E-830B-CA50502B7AD8}">
      <dgm:prSet/>
      <dgm:spPr/>
      <dgm:t>
        <a:bodyPr/>
        <a:lstStyle/>
        <a:p>
          <a:endParaRPr lang="en-US"/>
        </a:p>
      </dgm:t>
    </dgm:pt>
    <dgm:pt modelId="{47D1B3CA-45FC-4362-A61B-52C6FE6120B6}" type="sibTrans" cxnId="{500E23ED-13CA-440E-830B-CA50502B7AD8}">
      <dgm:prSet/>
      <dgm:spPr/>
      <dgm:t>
        <a:bodyPr/>
        <a:lstStyle/>
        <a:p>
          <a:endParaRPr lang="en-US"/>
        </a:p>
      </dgm:t>
    </dgm:pt>
    <dgm:pt modelId="{41674935-D786-428D-BA35-7FC0DE44A4B0}" type="pres">
      <dgm:prSet presAssocID="{B8C8C36D-368E-418E-A0ED-2361717A0379}" presName="outerComposite" presStyleCnt="0">
        <dgm:presLayoutVars>
          <dgm:chMax val="5"/>
          <dgm:dir/>
          <dgm:resizeHandles val="exact"/>
        </dgm:presLayoutVars>
      </dgm:prSet>
      <dgm:spPr/>
    </dgm:pt>
    <dgm:pt modelId="{03145AE3-06BC-43B9-9321-4A04C7546FEF}" type="pres">
      <dgm:prSet presAssocID="{B8C8C36D-368E-418E-A0ED-2361717A0379}" presName="dummyMaxCanvas" presStyleCnt="0">
        <dgm:presLayoutVars/>
      </dgm:prSet>
      <dgm:spPr/>
    </dgm:pt>
    <dgm:pt modelId="{F216D2CC-BC44-4934-8599-CCBC31778BB0}" type="pres">
      <dgm:prSet presAssocID="{B8C8C36D-368E-418E-A0ED-2361717A0379}" presName="ThreeNodes_1" presStyleLbl="node1" presStyleIdx="0" presStyleCnt="3">
        <dgm:presLayoutVars>
          <dgm:bulletEnabled val="1"/>
        </dgm:presLayoutVars>
      </dgm:prSet>
      <dgm:spPr/>
    </dgm:pt>
    <dgm:pt modelId="{5A7E1501-6F0F-443D-B8A5-850F6DDB12B7}" type="pres">
      <dgm:prSet presAssocID="{B8C8C36D-368E-418E-A0ED-2361717A0379}" presName="ThreeNodes_2" presStyleLbl="node1" presStyleIdx="1" presStyleCnt="3">
        <dgm:presLayoutVars>
          <dgm:bulletEnabled val="1"/>
        </dgm:presLayoutVars>
      </dgm:prSet>
      <dgm:spPr/>
    </dgm:pt>
    <dgm:pt modelId="{4FF6C35C-3BE8-4A0E-8DCB-D416D2B5AA19}" type="pres">
      <dgm:prSet presAssocID="{B8C8C36D-368E-418E-A0ED-2361717A0379}" presName="ThreeNodes_3" presStyleLbl="node1" presStyleIdx="2" presStyleCnt="3">
        <dgm:presLayoutVars>
          <dgm:bulletEnabled val="1"/>
        </dgm:presLayoutVars>
      </dgm:prSet>
      <dgm:spPr/>
    </dgm:pt>
    <dgm:pt modelId="{591AA260-09A8-4602-AD68-EF5A8C394C42}" type="pres">
      <dgm:prSet presAssocID="{B8C8C36D-368E-418E-A0ED-2361717A0379}" presName="ThreeConn_1-2" presStyleLbl="fgAccFollowNode1" presStyleIdx="0" presStyleCnt="2">
        <dgm:presLayoutVars>
          <dgm:bulletEnabled val="1"/>
        </dgm:presLayoutVars>
      </dgm:prSet>
      <dgm:spPr/>
    </dgm:pt>
    <dgm:pt modelId="{BE734DB3-B7D4-442F-8524-2847E80AA55F}" type="pres">
      <dgm:prSet presAssocID="{B8C8C36D-368E-418E-A0ED-2361717A0379}" presName="ThreeConn_2-3" presStyleLbl="fgAccFollowNode1" presStyleIdx="1" presStyleCnt="2">
        <dgm:presLayoutVars>
          <dgm:bulletEnabled val="1"/>
        </dgm:presLayoutVars>
      </dgm:prSet>
      <dgm:spPr/>
    </dgm:pt>
    <dgm:pt modelId="{6F4B93CB-38DC-4EA9-A8FB-2DDF2F2AFA1F}" type="pres">
      <dgm:prSet presAssocID="{B8C8C36D-368E-418E-A0ED-2361717A0379}" presName="ThreeNodes_1_text" presStyleLbl="node1" presStyleIdx="2" presStyleCnt="3">
        <dgm:presLayoutVars>
          <dgm:bulletEnabled val="1"/>
        </dgm:presLayoutVars>
      </dgm:prSet>
      <dgm:spPr/>
    </dgm:pt>
    <dgm:pt modelId="{90FC593F-41B9-432D-A845-DCB5D74F5040}" type="pres">
      <dgm:prSet presAssocID="{B8C8C36D-368E-418E-A0ED-2361717A0379}" presName="ThreeNodes_2_text" presStyleLbl="node1" presStyleIdx="2" presStyleCnt="3">
        <dgm:presLayoutVars>
          <dgm:bulletEnabled val="1"/>
        </dgm:presLayoutVars>
      </dgm:prSet>
      <dgm:spPr/>
    </dgm:pt>
    <dgm:pt modelId="{B9E8648A-C506-4E18-B136-4AB8EE8AB8DF}" type="pres">
      <dgm:prSet presAssocID="{B8C8C36D-368E-418E-A0ED-2361717A037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9ABBC40-AE49-4356-9DE7-FF82ED252489}" type="presOf" srcId="{56E0D716-69DA-48D6-9903-34EFE74296A1}" destId="{B9E8648A-C506-4E18-B136-4AB8EE8AB8DF}" srcOrd="1" destOrd="0" presId="urn:microsoft.com/office/officeart/2005/8/layout/vProcess5"/>
    <dgm:cxn modelId="{F0C35B4C-8D72-447C-B8F2-602C31CAEF7F}" type="presOf" srcId="{072850FB-5FCF-4FBF-9AB8-FED4BA334B78}" destId="{5A7E1501-6F0F-443D-B8A5-850F6DDB12B7}" srcOrd="0" destOrd="0" presId="urn:microsoft.com/office/officeart/2005/8/layout/vProcess5"/>
    <dgm:cxn modelId="{C0F88125-1008-4A57-AC63-4D520D806D46}" type="presOf" srcId="{523005CA-E32A-4C15-A244-55733347F785}" destId="{BE734DB3-B7D4-442F-8524-2847E80AA55F}" srcOrd="0" destOrd="0" presId="urn:microsoft.com/office/officeart/2005/8/layout/vProcess5"/>
    <dgm:cxn modelId="{500E23ED-13CA-440E-830B-CA50502B7AD8}" srcId="{B8C8C36D-368E-418E-A0ED-2361717A0379}" destId="{56E0D716-69DA-48D6-9903-34EFE74296A1}" srcOrd="2" destOrd="0" parTransId="{A95EE48E-9597-4DC1-BE70-A524231F2827}" sibTransId="{47D1B3CA-45FC-4362-A61B-52C6FE6120B6}"/>
    <dgm:cxn modelId="{806227A6-C983-4461-A45B-E957A49239F9}" type="presOf" srcId="{072850FB-5FCF-4FBF-9AB8-FED4BA334B78}" destId="{90FC593F-41B9-432D-A845-DCB5D74F5040}" srcOrd="1" destOrd="0" presId="urn:microsoft.com/office/officeart/2005/8/layout/vProcess5"/>
    <dgm:cxn modelId="{AFA62AC3-7876-4393-8642-4F1A9EB2B4F2}" srcId="{B8C8C36D-368E-418E-A0ED-2361717A0379}" destId="{072850FB-5FCF-4FBF-9AB8-FED4BA334B78}" srcOrd="1" destOrd="0" parTransId="{69BAC4CF-0DC9-4DEA-AC85-285063B7FA30}" sibTransId="{523005CA-E32A-4C15-A244-55733347F785}"/>
    <dgm:cxn modelId="{48C0E720-09F2-4311-8004-F97A59B1E7F0}" type="presOf" srcId="{951FF960-13ED-4DE1-BD3C-B38B5E31FE9E}" destId="{591AA260-09A8-4602-AD68-EF5A8C394C42}" srcOrd="0" destOrd="0" presId="urn:microsoft.com/office/officeart/2005/8/layout/vProcess5"/>
    <dgm:cxn modelId="{FA546D65-AEA5-4E76-9264-BF3CE72968E1}" type="presOf" srcId="{7EF78A0E-F8D9-4333-A609-DD2C9B367D7B}" destId="{6F4B93CB-38DC-4EA9-A8FB-2DDF2F2AFA1F}" srcOrd="1" destOrd="0" presId="urn:microsoft.com/office/officeart/2005/8/layout/vProcess5"/>
    <dgm:cxn modelId="{974E0AFF-49CC-4E44-B096-B3241AC9FD97}" srcId="{B8C8C36D-368E-418E-A0ED-2361717A0379}" destId="{7EF78A0E-F8D9-4333-A609-DD2C9B367D7B}" srcOrd="0" destOrd="0" parTransId="{E105AAA7-830B-48E6-8234-71F8B6FC298A}" sibTransId="{951FF960-13ED-4DE1-BD3C-B38B5E31FE9E}"/>
    <dgm:cxn modelId="{0C2005DE-3AB5-4F28-91C9-62A820D48AE5}" type="presOf" srcId="{7EF78A0E-F8D9-4333-A609-DD2C9B367D7B}" destId="{F216D2CC-BC44-4934-8599-CCBC31778BB0}" srcOrd="0" destOrd="0" presId="urn:microsoft.com/office/officeart/2005/8/layout/vProcess5"/>
    <dgm:cxn modelId="{DB3BC257-660C-42AC-BEB3-6513D74DD9A9}" type="presOf" srcId="{B8C8C36D-368E-418E-A0ED-2361717A0379}" destId="{41674935-D786-428D-BA35-7FC0DE44A4B0}" srcOrd="0" destOrd="0" presId="urn:microsoft.com/office/officeart/2005/8/layout/vProcess5"/>
    <dgm:cxn modelId="{2FEC9065-482A-4D0E-A378-04862698D9DF}" type="presOf" srcId="{56E0D716-69DA-48D6-9903-34EFE74296A1}" destId="{4FF6C35C-3BE8-4A0E-8DCB-D416D2B5AA19}" srcOrd="0" destOrd="0" presId="urn:microsoft.com/office/officeart/2005/8/layout/vProcess5"/>
    <dgm:cxn modelId="{F0016D97-EA42-4B3E-9073-218DF13A5E9B}" type="presParOf" srcId="{41674935-D786-428D-BA35-7FC0DE44A4B0}" destId="{03145AE3-06BC-43B9-9321-4A04C7546FEF}" srcOrd="0" destOrd="0" presId="urn:microsoft.com/office/officeart/2005/8/layout/vProcess5"/>
    <dgm:cxn modelId="{75973B71-1A5B-4295-BD39-FCEABFF12246}" type="presParOf" srcId="{41674935-D786-428D-BA35-7FC0DE44A4B0}" destId="{F216D2CC-BC44-4934-8599-CCBC31778BB0}" srcOrd="1" destOrd="0" presId="urn:microsoft.com/office/officeart/2005/8/layout/vProcess5"/>
    <dgm:cxn modelId="{7081A95D-2F60-4EE7-A9ED-5562CFEC06DF}" type="presParOf" srcId="{41674935-D786-428D-BA35-7FC0DE44A4B0}" destId="{5A7E1501-6F0F-443D-B8A5-850F6DDB12B7}" srcOrd="2" destOrd="0" presId="urn:microsoft.com/office/officeart/2005/8/layout/vProcess5"/>
    <dgm:cxn modelId="{C6C2A7E8-9372-4C93-BA89-0E86C5EC6509}" type="presParOf" srcId="{41674935-D786-428D-BA35-7FC0DE44A4B0}" destId="{4FF6C35C-3BE8-4A0E-8DCB-D416D2B5AA19}" srcOrd="3" destOrd="0" presId="urn:microsoft.com/office/officeart/2005/8/layout/vProcess5"/>
    <dgm:cxn modelId="{8DB4C3B6-00E8-4C80-B6C5-2CDE3AF71468}" type="presParOf" srcId="{41674935-D786-428D-BA35-7FC0DE44A4B0}" destId="{591AA260-09A8-4602-AD68-EF5A8C394C42}" srcOrd="4" destOrd="0" presId="urn:microsoft.com/office/officeart/2005/8/layout/vProcess5"/>
    <dgm:cxn modelId="{E4B928C6-3880-4319-8221-EDCF5D2B17AB}" type="presParOf" srcId="{41674935-D786-428D-BA35-7FC0DE44A4B0}" destId="{BE734DB3-B7D4-442F-8524-2847E80AA55F}" srcOrd="5" destOrd="0" presId="urn:microsoft.com/office/officeart/2005/8/layout/vProcess5"/>
    <dgm:cxn modelId="{E7A769E9-10C3-4684-927E-91A1FE211C54}" type="presParOf" srcId="{41674935-D786-428D-BA35-7FC0DE44A4B0}" destId="{6F4B93CB-38DC-4EA9-A8FB-2DDF2F2AFA1F}" srcOrd="6" destOrd="0" presId="urn:microsoft.com/office/officeart/2005/8/layout/vProcess5"/>
    <dgm:cxn modelId="{C84BD0EE-4C46-47A0-949A-F6F35D8E425A}" type="presParOf" srcId="{41674935-D786-428D-BA35-7FC0DE44A4B0}" destId="{90FC593F-41B9-432D-A845-DCB5D74F5040}" srcOrd="7" destOrd="0" presId="urn:microsoft.com/office/officeart/2005/8/layout/vProcess5"/>
    <dgm:cxn modelId="{BDCDC73C-D5BA-45E1-96BF-DD2307355693}" type="presParOf" srcId="{41674935-D786-428D-BA35-7FC0DE44A4B0}" destId="{B9E8648A-C506-4E18-B136-4AB8EE8AB8D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D140-833E-41E2-BF93-2DA1C16158E4}">
      <dsp:nvSpPr>
        <dsp:cNvPr id="0" name=""/>
        <dsp:cNvSpPr/>
      </dsp:nvSpPr>
      <dsp:spPr>
        <a:xfrm>
          <a:off x="6896754" y="1928138"/>
          <a:ext cx="1126781" cy="258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092"/>
              </a:lnTo>
              <a:lnTo>
                <a:pt x="1126781" y="130092"/>
              </a:lnTo>
              <a:lnTo>
                <a:pt x="1126781" y="258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DE040-A3C5-4ACE-BD7D-C0261687F82E}">
      <dsp:nvSpPr>
        <dsp:cNvPr id="0" name=""/>
        <dsp:cNvSpPr/>
      </dsp:nvSpPr>
      <dsp:spPr>
        <a:xfrm>
          <a:off x="5769973" y="1928138"/>
          <a:ext cx="1126781" cy="258135"/>
        </a:xfrm>
        <a:custGeom>
          <a:avLst/>
          <a:gdLst/>
          <a:ahLst/>
          <a:cxnLst/>
          <a:rect l="0" t="0" r="0" b="0"/>
          <a:pathLst>
            <a:path>
              <a:moveTo>
                <a:pt x="1126781" y="0"/>
              </a:moveTo>
              <a:lnTo>
                <a:pt x="1126781" y="130092"/>
              </a:lnTo>
              <a:lnTo>
                <a:pt x="0" y="130092"/>
              </a:lnTo>
              <a:lnTo>
                <a:pt x="0" y="258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0457A-04A5-4120-8083-4251B369F4FD}">
      <dsp:nvSpPr>
        <dsp:cNvPr id="0" name=""/>
        <dsp:cNvSpPr/>
      </dsp:nvSpPr>
      <dsp:spPr>
        <a:xfrm>
          <a:off x="4643191" y="850525"/>
          <a:ext cx="2253562" cy="258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092"/>
              </a:lnTo>
              <a:lnTo>
                <a:pt x="2253562" y="130092"/>
              </a:lnTo>
              <a:lnTo>
                <a:pt x="2253562" y="2581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919D1-2E3B-48D9-85CF-0B3FE234DF5A}">
      <dsp:nvSpPr>
        <dsp:cNvPr id="0" name=""/>
        <dsp:cNvSpPr/>
      </dsp:nvSpPr>
      <dsp:spPr>
        <a:xfrm>
          <a:off x="2389629" y="1928138"/>
          <a:ext cx="1126781" cy="258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092"/>
              </a:lnTo>
              <a:lnTo>
                <a:pt x="1126781" y="130092"/>
              </a:lnTo>
              <a:lnTo>
                <a:pt x="1126781" y="258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7B433-3977-4FD8-A810-33EEA89CD931}">
      <dsp:nvSpPr>
        <dsp:cNvPr id="0" name=""/>
        <dsp:cNvSpPr/>
      </dsp:nvSpPr>
      <dsp:spPr>
        <a:xfrm>
          <a:off x="1262847" y="1928138"/>
          <a:ext cx="1126781" cy="258135"/>
        </a:xfrm>
        <a:custGeom>
          <a:avLst/>
          <a:gdLst/>
          <a:ahLst/>
          <a:cxnLst/>
          <a:rect l="0" t="0" r="0" b="0"/>
          <a:pathLst>
            <a:path>
              <a:moveTo>
                <a:pt x="1126781" y="0"/>
              </a:moveTo>
              <a:lnTo>
                <a:pt x="1126781" y="130092"/>
              </a:lnTo>
              <a:lnTo>
                <a:pt x="0" y="130092"/>
              </a:lnTo>
              <a:lnTo>
                <a:pt x="0" y="258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24236-3557-44AA-A98B-8F927C4D77BF}">
      <dsp:nvSpPr>
        <dsp:cNvPr id="0" name=""/>
        <dsp:cNvSpPr/>
      </dsp:nvSpPr>
      <dsp:spPr>
        <a:xfrm>
          <a:off x="2389629" y="850525"/>
          <a:ext cx="2253562" cy="258135"/>
        </a:xfrm>
        <a:custGeom>
          <a:avLst/>
          <a:gdLst/>
          <a:ahLst/>
          <a:cxnLst/>
          <a:rect l="0" t="0" r="0" b="0"/>
          <a:pathLst>
            <a:path>
              <a:moveTo>
                <a:pt x="2253562" y="0"/>
              </a:moveTo>
              <a:lnTo>
                <a:pt x="2253562" y="130092"/>
              </a:lnTo>
              <a:lnTo>
                <a:pt x="0" y="130092"/>
              </a:lnTo>
              <a:lnTo>
                <a:pt x="0" y="2581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54373-3327-4650-9EBD-1F6FE6632952}">
      <dsp:nvSpPr>
        <dsp:cNvPr id="0" name=""/>
        <dsp:cNvSpPr/>
      </dsp:nvSpPr>
      <dsp:spPr>
        <a:xfrm>
          <a:off x="4233453" y="31048"/>
          <a:ext cx="819477" cy="819477"/>
        </a:xfrm>
        <a:prstGeom prst="flowChartSummingJuncti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CAF46-365B-4F80-931E-7E706F52293D}">
      <dsp:nvSpPr>
        <dsp:cNvPr id="0" name=""/>
        <dsp:cNvSpPr/>
      </dsp:nvSpPr>
      <dsp:spPr>
        <a:xfrm>
          <a:off x="5052930" y="28999"/>
          <a:ext cx="1229216" cy="819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Shape</a:t>
          </a:r>
        </a:p>
      </dsp:txBody>
      <dsp:txXfrm>
        <a:off x="5052930" y="28999"/>
        <a:ext cx="1229216" cy="819477"/>
      </dsp:txXfrm>
    </dsp:sp>
    <dsp:sp modelId="{D82A9CA6-65A3-4C95-A560-745FADB70786}">
      <dsp:nvSpPr>
        <dsp:cNvPr id="0" name=""/>
        <dsp:cNvSpPr/>
      </dsp:nvSpPr>
      <dsp:spPr>
        <a:xfrm>
          <a:off x="1979890" y="1108661"/>
          <a:ext cx="819477" cy="819477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7A42F-2E57-4AC1-AF78-C6BBDEB646D0}">
      <dsp:nvSpPr>
        <dsp:cNvPr id="0" name=""/>
        <dsp:cNvSpPr/>
      </dsp:nvSpPr>
      <dsp:spPr>
        <a:xfrm>
          <a:off x="2799367" y="1106612"/>
          <a:ext cx="1229216" cy="819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Circle</a:t>
          </a:r>
        </a:p>
      </dsp:txBody>
      <dsp:txXfrm>
        <a:off x="2799367" y="1106612"/>
        <a:ext cx="1229216" cy="819477"/>
      </dsp:txXfrm>
    </dsp:sp>
    <dsp:sp modelId="{6D03FF04-5487-49A2-9AA0-532F5D41EB38}">
      <dsp:nvSpPr>
        <dsp:cNvPr id="0" name=""/>
        <dsp:cNvSpPr/>
      </dsp:nvSpPr>
      <dsp:spPr>
        <a:xfrm>
          <a:off x="853108" y="2186273"/>
          <a:ext cx="819477" cy="819477"/>
        </a:xfrm>
        <a:prstGeom prst="ellipse">
          <a:avLst/>
        </a:prstGeom>
        <a:solidFill>
          <a:srgbClr val="DA040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F86C3-F932-48A7-BB7B-DD5D28AB062D}">
      <dsp:nvSpPr>
        <dsp:cNvPr id="0" name=""/>
        <dsp:cNvSpPr/>
      </dsp:nvSpPr>
      <dsp:spPr>
        <a:xfrm>
          <a:off x="1672586" y="2184225"/>
          <a:ext cx="1229216" cy="819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Red Circle</a:t>
          </a:r>
        </a:p>
      </dsp:txBody>
      <dsp:txXfrm>
        <a:off x="1672586" y="2184225"/>
        <a:ext cx="1229216" cy="819477"/>
      </dsp:txXfrm>
    </dsp:sp>
    <dsp:sp modelId="{CFF4D064-00D6-4457-9949-3EE01C4ECA87}">
      <dsp:nvSpPr>
        <dsp:cNvPr id="0" name=""/>
        <dsp:cNvSpPr/>
      </dsp:nvSpPr>
      <dsp:spPr>
        <a:xfrm>
          <a:off x="3106671" y="2186273"/>
          <a:ext cx="819477" cy="819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9F5E-AAB0-4581-A88E-02F468359BBF}">
      <dsp:nvSpPr>
        <dsp:cNvPr id="0" name=""/>
        <dsp:cNvSpPr/>
      </dsp:nvSpPr>
      <dsp:spPr>
        <a:xfrm>
          <a:off x="3926149" y="2184225"/>
          <a:ext cx="1229216" cy="819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Blue Square</a:t>
          </a:r>
        </a:p>
      </dsp:txBody>
      <dsp:txXfrm>
        <a:off x="3926149" y="2184225"/>
        <a:ext cx="1229216" cy="819477"/>
      </dsp:txXfrm>
    </dsp:sp>
    <dsp:sp modelId="{C5B8B2C6-5457-4C94-9FD2-28F1CAED9A52}">
      <dsp:nvSpPr>
        <dsp:cNvPr id="0" name=""/>
        <dsp:cNvSpPr/>
      </dsp:nvSpPr>
      <dsp:spPr>
        <a:xfrm>
          <a:off x="6487016" y="1108661"/>
          <a:ext cx="819477" cy="819477"/>
        </a:xfrm>
        <a:prstGeom prst="flowChartProcess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9E3E5-C422-4EAD-BEFE-2A62B243C56C}">
      <dsp:nvSpPr>
        <dsp:cNvPr id="0" name=""/>
        <dsp:cNvSpPr/>
      </dsp:nvSpPr>
      <dsp:spPr>
        <a:xfrm>
          <a:off x="7306493" y="1106612"/>
          <a:ext cx="1229216" cy="819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Square</a:t>
          </a:r>
        </a:p>
      </dsp:txBody>
      <dsp:txXfrm>
        <a:off x="7306493" y="1106612"/>
        <a:ext cx="1229216" cy="819477"/>
      </dsp:txXfrm>
    </dsp:sp>
    <dsp:sp modelId="{FDF451A9-E78E-4DB1-A7B7-FAECABE0C8A4}">
      <dsp:nvSpPr>
        <dsp:cNvPr id="0" name=""/>
        <dsp:cNvSpPr/>
      </dsp:nvSpPr>
      <dsp:spPr>
        <a:xfrm>
          <a:off x="5360234" y="2186273"/>
          <a:ext cx="819477" cy="819477"/>
        </a:xfrm>
        <a:prstGeom prst="flowChartProcess">
          <a:avLst/>
        </a:prstGeom>
        <a:solidFill>
          <a:srgbClr val="DA040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6E0C4-C941-4EAB-B3FD-46B53A479BF2}">
      <dsp:nvSpPr>
        <dsp:cNvPr id="0" name=""/>
        <dsp:cNvSpPr/>
      </dsp:nvSpPr>
      <dsp:spPr>
        <a:xfrm>
          <a:off x="6179712" y="2184225"/>
          <a:ext cx="1229216" cy="819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Red Square</a:t>
          </a:r>
        </a:p>
      </dsp:txBody>
      <dsp:txXfrm>
        <a:off x="6179712" y="2184225"/>
        <a:ext cx="1229216" cy="819477"/>
      </dsp:txXfrm>
    </dsp:sp>
    <dsp:sp modelId="{62593377-90FE-4BF1-8E2C-B04C11B0071F}">
      <dsp:nvSpPr>
        <dsp:cNvPr id="0" name=""/>
        <dsp:cNvSpPr/>
      </dsp:nvSpPr>
      <dsp:spPr>
        <a:xfrm>
          <a:off x="7613797" y="2186273"/>
          <a:ext cx="819477" cy="81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F057F-B8D5-4B66-9BA1-3EA01CC29231}">
      <dsp:nvSpPr>
        <dsp:cNvPr id="0" name=""/>
        <dsp:cNvSpPr/>
      </dsp:nvSpPr>
      <dsp:spPr>
        <a:xfrm>
          <a:off x="8433275" y="2184225"/>
          <a:ext cx="1229216" cy="819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Blue Square</a:t>
          </a:r>
        </a:p>
      </dsp:txBody>
      <dsp:txXfrm>
        <a:off x="8433275" y="2184225"/>
        <a:ext cx="1229216" cy="819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37C6B-F8BF-4DB9-98C0-F19BE17DFE07}">
      <dsp:nvSpPr>
        <dsp:cNvPr id="0" name=""/>
        <dsp:cNvSpPr/>
      </dsp:nvSpPr>
      <dsp:spPr>
        <a:xfrm>
          <a:off x="6896754" y="1928138"/>
          <a:ext cx="1126781" cy="258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092"/>
              </a:lnTo>
              <a:lnTo>
                <a:pt x="1126781" y="130092"/>
              </a:lnTo>
              <a:lnTo>
                <a:pt x="1126781" y="258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DE040-A3C5-4ACE-BD7D-C0261687F82E}">
      <dsp:nvSpPr>
        <dsp:cNvPr id="0" name=""/>
        <dsp:cNvSpPr/>
      </dsp:nvSpPr>
      <dsp:spPr>
        <a:xfrm>
          <a:off x="5769973" y="1928138"/>
          <a:ext cx="1126781" cy="258135"/>
        </a:xfrm>
        <a:custGeom>
          <a:avLst/>
          <a:gdLst/>
          <a:ahLst/>
          <a:cxnLst/>
          <a:rect l="0" t="0" r="0" b="0"/>
          <a:pathLst>
            <a:path>
              <a:moveTo>
                <a:pt x="1126781" y="0"/>
              </a:moveTo>
              <a:lnTo>
                <a:pt x="1126781" y="130092"/>
              </a:lnTo>
              <a:lnTo>
                <a:pt x="0" y="130092"/>
              </a:lnTo>
              <a:lnTo>
                <a:pt x="0" y="258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0457A-04A5-4120-8083-4251B369F4FD}">
      <dsp:nvSpPr>
        <dsp:cNvPr id="0" name=""/>
        <dsp:cNvSpPr/>
      </dsp:nvSpPr>
      <dsp:spPr>
        <a:xfrm>
          <a:off x="4564278" y="930375"/>
          <a:ext cx="2332476" cy="178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42"/>
              </a:lnTo>
              <a:lnTo>
                <a:pt x="2332476" y="50242"/>
              </a:lnTo>
              <a:lnTo>
                <a:pt x="2332476" y="178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919D1-2E3B-48D9-85CF-0B3FE234DF5A}">
      <dsp:nvSpPr>
        <dsp:cNvPr id="0" name=""/>
        <dsp:cNvSpPr/>
      </dsp:nvSpPr>
      <dsp:spPr>
        <a:xfrm>
          <a:off x="2389629" y="1928138"/>
          <a:ext cx="1126781" cy="258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092"/>
              </a:lnTo>
              <a:lnTo>
                <a:pt x="1126781" y="130092"/>
              </a:lnTo>
              <a:lnTo>
                <a:pt x="1126781" y="258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7B433-3977-4FD8-A810-33EEA89CD931}">
      <dsp:nvSpPr>
        <dsp:cNvPr id="0" name=""/>
        <dsp:cNvSpPr/>
      </dsp:nvSpPr>
      <dsp:spPr>
        <a:xfrm>
          <a:off x="1262847" y="1928138"/>
          <a:ext cx="1126781" cy="258135"/>
        </a:xfrm>
        <a:custGeom>
          <a:avLst/>
          <a:gdLst/>
          <a:ahLst/>
          <a:cxnLst/>
          <a:rect l="0" t="0" r="0" b="0"/>
          <a:pathLst>
            <a:path>
              <a:moveTo>
                <a:pt x="1126781" y="0"/>
              </a:moveTo>
              <a:lnTo>
                <a:pt x="1126781" y="130092"/>
              </a:lnTo>
              <a:lnTo>
                <a:pt x="0" y="130092"/>
              </a:lnTo>
              <a:lnTo>
                <a:pt x="0" y="258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24236-3557-44AA-A98B-8F927C4D77BF}">
      <dsp:nvSpPr>
        <dsp:cNvPr id="0" name=""/>
        <dsp:cNvSpPr/>
      </dsp:nvSpPr>
      <dsp:spPr>
        <a:xfrm>
          <a:off x="2389629" y="930375"/>
          <a:ext cx="2174649" cy="178285"/>
        </a:xfrm>
        <a:custGeom>
          <a:avLst/>
          <a:gdLst/>
          <a:ahLst/>
          <a:cxnLst/>
          <a:rect l="0" t="0" r="0" b="0"/>
          <a:pathLst>
            <a:path>
              <a:moveTo>
                <a:pt x="2174649" y="0"/>
              </a:moveTo>
              <a:lnTo>
                <a:pt x="2174649" y="50242"/>
              </a:lnTo>
              <a:lnTo>
                <a:pt x="0" y="50242"/>
              </a:lnTo>
              <a:lnTo>
                <a:pt x="0" y="178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54373-3327-4650-9EBD-1F6FE6632952}">
      <dsp:nvSpPr>
        <dsp:cNvPr id="0" name=""/>
        <dsp:cNvSpPr/>
      </dsp:nvSpPr>
      <dsp:spPr>
        <a:xfrm rot="5400000">
          <a:off x="4339753" y="110898"/>
          <a:ext cx="449049" cy="819477"/>
        </a:xfrm>
        <a:prstGeom prst="mo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CAF46-365B-4F80-931E-7E706F52293D}">
      <dsp:nvSpPr>
        <dsp:cNvPr id="0" name=""/>
        <dsp:cNvSpPr/>
      </dsp:nvSpPr>
      <dsp:spPr>
        <a:xfrm>
          <a:off x="4960323" y="28999"/>
          <a:ext cx="1229216" cy="819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Bridge</a:t>
          </a:r>
        </a:p>
      </dsp:txBody>
      <dsp:txXfrm>
        <a:off x="4960323" y="28999"/>
        <a:ext cx="1229216" cy="819477"/>
      </dsp:txXfrm>
    </dsp:sp>
    <dsp:sp modelId="{D82A9CA6-65A3-4C95-A560-745FADB70786}">
      <dsp:nvSpPr>
        <dsp:cNvPr id="0" name=""/>
        <dsp:cNvSpPr/>
      </dsp:nvSpPr>
      <dsp:spPr>
        <a:xfrm>
          <a:off x="1979890" y="1108661"/>
          <a:ext cx="819477" cy="819477"/>
        </a:xfrm>
        <a:prstGeom prst="flowChartSummingJuncti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7A42F-2E57-4AC1-AF78-C6BBDEB646D0}">
      <dsp:nvSpPr>
        <dsp:cNvPr id="0" name=""/>
        <dsp:cNvSpPr/>
      </dsp:nvSpPr>
      <dsp:spPr>
        <a:xfrm>
          <a:off x="2799367" y="1106612"/>
          <a:ext cx="1229216" cy="819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Shape</a:t>
          </a:r>
        </a:p>
      </dsp:txBody>
      <dsp:txXfrm>
        <a:off x="2799367" y="1106612"/>
        <a:ext cx="1229216" cy="819477"/>
      </dsp:txXfrm>
    </dsp:sp>
    <dsp:sp modelId="{6D03FF04-5487-49A2-9AA0-532F5D41EB38}">
      <dsp:nvSpPr>
        <dsp:cNvPr id="0" name=""/>
        <dsp:cNvSpPr/>
      </dsp:nvSpPr>
      <dsp:spPr>
        <a:xfrm>
          <a:off x="853108" y="2186273"/>
          <a:ext cx="819477" cy="819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F86C3-F932-48A7-BB7B-DD5D28AB062D}">
      <dsp:nvSpPr>
        <dsp:cNvPr id="0" name=""/>
        <dsp:cNvSpPr/>
      </dsp:nvSpPr>
      <dsp:spPr>
        <a:xfrm>
          <a:off x="1672586" y="2184225"/>
          <a:ext cx="1229216" cy="819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Circle</a:t>
          </a:r>
        </a:p>
      </dsp:txBody>
      <dsp:txXfrm>
        <a:off x="1672586" y="2184225"/>
        <a:ext cx="1229216" cy="819477"/>
      </dsp:txXfrm>
    </dsp:sp>
    <dsp:sp modelId="{CFF4D064-00D6-4457-9949-3EE01C4ECA87}">
      <dsp:nvSpPr>
        <dsp:cNvPr id="0" name=""/>
        <dsp:cNvSpPr/>
      </dsp:nvSpPr>
      <dsp:spPr>
        <a:xfrm>
          <a:off x="3106671" y="2186273"/>
          <a:ext cx="819477" cy="81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9F5E-AAB0-4581-A88E-02F468359BBF}">
      <dsp:nvSpPr>
        <dsp:cNvPr id="0" name=""/>
        <dsp:cNvSpPr/>
      </dsp:nvSpPr>
      <dsp:spPr>
        <a:xfrm>
          <a:off x="3926149" y="2184225"/>
          <a:ext cx="1229216" cy="819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Square</a:t>
          </a:r>
        </a:p>
      </dsp:txBody>
      <dsp:txXfrm>
        <a:off x="3926149" y="2184225"/>
        <a:ext cx="1229216" cy="819477"/>
      </dsp:txXfrm>
    </dsp:sp>
    <dsp:sp modelId="{C5B8B2C6-5457-4C94-9FD2-28F1CAED9A52}">
      <dsp:nvSpPr>
        <dsp:cNvPr id="0" name=""/>
        <dsp:cNvSpPr/>
      </dsp:nvSpPr>
      <dsp:spPr>
        <a:xfrm>
          <a:off x="6487016" y="1108661"/>
          <a:ext cx="819477" cy="819477"/>
        </a:xfrm>
        <a:prstGeom prst="flowChartOr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9E3E5-C422-4EAD-BEFE-2A62B243C56C}">
      <dsp:nvSpPr>
        <dsp:cNvPr id="0" name=""/>
        <dsp:cNvSpPr/>
      </dsp:nvSpPr>
      <dsp:spPr>
        <a:xfrm>
          <a:off x="7306493" y="1106612"/>
          <a:ext cx="1229216" cy="819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Colour</a:t>
          </a:r>
          <a:endParaRPr lang="en-US" sz="2800" kern="1200" dirty="0"/>
        </a:p>
      </dsp:txBody>
      <dsp:txXfrm>
        <a:off x="7306493" y="1106612"/>
        <a:ext cx="1229216" cy="819477"/>
      </dsp:txXfrm>
    </dsp:sp>
    <dsp:sp modelId="{FDF451A9-E78E-4DB1-A7B7-FAECABE0C8A4}">
      <dsp:nvSpPr>
        <dsp:cNvPr id="0" name=""/>
        <dsp:cNvSpPr/>
      </dsp:nvSpPr>
      <dsp:spPr>
        <a:xfrm>
          <a:off x="5360234" y="2186273"/>
          <a:ext cx="819477" cy="819477"/>
        </a:xfrm>
        <a:prstGeom prst="flowChartOr">
          <a:avLst/>
        </a:prstGeom>
        <a:solidFill>
          <a:srgbClr val="DA040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6E0C4-C941-4EAB-B3FD-46B53A479BF2}">
      <dsp:nvSpPr>
        <dsp:cNvPr id="0" name=""/>
        <dsp:cNvSpPr/>
      </dsp:nvSpPr>
      <dsp:spPr>
        <a:xfrm>
          <a:off x="6179712" y="2184225"/>
          <a:ext cx="1229216" cy="819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Red</a:t>
          </a:r>
        </a:p>
      </dsp:txBody>
      <dsp:txXfrm>
        <a:off x="6179712" y="2184225"/>
        <a:ext cx="1229216" cy="819477"/>
      </dsp:txXfrm>
    </dsp:sp>
    <dsp:sp modelId="{FB438C88-0C2B-41BB-8F16-69D9A22E0F98}">
      <dsp:nvSpPr>
        <dsp:cNvPr id="0" name=""/>
        <dsp:cNvSpPr/>
      </dsp:nvSpPr>
      <dsp:spPr>
        <a:xfrm>
          <a:off x="7613797" y="2186273"/>
          <a:ext cx="819477" cy="819477"/>
        </a:xfrm>
        <a:prstGeom prst="flowChar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75834-A34F-4209-B810-E5AFFE09A8F2}">
      <dsp:nvSpPr>
        <dsp:cNvPr id="0" name=""/>
        <dsp:cNvSpPr/>
      </dsp:nvSpPr>
      <dsp:spPr>
        <a:xfrm>
          <a:off x="8433275" y="2184225"/>
          <a:ext cx="1229216" cy="819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Blue</a:t>
          </a:r>
        </a:p>
      </dsp:txBody>
      <dsp:txXfrm>
        <a:off x="8433275" y="2184225"/>
        <a:ext cx="1229216" cy="8194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02271-D505-4A34-8192-6705BCACC5A7}">
      <dsp:nvSpPr>
        <dsp:cNvPr id="0" name=""/>
        <dsp:cNvSpPr/>
      </dsp:nvSpPr>
      <dsp:spPr>
        <a:xfrm>
          <a:off x="456606" y="1614754"/>
          <a:ext cx="2602486" cy="1121829"/>
        </a:xfrm>
        <a:prstGeom prst="roundRect">
          <a:avLst>
            <a:gd name="adj" fmla="val 10000"/>
          </a:avLst>
        </a:prstGeom>
        <a:solidFill>
          <a:srgbClr val="DA040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Composite</a:t>
          </a:r>
        </a:p>
      </dsp:txBody>
      <dsp:txXfrm>
        <a:off x="489463" y="1647611"/>
        <a:ext cx="2536772" cy="1056115"/>
      </dsp:txXfrm>
    </dsp:sp>
    <dsp:sp modelId="{8C4D6537-7163-47E3-88D7-699FD58840EB}">
      <dsp:nvSpPr>
        <dsp:cNvPr id="0" name=""/>
        <dsp:cNvSpPr/>
      </dsp:nvSpPr>
      <dsp:spPr>
        <a:xfrm rot="17945813">
          <a:off x="2585055" y="1346151"/>
          <a:ext cx="1845539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845539" y="2320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461686" y="1323215"/>
        <a:ext cx="92276" cy="92276"/>
      </dsp:txXfrm>
    </dsp:sp>
    <dsp:sp modelId="{1F98E522-7B60-4B4D-B186-759E3528A5EC}">
      <dsp:nvSpPr>
        <dsp:cNvPr id="0" name=""/>
        <dsp:cNvSpPr/>
      </dsp:nvSpPr>
      <dsp:spPr>
        <a:xfrm>
          <a:off x="3956556" y="2124"/>
          <a:ext cx="2602486" cy="1121829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Component</a:t>
          </a:r>
        </a:p>
      </dsp:txBody>
      <dsp:txXfrm>
        <a:off x="3989413" y="34981"/>
        <a:ext cx="2536772" cy="1056115"/>
      </dsp:txXfrm>
    </dsp:sp>
    <dsp:sp modelId="{2837D2C8-3731-4C39-8F70-9A5152CAB2B0}">
      <dsp:nvSpPr>
        <dsp:cNvPr id="0" name=""/>
        <dsp:cNvSpPr/>
      </dsp:nvSpPr>
      <dsp:spPr>
        <a:xfrm rot="20413970">
          <a:off x="3030995" y="1991202"/>
          <a:ext cx="953658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953658" y="2320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3983" y="1990564"/>
        <a:ext cx="47682" cy="47682"/>
      </dsp:txXfrm>
    </dsp:sp>
    <dsp:sp modelId="{7357F4A8-7E61-40B0-B46B-3776D31EE1C4}">
      <dsp:nvSpPr>
        <dsp:cNvPr id="0" name=""/>
        <dsp:cNvSpPr/>
      </dsp:nvSpPr>
      <dsp:spPr>
        <a:xfrm>
          <a:off x="3956556" y="1292228"/>
          <a:ext cx="2602486" cy="1121829"/>
        </a:xfrm>
        <a:prstGeom prst="roundRect">
          <a:avLst>
            <a:gd name="adj" fmla="val 10000"/>
          </a:avLst>
        </a:prstGeom>
        <a:solidFill>
          <a:srgbClr val="DA040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Composite</a:t>
          </a:r>
        </a:p>
      </dsp:txBody>
      <dsp:txXfrm>
        <a:off x="3989413" y="1325085"/>
        <a:ext cx="2536772" cy="1056115"/>
      </dsp:txXfrm>
    </dsp:sp>
    <dsp:sp modelId="{A051EDAE-F1AC-4DE4-B118-F4967E73AF20}">
      <dsp:nvSpPr>
        <dsp:cNvPr id="0" name=""/>
        <dsp:cNvSpPr/>
      </dsp:nvSpPr>
      <dsp:spPr>
        <a:xfrm rot="19457599">
          <a:off x="6455160" y="1507414"/>
          <a:ext cx="1105229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105229" y="2320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80144" y="1502986"/>
        <a:ext cx="55261" cy="55261"/>
      </dsp:txXfrm>
    </dsp:sp>
    <dsp:sp modelId="{42193CD4-3269-44DE-A049-8448DAC3253E}">
      <dsp:nvSpPr>
        <dsp:cNvPr id="0" name=""/>
        <dsp:cNvSpPr/>
      </dsp:nvSpPr>
      <dsp:spPr>
        <a:xfrm>
          <a:off x="7456506" y="647176"/>
          <a:ext cx="2602486" cy="1121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Component</a:t>
          </a:r>
        </a:p>
      </dsp:txBody>
      <dsp:txXfrm>
        <a:off x="7489363" y="680033"/>
        <a:ext cx="2536772" cy="1056115"/>
      </dsp:txXfrm>
    </dsp:sp>
    <dsp:sp modelId="{2364EDC9-CD46-4A80-9F76-840E25D180DD}">
      <dsp:nvSpPr>
        <dsp:cNvPr id="0" name=""/>
        <dsp:cNvSpPr/>
      </dsp:nvSpPr>
      <dsp:spPr>
        <a:xfrm rot="2142401">
          <a:off x="6455160" y="2152465"/>
          <a:ext cx="1105229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105229" y="2320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80144" y="2148038"/>
        <a:ext cx="55261" cy="55261"/>
      </dsp:txXfrm>
    </dsp:sp>
    <dsp:sp modelId="{6F46F34C-23CE-4ADD-8AEB-B0E9070FFBDB}">
      <dsp:nvSpPr>
        <dsp:cNvPr id="0" name=""/>
        <dsp:cNvSpPr/>
      </dsp:nvSpPr>
      <dsp:spPr>
        <a:xfrm>
          <a:off x="7456506" y="1937280"/>
          <a:ext cx="2602486" cy="1121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Component</a:t>
          </a:r>
        </a:p>
      </dsp:txBody>
      <dsp:txXfrm>
        <a:off x="7489363" y="1970137"/>
        <a:ext cx="2536772" cy="1056115"/>
      </dsp:txXfrm>
    </dsp:sp>
    <dsp:sp modelId="{2EE9D925-D5B0-494A-854E-8267F05A119E}">
      <dsp:nvSpPr>
        <dsp:cNvPr id="0" name=""/>
        <dsp:cNvSpPr/>
      </dsp:nvSpPr>
      <dsp:spPr>
        <a:xfrm rot="3654187">
          <a:off x="2585055" y="2958780"/>
          <a:ext cx="1845539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845539" y="2320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461686" y="2935845"/>
        <a:ext cx="92276" cy="92276"/>
      </dsp:txXfrm>
    </dsp:sp>
    <dsp:sp modelId="{C9D9ABFD-406C-4F5A-9FE3-C9789DAEFC11}">
      <dsp:nvSpPr>
        <dsp:cNvPr id="0" name=""/>
        <dsp:cNvSpPr/>
      </dsp:nvSpPr>
      <dsp:spPr>
        <a:xfrm>
          <a:off x="3956556" y="3227383"/>
          <a:ext cx="2602486" cy="1121829"/>
        </a:xfrm>
        <a:prstGeom prst="roundRect">
          <a:avLst>
            <a:gd name="adj" fmla="val 10000"/>
          </a:avLst>
        </a:prstGeom>
        <a:solidFill>
          <a:srgbClr val="DA040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Composite</a:t>
          </a:r>
        </a:p>
      </dsp:txBody>
      <dsp:txXfrm>
        <a:off x="3989413" y="3260240"/>
        <a:ext cx="2536772" cy="1056115"/>
      </dsp:txXfrm>
    </dsp:sp>
    <dsp:sp modelId="{A870CCFA-7933-4922-9BEE-AE261F11560D}">
      <dsp:nvSpPr>
        <dsp:cNvPr id="0" name=""/>
        <dsp:cNvSpPr/>
      </dsp:nvSpPr>
      <dsp:spPr>
        <a:xfrm>
          <a:off x="6559043" y="3765095"/>
          <a:ext cx="897463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97463" y="2320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85338" y="3765862"/>
        <a:ext cx="44873" cy="44873"/>
      </dsp:txXfrm>
    </dsp:sp>
    <dsp:sp modelId="{E8BBD6F3-4776-4720-9CB5-676F29EC18BB}">
      <dsp:nvSpPr>
        <dsp:cNvPr id="0" name=""/>
        <dsp:cNvSpPr/>
      </dsp:nvSpPr>
      <dsp:spPr>
        <a:xfrm>
          <a:off x="7456506" y="3227383"/>
          <a:ext cx="2602486" cy="1121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Component</a:t>
          </a:r>
        </a:p>
      </dsp:txBody>
      <dsp:txXfrm>
        <a:off x="7489363" y="3260240"/>
        <a:ext cx="2536772" cy="10561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6D2CC-BC44-4934-8599-CCBC31778BB0}">
      <dsp:nvSpPr>
        <dsp:cNvPr id="0" name=""/>
        <dsp:cNvSpPr/>
      </dsp:nvSpPr>
      <dsp:spPr>
        <a:xfrm>
          <a:off x="0" y="0"/>
          <a:ext cx="6812280" cy="8596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FileStream</a:t>
          </a:r>
          <a:endParaRPr lang="en-US" sz="3700" kern="1200" dirty="0"/>
        </a:p>
      </dsp:txBody>
      <dsp:txXfrm>
        <a:off x="25178" y="25178"/>
        <a:ext cx="5884659" cy="809287"/>
      </dsp:txXfrm>
    </dsp:sp>
    <dsp:sp modelId="{5A7E1501-6F0F-443D-B8A5-850F6DDB12B7}">
      <dsp:nvSpPr>
        <dsp:cNvPr id="0" name=""/>
        <dsp:cNvSpPr/>
      </dsp:nvSpPr>
      <dsp:spPr>
        <a:xfrm>
          <a:off x="601083" y="1002916"/>
          <a:ext cx="6812280" cy="8596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UtfStream</a:t>
          </a:r>
          <a:endParaRPr lang="en-US" sz="3700" kern="1200" dirty="0"/>
        </a:p>
      </dsp:txBody>
      <dsp:txXfrm>
        <a:off x="626261" y="1028094"/>
        <a:ext cx="5602073" cy="809287"/>
      </dsp:txXfrm>
    </dsp:sp>
    <dsp:sp modelId="{4FF6C35C-3BE8-4A0E-8DCB-D416D2B5AA19}">
      <dsp:nvSpPr>
        <dsp:cNvPr id="0" name=""/>
        <dsp:cNvSpPr/>
      </dsp:nvSpPr>
      <dsp:spPr>
        <a:xfrm>
          <a:off x="1202167" y="2005833"/>
          <a:ext cx="6812280" cy="8596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ZipCompressedStream</a:t>
          </a:r>
          <a:endParaRPr lang="en-US" sz="3700" kern="1200" dirty="0"/>
        </a:p>
      </dsp:txBody>
      <dsp:txXfrm>
        <a:off x="1227345" y="2031011"/>
        <a:ext cx="5602073" cy="809287"/>
      </dsp:txXfrm>
    </dsp:sp>
    <dsp:sp modelId="{591AA260-09A8-4602-AD68-EF5A8C394C42}">
      <dsp:nvSpPr>
        <dsp:cNvPr id="0" name=""/>
        <dsp:cNvSpPr/>
      </dsp:nvSpPr>
      <dsp:spPr>
        <a:xfrm>
          <a:off x="6253512" y="651896"/>
          <a:ext cx="558768" cy="5587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379235" y="651896"/>
        <a:ext cx="307322" cy="420473"/>
      </dsp:txXfrm>
    </dsp:sp>
    <dsp:sp modelId="{BE734DB3-B7D4-442F-8524-2847E80AA55F}">
      <dsp:nvSpPr>
        <dsp:cNvPr id="0" name=""/>
        <dsp:cNvSpPr/>
      </dsp:nvSpPr>
      <dsp:spPr>
        <a:xfrm>
          <a:off x="6854596" y="1649082"/>
          <a:ext cx="558768" cy="55876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980319" y="1649082"/>
        <a:ext cx="307322" cy="420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09:32:23.197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 contextRef="#ctx0" brushRef="#br0">0 144 2304,'0'0'1152,"0"72"256,0-72 384,0 12-1408,0 12 128,0 0 128,0 0 128,0-12-1024,0 36 0,0-48 640,0 24 0,0-24-256,0 12 0,0-12-128,0 0 0,0 0 0,0-12 128,0-12-128,0 24 0,0-48 0,0 36 128,0-60-128,12 60 0,-12-36 0,0 12 0,48 12-128,-48-24 128,24 36 0,-24-12 0,12 24-128,12-24 128,0 24 0,-24 0 0,24 24-128,-24 0 128,12-12 0,-12 36 0,0-12 0,0 12 0,0-24 0,24-12 0,-24 36 0,24-24 0,-24-12 0,0-12 0,0 24 0,0-24 0,0 0 0,0 0 0,24-24 0,-24 12 128,0-12-128,12 0 0,-12-12 0,0 12 0,24-24 0,0 12 128,-24 12 0,24 0 0,-24 12 0,12 12 128,-12-24 0,24 24 0,0 0 0,-24 24 128,24-24-128,-24 36 128,0-12-128,0 12 0,12 12-128,-12-24 128,0-12-640,24 36 128,-24-24-1408,24-12 128</inkml:trace>
  <inkml:trace contextRef="#ctx0" brushRef="#br0" timeOffset="1383">671 276 2048,'0'0'1024,"12"0"768,-12 0-384,48 0-1152,-48-24 0,24 0 0,-12 24 0,-12-12-384,48-12 0,-48 0 256,24 0 128,-12 12-256,12-12 0,0 0 0,-24 0 0,24 12-128,-24 12 128,0-24-128,-24 24 128,24-24-128,0 0 128,-48 24 0,48 0 0,-12 0 128,-12 0 128,0 0 0,0 0 0,12 0 128,-12 24 0,24 0-128,-24 0 128,0-12-128,24 12 128,-12 24-128,12-36 0,0 36 0,-24-24 0,48 12-128,-24-12 128,0 0-128,12-12 0,12 12-128,0 0 128,12-24-128,-36 24 128,48-24-256,-24 0 128,-12 0-640,36 0 128,-24 0-1024,-12-24 0</inkml:trace>
  <inkml:trace contextRef="#ctx0" brushRef="#br0" timeOffset="3042">1091 168 2944,'-24'-24'1408,"24"48"0,0-24 640,0 0-1536,0 0 0,24 0 256,-12-24 0,12 24-1024,0 0 128,0-12 512,-12 12 128,36-24-256,-24 24 0,-12-24-384,36 0 0,-24 24-768,-13 0 128,13 0-640,0-12 0</inkml:trace>
  <inkml:trace contextRef="#ctx0" brushRef="#br0" timeOffset="2682">1187-420 2176,'0'0'1024,"0"0"128,0 0 384,0 24-1152,0-24 128,0 24 512,0-12 128,-12 12-1152,12 24 0,0 12 896,-24-24 128,24 36-128,-24 12 128,24-24-384,-24 0 128,24 0-256,0 12 0,24-12-256,-24-36 128,24-12-256,-24 36 128,24-24-256,-12-24 128,12 0-1,0 12 1,0-12-383,-12 0 127,36 0-768,-24-12 128,-13 12-1408,-11-24 128</inkml:trace>
  <inkml:trace contextRef="#ctx0" brushRef="#br0" timeOffset="3676">1511-372 3328,'0'0'1664,"0"0"-1408,0 0 2432,12 12-2432,-12-12 0,0 48 256,0-12 0,0 12-640,0-12 128,0 36 384,0-12 0,0-24-256,-12 36 128,12-12-128,0-24 0,0 12-128,0-24 0,0-12 0,0 12 0,0 0 0,0-24 128,0 0-128,12 0 0,-12-24 0,0 0 128,24 12-128,0-12 0,-24-24 0,0 36 0,24-12 0,-12 0 0,-12 0 0,24 12 0,0 12 0,0 0 128,-24 0 0,12 0 0,12 12 128,0 36 0,0-24 0,-24-12 128,12 12-128,-12 24 0,24-36-640,0 12 128,-24 0-1280,0 0 128,24-12-256,-12-12 0</inkml:trace>
  <inkml:trace contextRef="#ctx0" brushRef="#br0" timeOffset="4427">2075 108 3200,'0'-24'1536,"-24"48"-640,24-24 2688,-24 0-3200,24 0 128,0 24 128,-12-24 128,12 12-1024,0 36 128,-24-24 640,24-24 128,24 12-256,-24 36 0,0-48-128,12 0 128,12 24-128,0-48 128,0 24-256,-12 0 0,36-24 0,-24 0 0,-24 12-128,12-12 128,-12 0-128,0-12 128,0 36-128,-12-24 128,12-24-128,-24 36 0,24 12 0,-48 0 128,48 0-384,-12 0 128,-12 0-640,24 0 128,0 12-1280,-24-12 0,24 24 0,0 0 128</inkml:trace>
  <inkml:trace contextRef="#ctx0" brushRef="#br0" timeOffset="5163">2614 24 3328,'0'24'1664,"-36"-24"-896,12 0 3072,24 0-3584,-24 0 128,12 12 128,-12-12 128,0 24-640,0 0 0,12 0 512,12-12 128,-24 36-256,24-24 128,-24-12-256,24-12 0,0 48-128,24-48 0,-24 0-128,24 0 0,-12 0 0,36-24 0,-24 0 0,-12 12 0,12-36-128,0 12 128,0 12-128,-24-24 128,12 12 0,-12-12 0,0 12 0,0-24 0,0 36 0,0-24 128,-12 36 0,12-12 0,0 24-128,0 0 128,0 0 0,-24 24 0,24-12 0,0 36 0,0-12 0,0 12 128,0-12-128,0 36 128,24-12-256,-12-36 128,12 36-128,0-36 128,0-12-384,12 36 128,-12-48-1024,12 24 128,12-24-1024,-24 0 128</inkml:trace>
  <inkml:trace contextRef="#ctx0" brushRef="#br0" timeOffset="5909">3081-24 3968,'-24'0'1920,"0"0"-640,24 0 2176,-12 0-3072,12 0 128,-24 0 256,0 0 0,1 24-1024,23-24 128,-12 24 512,12-24 128,0 24-384,-24-24 128,24 0-256,0 12 128,24-12-128,-24 24 0,12 0-128,-12-24 128,47 0 0,-23 24 0,-12-24 0,36 12 0,-24 12-256,-12 0 128,36 0-128,-48-24 128,0 12-128,0-12 128,0 0 128,0 24 0,-24 0 256,0-24 0,-12 24 0,12-24 0,0 0-128,12 0 128,-12 0-896,0 0 0,1 0-1152,23 0 0</inkml:trace>
  <inkml:trace contextRef="#ctx0" brushRef="#br0" timeOffset="10975">3370 300 2176,'0'-24'1024,"0"24"-128,0 0 1024,0 0-1280,0 0 0,0 0 384,0 0 0,0 0-1280,0 0 0,0 24 896,0-24 0,0 12-384,-12-12 0,12 48-384,0-48 128,-24 24-1152,24-12 0,0-12-128,0 0 0</inkml:trace>
  <inkml:trace contextRef="#ctx0" brushRef="#br0" timeOffset="12472">4197-60 2944,'-24'0'1408,"24"0"-1152,0 0 2176,-24 0-2048,0 0 128,12 0 384,12 0 128,-24 0-1152,-24 24 0,48-24 640,-12 12 128,-12-12-128,24 48 128,-48-24-256,48-12 0,-12 36-256,12-12 128,0-12-128,0 0 128,12 0-256,-12-12 0,48-12 0,-24 0 0,-12 24-384,36-24 0,-24-24-640,36 24 128,-36 0-768,-12 0 128</inkml:trace>
  <inkml:trace contextRef="#ctx0" brushRef="#br0" timeOffset="12815">4377-312 3456,'0'0'1664,"0"24"-768,0-12 2304,0 12-2816,0 0 128,0 12 128,0 12 128,0-12-1024,0 12 128,24-12 512,-24 12 0,0-12-384,24 12 0,-24-24-768,24-12 128,-24 36-896,12-48 128</inkml:trace>
  <inkml:trace contextRef="#ctx0" brushRef="#br0" timeOffset="13642">4845-60 1664,'0'0'768,"0"0"1024,-24 0-128,24 0-1024,-24 0 0,24 0 640,-12 24 0,-12-24-1536,-24 0 128,36 12 896,-12 36 128,0-24-256,0-12 0,24 36-384,-12-24 0,12 12-128,0-12 0,0 0-128,12-24 128,-12 0-128,48 12 128,-24-24-256,-12 12 0,12-24-128,0 24 128,0-48-128,-12 36 128,-12-12-128,0 0 128,24 0 128,-24 12 0,0-12 0,0 24 0,0-24 0,0 24 0,0 24 0,0-24 128,0 24 0,0-12 128,0-12-128,0 48 0,24-48 0,-24 24 128,0-12-128,24 12 0,-24 0-640,12 0 0,36-24-768,-24 12 0,-12-12-384,36 0 128</inkml:trace>
  <inkml:trace contextRef="#ctx0" brushRef="#br0" timeOffset="14412">5289-60 2560,'-24'0'1280,"24"24"-512,0-24 1664,-24 0-1792,0 0 0,12 0 256,12 0 128,-24 0-1280,-24 0 128,48 0 768,-12 0 0,-12 0-256,24 0 0,-24 12-256,0-12 128,24 24-256,0 0 128,0-24-128,0 24 0,24-24-128,0 12 128,0-12 0,-12 24 128,36-24-128,-24 24 0,-12-24 0,36 0 0,-12 0-128,-12 24 128,0-24-128,0 12 128,-24-12-128,0 48 128,0-48 0,0 24 0,-24-24 0,0 12 128,0-12 0,12 24 128,-12-24-128,0 0 128,0 0-128,12 0 128,-12 24-512,24-24 0,0 0-768,-24 0 128,48 0-768,-24 0 0</inkml:trace>
  <inkml:trace contextRef="#ctx0" brushRef="#br0" timeOffset="15128">5708-60 3328,'-24'0'1664,"0"0"-768,24-24 2304,-24 24-2688,24 0 0,-12 24 256,-12-24 0,0 0-1024,0 0 0,12 0 640,12 24 128,-24-24-384,24 0 0,0 12-128,0 12 128,0 0-128,0-24 0,24 24 0,-12-12 128,36-12-128,-24 24 0,-12 0 0,36-24 0,-24 24 0,-12-24 0,12 12-128,0-12 128,-24 24 0,-24 0 0,0-24 0,12 24 128,-12-12 0,0-12 128,-12 0-128,12 24 128,0-24-384,0 0 128,12 0-1024,12 0 128,-24 0-768,24 0 0</inkml:trace>
  <inkml:trace contextRef="#ctx0" brushRef="#br0" timeOffset="15853">5888 144 3328,'0'0'1664,"24"0"-640,-24 0 1920,24 0-2816,-24-12 128,24 12 0,-12 0 0,36-24-384,-48 24 0,24-24 256,-12 0 0,36 12-128,-48 12 128,24-24-128,-24 24 0,0-24 0,0 0 128,0 24-128,0 0 128,-24 0 0,24 0 128,-48 0 128,36 0 0,-12 0 0,0 0 0,0 24 0,12 0 128,12 0-256,-24-12 128,24 36-256,-24-24 128,24-12-128,0 36 0,24-48-128,-24 24 128,24-12-128,-12-12 0,36 0-512,-24 0 0,-12 24-1024,36-24 0,-24 0-256,-12 0 0</inkml:trace>
  <inkml:trace contextRef="#ctx0" brushRef="#br0" timeOffset="16489">6524-108 3072,'-24'0'1536,"0"0"-384,12 0 2432,12 0-3072,-24 0 0,-24 0 256,48 24 0,-12 0-1024,-12-24 128,0 0 512,24 0 128,-24 24-384,24-24 128,0 12-256,0-12 0,0 48 0,24-48 0,0 24-128,0-12 128,-12-12 0,36 24 0,-24 0 0,-12-24 0,36 24-128,-48-12 128,24 12-128,-24 0 128,0 0-128,-24-24 128,24 12-128,0-12 128,-48 24 0,36 0 0,-12-24 0,-24 24 0,36-24-1024,12 12 128,-24-12-640,24 0 0</inkml:trace>
  <inkml:trace contextRef="#ctx0" brushRef="#br0" timeOffset="26165">6776 336 3072,'0'-24'1536,"24"24"-128,-24 0 1664,0 0-2688,0 0 0,0 0 128,0 0 0,-24 0-768,24 0 128,0 0 384,0 24 128,-24 0-640,0-24 128,24 24-1280,0-24 128</inkml:trace>
  <inkml:trace contextRef="#ctx0" brushRef="#br0" timeOffset="27467">1679 924 4224,'0'24'2048,"0"0"-1920,0-12 2944,0-12-3200,0 24 128,0 0 0,0-24 0,0 0-384,0 24 128,0-24-896,0 12 0</inkml:trace>
  <inkml:trace contextRef="#ctx0" brushRef="#br0" timeOffset="27632">1679 732 3328,'-24'0'1664,"24"0"-1920,24 0 2176,-24 0-2048,0 0 128,0 24-1536,12 0 0,-12-24 1536,48 0 0</inkml:trace>
  <inkml:trace contextRef="#ctx0" brushRef="#br0" timeOffset="28419">1883 780 3584,'0'24'1792,"0"-12"-1536,0 12 3712,0 0-3712,0 0 0,0-12 0,0 12 128,0 0-512,0 0 0,0-12 256,0-12 128,0 0-256,0 24 128,0-24-128,0-24 0,24 24 0,-24 0 128,0-12-128,0 12 0,0-24 0,0 0 0,24 0 0,-24 12 0,0 12 0,12-24 0,12 24 0,0-24 0,0 24 0,-12 24 0,12-24 0,0 24 0,0-24-128,-24 12 128,12 12 0,-12 0 0,0 0 0,0-12 0,0 36 128,0-24 128,0-24 256,-12 12 0,-12-12 0,-24 24 0,36-24 0,-12 24 0,-24-24-256,36 0 128,12 0-512,-24 0 0,24 0-512,-24 0 0,24 0-640,0 0 0,24 0-640,-24 0 128</inkml:trace>
  <inkml:trace contextRef="#ctx0" brushRef="#br0" timeOffset="29841">1859 672 2688,'0'0'1280,"0"0"-768,0 0 1536,0 0-1920,0 0 128,0 0 0,0 24 0,0 0-384,0-12 0,0 12 256,0 0 128,0 0-256,24 12 128,-24-12-512,0 0 128,0-12-640,24 12 0</inkml:trace>
  <inkml:trace contextRef="#ctx0" brushRef="#br0" timeOffset="31089">2266 1032 3328,'0'24'1664,"0"-24"-1152,0 12 2560,0-12-2944,0 0 0,0 0 0,0 0 128,0 0-384,0 0 128,0-12 128,-24 12 0,24-24 0,0 0 0,0 0 0,0 12 128,0 12 0,0-48 0,0 24 0,0 12 0,0 12-128,0-24 128,0 24-128,0 0 0,24-24 0,-24 24 0,12-24-128,-12 24 128,0 0-128,24 0 128,0 0-128,0 0 0,-24 0-384,12 0 0,12 0-384,0 24 0,0 0-768,-24-24 0</inkml:trace>
  <inkml:trace contextRef="#ctx0" brushRef="#br0" timeOffset="31776">2662 864 2432,'0'0'1152,"0"0"128,0 0 1280,-24 0-2048,0 0 128,24 0 256,-12 0 0,12 0-1024,-24 0 0,0 24 896,0-12 128,12-12-384,12 48 0,0-24-128,-24-24 0,24 12-128,0 36 0,0-48-256,0 24 128,24-24-128,-24 0 0,12 12-256,-12-12 0,24-12-128,0 12 128,0 0-256,-24-24 128,12 24 0,12-48 0,-24 48 128,24-12 128,-24-12 128,0 0 0,0 0 0,0 24 0,0 0 0,0 0 0,0 0 128,0 24 128,0 0 0,0 0 0,24-24 0,-24 12 128,0 12-128,12 0 0,-12 0-256,24-24 128,0 12-384,-24-12 0,24 0-384,-24 24 128,12-24-1152,12 0 0</inkml:trace>
  <inkml:trace contextRef="#ctx0" brushRef="#br0" timeOffset="32336">2890 1068 3968,'0'0'1920,"0"0"-1152,0 0 2560,0 0-3200,-24 0 128,24-12 256,0 12 0,0-24-512,0 0 128,0 0 384,0 12 0,0-12 0,0 0 0,0 0-256,0 12 128,0 12-256,0-24 0,24 24-128,-24 0 128,24 0-256,0-24 128,-24 24 0,12 0 0,-12 0-384,23 24 128,1-24-384,0 0 128,-12 0-640,-12 0 128,48 24-768,-24-24 0</inkml:trace>
  <inkml:trace contextRef="#ctx0" brushRef="#br0" timeOffset="27212">1439 732 3584,'0'0'1792,"0"48"-640,0-48 1920,0 0-2688,0 24 0,0-12 128,0 36 0,0-12-768,0 12 128,0-24 384,0-12 128,0 36-384,0-24 0,0-12-512,0 12 0,24 0-1024,-24-24 128</inkml:trace>
  <inkml:trace contextRef="#ctx0" brushRef="#br0" timeOffset="32992">3166 732 4608,'0'0'2304,"-24"0"-2432,24 0 3712,0 0-3712,0 0 0,24 0-512,-24 0 0,0 0-256,24 24 0</inkml:trace>
  <inkml:trace contextRef="#ctx0" brushRef="#br0" timeOffset="32841">3190 900 3712,'-24'0'1792,"24"0"-1152,0 24 2816,0-24-3200,0 24 0,0-24 128,0 24 0,0-12-512,0-12 0,0 24 256,0 0 0,24-24-768,-24 0 128,0 0-896,0 0 128</inkml:trace>
  <inkml:trace contextRef="#ctx0" brushRef="#br0" timeOffset="33583">3358 948 3712,'0'24'1792,"0"-24"-1152,0 0 2432,0 0-2944,0 0 128,0 0 384,0 0 128,0 0-768,0 0 128,12 0 384,12 0 0,0 0-128,-24 0 128,24-24-512,-12 0 0,12 0-384,0 24 0,0-12-128,-24 12 0,0-24 0,12 24 128,-12-24 128,-12 24 0,12-24 384,-24 24 0,0 0 128,0 0 0,12 0 128,-12 0 0,24 0 128,-48 24 0,36 0-128,12 0 128,-24-12-128,24 12 0,0 0-128,0 0 128,0-12-256,0-12 0,24 48-128,-24-48 128,12 24-512,36-24 0,-24 0-384,-12 0 0,36 12-384,-24-12 0,-12 0-768,12 0 128</inkml:trace>
  <inkml:trace contextRef="#ctx0" brushRef="#br0" timeOffset="34363">3862 816 4096,'-24'0'2048,"0"0"-1664,24 0 3456,-24 0-3584,24 0 0,-12 0 384,12 0 128,-24 0-768,24 0 0,-24 0 384,0 0 128,24 0-128,-12 24 0,12-24-256,0 24 0,0-24-128,0 0 0,0 24 0,0-24 128,12 0-128,12 12 0,0-12-256,0 0 0,12 0-256,12 24 128,-36 0-256,12-24 128,0 24-128,0-24 0,-12 12 256,12-12 128,-24 24 384,0 0 128,0-24 256,-24 24 128,24-24 0,-36 0 0,12 12-128,0-12 0,12 24-256,-12-24 128,24 24-768,-48-24 128,48 0-768,-12 0 0,12 0-768,0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09:32:59.076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 contextRef="#ctx0" brushRef="#br0">444 0 3840,'0'0'1920,"-24"0"-1408,24 0 2688,0 0-2944,-24 0 0,0 0 384,24 0 128,-12 0-512,-12 12 0,-24-12 768,36 24 128,-12 0 0,-24 0 0,12 12-129,-12 12 1,36-12-384,-12 24 128,0-12-384,0 12 128,12 24-256,12-24 128,-24 24-256,48-12 128,-24-12-128,12 0 128,36 0-128,-24 12 0,-12-36-128,36 12 128,-24-36-128,-12 36 128,12-24-256,0-12 128,0 12-384,-24 0 0,12-24-640,12 0 0,0 0-768,-24 0 129,24 0-1153,-24 0 128</inkml:trace>
  <inkml:trace contextRef="#ctx0" brushRef="#br0" timeOffset="1024">336 851 2944,'-24'-12'1408,"24"12"384,0 0 640,0 0-2176,-24 0 0,24 0 0,0 0 128,0 0-384,0 12 0,0-12 640,0 0 0,0 24 0,0 0 0,0 0 0,0-12 128,0 12-256,0 0 128,24 0-384,-24-12 0,0 36-256,24-48 128,-24 24-128,0-12 128,0-12-128,24 24 0,-24-24 0,0 24 0,0-24 0,0 0 0,12 0 0,-12 0 0,0 0 0,0 0 0,0 0 0,0 0 0,0 0 0,0 0 0,0 0 128,0 24 128,0-24 0,0 0-1,-12 0 129,12 0 0,-24 0 256,0 0 0,0 0 0,12 12 0,-12-12-128,0 48 128,-12-24-384,12-24 128,-24 12-256,36-12 128,-12 24-256,24 0 0,-48-24 0,48 0 0,-12 24-384,-12-24 128,24-24-640,0 48 0,-24-48-640,24 24 0,0 0-1151,0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B87D-B840-4EF5-ABFC-BF2096DB4AE2}" type="datetimeFigureOut">
              <a:rPr lang="en-GB" smtClean="0"/>
              <a:t>30/11/16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B46EE-8ADC-49B7-A541-96025887B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03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46EE-8ADC-49B7-A541-96025887B4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3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AD7-C37E-42B7-9D28-B20921C7D1AF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036DBE9-322A-48CC-9C0C-7C5CECA205CF}" type="slidenum">
              <a:rPr lang="en-GB" smtClean="0"/>
              <a:pPr/>
              <a:t>‹#›</a:t>
            </a:fld>
            <a:r>
              <a:rPr lang="en-GB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10231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3C02-C3EF-4CB5-94D2-C6EAB22076B2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71C3-C161-421F-AA06-0651A9C0687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2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2F94-FFBA-482F-9F61-875BF99537C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54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4F46-6870-4F47-96D4-1CC63AAFD106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9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967-6CE9-45EF-BF99-9403C093C6A8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538-BB13-49DB-AF1A-711C93906169}" type="datetime1">
              <a:rPr lang="en-GB" smtClean="0"/>
              <a:t>30/11/16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D348-FFF4-49E9-9F3F-B5C3965F594A}" type="datetime1">
              <a:rPr lang="en-GB" smtClean="0"/>
              <a:t>30/11/16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ED8-1884-4047-B200-B5E313C8A970}" type="datetime1">
              <a:rPr lang="en-GB" smtClean="0"/>
              <a:t>30/11/16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7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0D3-3A79-4DF9-AB75-7DAEFE7DFC94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41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069-B1EB-47A7-A924-C6D869136B29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A2C1-67B5-41AA-B73C-9B86EB373504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32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ilder_pattern" TargetMode="External"/><Relationship Id="rId2" Type="http://schemas.openxmlformats.org/officeDocument/2006/relationships/hyperlink" Target="https://sourcemaking.com/design_patterns/bridg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osite_pattern" TargetMode="External"/><Relationship Id="rId2" Type="http://schemas.openxmlformats.org/officeDocument/2006/relationships/hyperlink" Target="https://sourcemaking.com/design_patterns/composit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orator_pattern" TargetMode="External"/><Relationship Id="rId2" Type="http://schemas.openxmlformats.org/officeDocument/2006/relationships/hyperlink" Target="https://sourcemaking.com/design_patterns/decorato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286" y="1122363"/>
            <a:ext cx="11103428" cy="2387600"/>
          </a:xfrm>
        </p:spPr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be a Good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SESSION 4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tabLst>
                <a:tab pos="2408238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Responsibility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SOLID 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71256" y="1748570"/>
            <a:ext cx="4682543" cy="47168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Separating each responsibility into its own class results in a decreased chance of issues when changes are required.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36DBE9-322A-48CC-9C0C-7C5CECA205CF}" type="slidenum">
              <a:rPr lang="en-GB" smtClean="0"/>
              <a:t>10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38200" y="1928657"/>
            <a:ext cx="2105025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12" name="Group 11"/>
          <p:cNvGrpSpPr/>
          <p:nvPr/>
        </p:nvGrpSpPr>
        <p:grpSpPr>
          <a:xfrm>
            <a:off x="1128563" y="2959976"/>
            <a:ext cx="1544987" cy="926992"/>
            <a:chOff x="76367" y="2139"/>
            <a:chExt cx="2137474" cy="1282484"/>
          </a:xfrm>
        </p:grpSpPr>
        <p:sp>
          <p:nvSpPr>
            <p:cNvPr id="13" name="Rounded Rectangle 22"/>
            <p:cNvSpPr/>
            <p:nvPr/>
          </p:nvSpPr>
          <p:spPr>
            <a:xfrm>
              <a:off x="76367" y="2139"/>
              <a:ext cx="2137474" cy="128248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 txBox="1"/>
            <p:nvPr/>
          </p:nvSpPr>
          <p:spPr>
            <a:xfrm>
              <a:off x="113930" y="39702"/>
              <a:ext cx="2062348" cy="1207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Compiling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27394" y="2028310"/>
            <a:ext cx="152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ReportModel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Arrow Connector 18"/>
          <p:cNvCxnSpPr>
            <a:stCxn id="13" idx="3"/>
            <a:endCxn id="27" idx="1"/>
          </p:cNvCxnSpPr>
          <p:nvPr/>
        </p:nvCxnSpPr>
        <p:spPr>
          <a:xfrm>
            <a:off x="2673550" y="3423472"/>
            <a:ext cx="13428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6758" y="311569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26061" y="1928657"/>
            <a:ext cx="2105025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5" name="TextBox 24"/>
          <p:cNvSpPr txBox="1"/>
          <p:nvPr/>
        </p:nvSpPr>
        <p:spPr>
          <a:xfrm>
            <a:off x="4099413" y="2028310"/>
            <a:ext cx="135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ReportView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016424" y="2959976"/>
            <a:ext cx="1544987" cy="926992"/>
            <a:chOff x="76367" y="2139"/>
            <a:chExt cx="2137474" cy="1282484"/>
          </a:xfrm>
          <a:solidFill>
            <a:srgbClr val="FFC000"/>
          </a:solidFill>
        </p:grpSpPr>
        <p:sp>
          <p:nvSpPr>
            <p:cNvPr id="27" name="Rounded Rectangle 34"/>
            <p:cNvSpPr/>
            <p:nvPr/>
          </p:nvSpPr>
          <p:spPr>
            <a:xfrm>
              <a:off x="76367" y="2139"/>
              <a:ext cx="2137474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113930" y="39702"/>
              <a:ext cx="2062348" cy="12073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Printing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89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Open-Closed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principle is defined as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7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8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Software entities should be open for extension but closed for modification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12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/>
              <p14:cNvContentPartPr/>
              <p14:nvPr/>
            </p14:nvContentPartPr>
            <p14:xfrm>
              <a:off x="3107148" y="1791089"/>
              <a:ext cx="2448360" cy="5533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0668" y="1786049"/>
                <a:ext cx="246204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/>
              <p14:cNvContentPartPr/>
              <p14:nvPr/>
            </p14:nvContentPartPr>
            <p14:xfrm>
              <a:off x="3241068" y="2382929"/>
              <a:ext cx="168840" cy="4838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0988" y="2375369"/>
                <a:ext cx="183960" cy="5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4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Open-Closed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Or more simply 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29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8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It’s better to write code whose behaviour can be modified without editing and recompilation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4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Open-Closed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81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Compare the functions: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bool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writeError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() {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console.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WriteLine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“There has been an error”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);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GB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3733800"/>
            <a:ext cx="10515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bool</a:t>
            </a: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600" dirty="0" err="1">
                <a:solidFill>
                  <a:schemeClr val="accent6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writeError</a:t>
            </a: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string</a:t>
            </a: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 error) {</a:t>
            </a:r>
            <a:b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	</a:t>
            </a:r>
            <a:r>
              <a:rPr lang="en-GB" sz="2600" dirty="0" err="1">
                <a:latin typeface="Consolas" panose="020B0609020204030204" pitchFamily="49" charset="0"/>
                <a:cs typeface="Segoe UI" panose="020B0502040204020203" pitchFamily="34" charset="0"/>
              </a:rPr>
              <a:t>console.</a:t>
            </a:r>
            <a:r>
              <a:rPr lang="en-GB" sz="2600" dirty="0" err="1">
                <a:solidFill>
                  <a:schemeClr val="accent6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WriteLine</a:t>
            </a: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(error);</a:t>
            </a:r>
            <a:b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5031938"/>
            <a:ext cx="10515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bool</a:t>
            </a: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600" dirty="0" err="1">
                <a:solidFill>
                  <a:schemeClr val="accent6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writeError</a:t>
            </a: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IOutputStream</a:t>
            </a: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 stream, 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string</a:t>
            </a: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 error) {</a:t>
            </a:r>
            <a:b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	</a:t>
            </a:r>
            <a:r>
              <a:rPr lang="en-GB" sz="2600" dirty="0" err="1">
                <a:latin typeface="Consolas" panose="020B0609020204030204" pitchFamily="49" charset="0"/>
                <a:cs typeface="Segoe UI" panose="020B0502040204020203" pitchFamily="34" charset="0"/>
              </a:rPr>
              <a:t>stream.</a:t>
            </a:r>
            <a:r>
              <a:rPr lang="en-GB" sz="2600" dirty="0" err="1">
                <a:solidFill>
                  <a:schemeClr val="accent6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WriteLine</a:t>
            </a: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(error);</a:t>
            </a:r>
            <a:b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268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Bridge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is used when you have a growing tree of subclasses due to variations in the classes.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recommends refactoring by separating out the variations into a separate inheritance tree, and having what’s left use the new tree in order to reduce the number of subclasses.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bridge is the class which connects the original classes with new implementation tree.</a:t>
            </a:r>
          </a:p>
        </p:txBody>
      </p:sp>
    </p:spTree>
    <p:extLst>
      <p:ext uri="{BB962C8B-B14F-4D97-AF65-F5344CB8AC3E}">
        <p14:creationId xmlns:p14="http://schemas.microsoft.com/office/powerpoint/2010/main" val="28794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Bridge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17</a:t>
            </a:fld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237072"/>
              </p:ext>
            </p:extLst>
          </p:nvPr>
        </p:nvGraphicFramePr>
        <p:xfrm>
          <a:off x="838200" y="3142211"/>
          <a:ext cx="10515600" cy="3034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10515600" cy="1316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We have a tree of subclasses with growing variations</a:t>
            </a:r>
          </a:p>
        </p:txBody>
      </p:sp>
    </p:spTree>
    <p:extLst>
      <p:ext uri="{BB962C8B-B14F-4D97-AF65-F5344CB8AC3E}">
        <p14:creationId xmlns:p14="http://schemas.microsoft.com/office/powerpoint/2010/main" val="36295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Bridge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18</a:t>
            </a:fld>
            <a:endParaRPr lang="en-GB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59509"/>
              </p:ext>
            </p:extLst>
          </p:nvPr>
        </p:nvGraphicFramePr>
        <p:xfrm>
          <a:off x="838200" y="2569425"/>
          <a:ext cx="10515600" cy="3034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1825625"/>
            <a:ext cx="5570913" cy="1316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838200" y="1825625"/>
            <a:ext cx="10515600" cy="1316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So we refactor it to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abstractions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of the original tree and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implementations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Left Bracket 11"/>
          <p:cNvSpPr/>
          <p:nvPr/>
        </p:nvSpPr>
        <p:spPr>
          <a:xfrm rot="16200000">
            <a:off x="3153790" y="3990651"/>
            <a:ext cx="266007" cy="340643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Bracket 12"/>
          <p:cNvSpPr/>
          <p:nvPr/>
        </p:nvSpPr>
        <p:spPr>
          <a:xfrm rot="16200000">
            <a:off x="7602420" y="3990651"/>
            <a:ext cx="266007" cy="340643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513745" y="5826873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abstractions</a:t>
            </a:r>
            <a:endParaRPr lang="en-GB" dirty="0">
              <a:solidFill>
                <a:srgbClr val="5B9BD5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8689" y="5826873"/>
            <a:ext cx="18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implementations</a:t>
            </a:r>
            <a:endParaRPr lang="en-GB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8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Bridge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19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bridge pattern allows abstractions and implementations to change independently.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only thing that needs to change to use a new implementation is the bridge itself.</a:t>
            </a:r>
          </a:p>
        </p:txBody>
      </p:sp>
    </p:spTree>
    <p:extLst>
      <p:ext uri="{BB962C8B-B14F-4D97-AF65-F5344CB8AC3E}">
        <p14:creationId xmlns:p14="http://schemas.microsoft.com/office/powerpoint/2010/main" val="12983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134293" y="1825625"/>
            <a:ext cx="37905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Communication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Feedback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Courage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Respect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3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Bridge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Bridge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https://sourcemaking.com/design_patterns/bridge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Wikipedia: Bridge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https://en.wikipedia.org/wiki/bridge_pattern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0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Composite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applies to hierarchical data structures.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states that when traversing a hierarchy which has different ways of dealing with nodes and branches is error prone and can be made better.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pattern has nodes and branches treated equally as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objects which made contain a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or other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objects.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3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8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Composites that contain </a:t>
            </a:r>
            <a:r>
              <a:rPr lang="en-GB" sz="4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Components</a:t>
            </a:r>
            <a:r>
              <a:rPr lang="en-GB" sz="48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each of which could be a </a:t>
            </a:r>
            <a:r>
              <a:rPr lang="en-GB" sz="4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Composite</a:t>
            </a:r>
            <a:r>
              <a:rPr lang="en-GB" sz="48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8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Composite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23</a:t>
            </a:fld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561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1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Composite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recommends that whenever we find ourselves creating a hierarchical structure, consider treating nodes the same as branches.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24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Composite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Composite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https://sourcemaking.com/design_patterns/composite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Wikipedia: Composite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https://en.wikipedia.org/wiki/composite_pattern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8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Decorator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is used when you want to add behaviour or state to individual objects, and inheritance isn’t feasible.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pattern is used when we encapsulate the original object inside an abstract wrapper interface. The decorate and core object inherit from the same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93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Decorator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Stream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stream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= new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ZipCompressedStream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new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UtfStream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new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FileStream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"file.txt"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)));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stream.write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("Hello world");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9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/>
          <p:cNvSpPr/>
          <p:nvPr/>
        </p:nvSpPr>
        <p:spPr>
          <a:xfrm>
            <a:off x="1778000" y="1690688"/>
            <a:ext cx="8636000" cy="4347255"/>
          </a:xfrm>
          <a:prstGeom prst="roundRect">
            <a:avLst>
              <a:gd name="adj" fmla="val 53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Decorator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28</a:t>
            </a:fld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044396"/>
              </p:ext>
            </p:extLst>
          </p:nvPr>
        </p:nvGraphicFramePr>
        <p:xfrm>
          <a:off x="2088776" y="2101607"/>
          <a:ext cx="8014448" cy="2865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10601" y="5228110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stream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4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Decorator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abstract interface cannot change.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No methods can be added, the interface must remain the same, though the responsibilities may differ.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Boy Scout Rule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Persistence Ignorance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You Aren’t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Gonna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Need It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Keep It Simple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Stable Dependencies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Hollywood</a:t>
            </a:r>
          </a:p>
          <a:p>
            <a:pPr marL="182563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Single Responsibility</a:t>
            </a:r>
          </a:p>
          <a:p>
            <a:pPr marL="182563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Open-Closed</a:t>
            </a:r>
          </a:p>
          <a:p>
            <a:pPr marL="182563" indent="0">
              <a:buNone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Liskov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Substitution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Interface Segregation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Don’t Repeat Yourself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Inversion of Control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Dependency Inversion</a:t>
            </a:r>
          </a:p>
          <a:p>
            <a:pPr marL="182563" indent="0">
              <a:buNone/>
            </a:pP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Explicit Dependencies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Once and Only Once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Tell, Don’t Ask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Encapsulation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Principle of Least Surprise</a:t>
            </a:r>
          </a:p>
          <a:p>
            <a:pPr marL="182563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3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Decorator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Decorator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https://sourcemaking.com/design_patterns/decorator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Wikipedia: Decorator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https://en.wikipedia.org/wiki/decorator_pattern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45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31</a:t>
            </a:fld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session</a:t>
            </a:r>
            <a:endParaRPr lang="en-GB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570913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Liskov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Substitution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345113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>
                <a:latin typeface="Segoe UI Semibold" panose="020B0702040204020203" pitchFamily="34" charset="0"/>
                <a:cs typeface="Segoe UI Semibold" panose="020B0702040204020203" pitchFamily="34" charset="0"/>
              </a:rPr>
              <a:t>Interface Segregation</a:t>
            </a:r>
            <a:endParaRPr lang="en-GB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4331363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Façade </a:t>
            </a:r>
            <a:endParaRPr lang="en-GB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521158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Flyweight</a:t>
            </a:r>
            <a:endParaRPr lang="en-GB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169068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Respect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3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838200" y="365125"/>
            <a:ext cx="11216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| </a:t>
            </a:r>
            <a:r>
              <a:rPr lang="en-GB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Creational, Structural, </a:t>
            </a:r>
            <a:r>
              <a:rPr lang="en-GB" sz="4000">
                <a:latin typeface="Segoe UI Semibold" panose="020B0702040204020203" pitchFamily="34" charset="0"/>
                <a:cs typeface="Segoe UI Semibold" panose="020B0702040204020203" pitchFamily="34" charset="0"/>
              </a:rPr>
              <a:t>Behavioural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Factory method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Abstract factory 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Adaptor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Bridge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Decorator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Proxy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Chain of responsiblity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Interpreter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Iterator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Stategy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Visitor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62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Courage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aim to work without fear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requires courage to be transparent and honest with stakeholders, and courage to identify weaknesses in ourselves, our team and our process in order to improve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work collaboratively so no developer faces a challenge alone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work as a team and we share responsibility and ownership, so we have courage to provide accurate estimates for stories and tasks knowing that blame has no place in how we do things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86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408238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Responsibility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SOLID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principle states that every module or class should have responsibility over a single part of the functionality provided by the software, and that responsibility should be entirely encapsulated by the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5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8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 class should have only one reason to change.</a:t>
            </a:r>
          </a:p>
          <a:p>
            <a:pPr marL="0" indent="0" algn="r">
              <a:buNone/>
            </a:pPr>
            <a:r>
              <a:rPr lang="en-GB" sz="24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Robert C. Martin</a:t>
            </a:r>
            <a:endParaRPr lang="en-GB" sz="2000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4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tabLst>
                <a:tab pos="2408238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Responsibility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SOLID 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95736" y="1748570"/>
            <a:ext cx="7358063" cy="47168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Consider a class for working with reports.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has code relating to compiling content of the report, and code relating to printing the report.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Any change required would either be to change the content, or to change the format.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These 2 different aspects should be in 2 classes.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36DBE9-322A-48CC-9C0C-7C5CECA205CF}" type="slidenum">
              <a:rPr lang="en-GB" smtClean="0"/>
              <a:t>8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38200" y="1928657"/>
            <a:ext cx="2105025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12" name="Group 11"/>
          <p:cNvGrpSpPr/>
          <p:nvPr/>
        </p:nvGrpSpPr>
        <p:grpSpPr>
          <a:xfrm>
            <a:off x="1128563" y="2959976"/>
            <a:ext cx="1544987" cy="926992"/>
            <a:chOff x="76367" y="2139"/>
            <a:chExt cx="2137474" cy="1282484"/>
          </a:xfrm>
        </p:grpSpPr>
        <p:sp>
          <p:nvSpPr>
            <p:cNvPr id="13" name="Rounded Rectangle 22"/>
            <p:cNvSpPr/>
            <p:nvPr/>
          </p:nvSpPr>
          <p:spPr>
            <a:xfrm>
              <a:off x="76367" y="2139"/>
              <a:ext cx="2137474" cy="128248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 txBox="1"/>
            <p:nvPr/>
          </p:nvSpPr>
          <p:spPr>
            <a:xfrm>
              <a:off x="113930" y="39702"/>
              <a:ext cx="2062348" cy="1207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Compiling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05515" y="2028310"/>
            <a:ext cx="97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28563" y="4634793"/>
            <a:ext cx="1544987" cy="926992"/>
            <a:chOff x="76367" y="2139"/>
            <a:chExt cx="2137474" cy="1282484"/>
          </a:xfrm>
          <a:solidFill>
            <a:srgbClr val="FFC000"/>
          </a:solidFill>
        </p:grpSpPr>
        <p:sp>
          <p:nvSpPr>
            <p:cNvPr id="17" name="Rounded Rectangle 34"/>
            <p:cNvSpPr/>
            <p:nvPr/>
          </p:nvSpPr>
          <p:spPr>
            <a:xfrm>
              <a:off x="76367" y="2139"/>
              <a:ext cx="2137474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 txBox="1"/>
            <p:nvPr/>
          </p:nvSpPr>
          <p:spPr>
            <a:xfrm>
              <a:off x="113930" y="39702"/>
              <a:ext cx="2062348" cy="12073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Printing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1890711" y="3886968"/>
            <a:ext cx="1" cy="8690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44482" y="4106992"/>
            <a:ext cx="858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interacts</a:t>
            </a:r>
          </a:p>
        </p:txBody>
      </p:sp>
    </p:spTree>
    <p:extLst>
      <p:ext uri="{BB962C8B-B14F-4D97-AF65-F5344CB8AC3E}">
        <p14:creationId xmlns:p14="http://schemas.microsoft.com/office/powerpoint/2010/main" val="349534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tabLst>
                <a:tab pos="2408238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Responsibility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SOLID 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95736" y="1748570"/>
            <a:ext cx="7358063" cy="47168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Coupling two things that change for different reasons at different times could lead to bugs and make a class less robust.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36DBE9-322A-48CC-9C0C-7C5CECA205CF}" type="slidenum">
              <a:rPr lang="en-GB" smtClean="0"/>
              <a:t>9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38200" y="1928657"/>
            <a:ext cx="2105025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12" name="Group 11"/>
          <p:cNvGrpSpPr/>
          <p:nvPr/>
        </p:nvGrpSpPr>
        <p:grpSpPr>
          <a:xfrm>
            <a:off x="1128563" y="2959976"/>
            <a:ext cx="1544987" cy="926992"/>
            <a:chOff x="76367" y="2139"/>
            <a:chExt cx="2137474" cy="1282484"/>
          </a:xfrm>
        </p:grpSpPr>
        <p:sp>
          <p:nvSpPr>
            <p:cNvPr id="13" name="Rounded Rectangle 22"/>
            <p:cNvSpPr/>
            <p:nvPr/>
          </p:nvSpPr>
          <p:spPr>
            <a:xfrm>
              <a:off x="76367" y="2139"/>
              <a:ext cx="2137474" cy="128248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 txBox="1"/>
            <p:nvPr/>
          </p:nvSpPr>
          <p:spPr>
            <a:xfrm>
              <a:off x="113930" y="39702"/>
              <a:ext cx="2062348" cy="1207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Compiling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05515" y="2028310"/>
            <a:ext cx="97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28563" y="4634793"/>
            <a:ext cx="1544987" cy="926992"/>
            <a:chOff x="76367" y="2139"/>
            <a:chExt cx="2137474" cy="1282484"/>
          </a:xfrm>
          <a:solidFill>
            <a:srgbClr val="FFC000"/>
          </a:solidFill>
        </p:grpSpPr>
        <p:sp>
          <p:nvSpPr>
            <p:cNvPr id="17" name="Rounded Rectangle 34"/>
            <p:cNvSpPr/>
            <p:nvPr/>
          </p:nvSpPr>
          <p:spPr>
            <a:xfrm>
              <a:off x="76367" y="2139"/>
              <a:ext cx="2137474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 txBox="1"/>
            <p:nvPr/>
          </p:nvSpPr>
          <p:spPr>
            <a:xfrm>
              <a:off x="113930" y="39702"/>
              <a:ext cx="2062348" cy="12073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Printing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1890711" y="3886968"/>
            <a:ext cx="1" cy="8690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44482" y="4106992"/>
            <a:ext cx="858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interacts</a:t>
            </a:r>
          </a:p>
        </p:txBody>
      </p:sp>
    </p:spTree>
    <p:extLst>
      <p:ext uri="{BB962C8B-B14F-4D97-AF65-F5344CB8AC3E}">
        <p14:creationId xmlns:p14="http://schemas.microsoft.com/office/powerpoint/2010/main" val="98337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7582</TotalTime>
  <Words>927</Words>
  <Application>Microsoft Office PowerPoint</Application>
  <PresentationFormat>Widescreen</PresentationFormat>
  <Paragraphs>205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等线</vt:lpstr>
      <vt:lpstr>Arial</vt:lpstr>
      <vt:lpstr>Calibri</vt:lpstr>
      <vt:lpstr>Calibri Light</vt:lpstr>
      <vt:lpstr>Consolas</vt:lpstr>
      <vt:lpstr>Segoe UI</vt:lpstr>
      <vt:lpstr>Segoe UI Black</vt:lpstr>
      <vt:lpstr>Segoe UI Light</vt:lpstr>
      <vt:lpstr>Segoe UI Semibold</vt:lpstr>
      <vt:lpstr>Office Theme</vt:lpstr>
      <vt:lpstr>How to be a Good Developer</vt:lpstr>
      <vt:lpstr>PowerPoint Presentation</vt:lpstr>
      <vt:lpstr>Principles</vt:lpstr>
      <vt:lpstr>PowerPoint Presentation</vt:lpstr>
      <vt:lpstr>Value | Courage</vt:lpstr>
      <vt:lpstr>Principle | Single Responsibility  SOLID </vt:lpstr>
      <vt:lpstr>PowerPoint Presentation</vt:lpstr>
      <vt:lpstr>Principle | Single Responsibility  SOLID </vt:lpstr>
      <vt:lpstr>Principle | Single Responsibility  SOLID </vt:lpstr>
      <vt:lpstr>Principle | Single Responsibility  SOLID </vt:lpstr>
      <vt:lpstr>Principles | Open-Closed</vt:lpstr>
      <vt:lpstr>PowerPoint Presentation</vt:lpstr>
      <vt:lpstr>Principles | Open-Closed</vt:lpstr>
      <vt:lpstr>PowerPoint Presentation</vt:lpstr>
      <vt:lpstr>Principles | Open-Closed</vt:lpstr>
      <vt:lpstr>Pattern | Bridge  Structural </vt:lpstr>
      <vt:lpstr>Pattern | Bridge  Structural </vt:lpstr>
      <vt:lpstr>Pattern | Bridge  Structural </vt:lpstr>
      <vt:lpstr>Pattern | Bridge  Structural </vt:lpstr>
      <vt:lpstr>Pattern | Bridge  Structural </vt:lpstr>
      <vt:lpstr>Pattern | Composite  Structural</vt:lpstr>
      <vt:lpstr>PowerPoint Presentation</vt:lpstr>
      <vt:lpstr>Pattern | Composite  Structural </vt:lpstr>
      <vt:lpstr>Pattern | Composite  Structural</vt:lpstr>
      <vt:lpstr>Pattern | Composite  Structural </vt:lpstr>
      <vt:lpstr>Pattern | Decorator  Structural</vt:lpstr>
      <vt:lpstr>Pattern | Decorator  Structural</vt:lpstr>
      <vt:lpstr>Pattern | Decorator  Structural</vt:lpstr>
      <vt:lpstr>Pattern | Decorator  Structural</vt:lpstr>
      <vt:lpstr>Pattern | Decorator  Structural 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Matthias</dc:creator>
  <cp:lastModifiedBy>Matt Matthias</cp:lastModifiedBy>
  <cp:revision>81</cp:revision>
  <dcterms:created xsi:type="dcterms:W3CDTF">2016-05-13T07:51:51Z</dcterms:created>
  <dcterms:modified xsi:type="dcterms:W3CDTF">2016-11-30T21:55:16Z</dcterms:modified>
</cp:coreProperties>
</file>