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8" r:id="rId3"/>
    <p:sldId id="299" r:id="rId4"/>
    <p:sldId id="300" r:id="rId5"/>
    <p:sldId id="301" r:id="rId6"/>
    <p:sldId id="303" r:id="rId7"/>
    <p:sldId id="302" r:id="rId8"/>
    <p:sldId id="257" r:id="rId9"/>
    <p:sldId id="258" r:id="rId10"/>
    <p:sldId id="263" r:id="rId11"/>
    <p:sldId id="260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266" r:id="rId27"/>
    <p:sldId id="295" r:id="rId28"/>
    <p:sldId id="296" r:id="rId29"/>
    <p:sldId id="297" r:id="rId30"/>
    <p:sldId id="274" r:id="rId31"/>
    <p:sldId id="264" r:id="rId32"/>
    <p:sldId id="305" r:id="rId33"/>
    <p:sldId id="304" r:id="rId34"/>
    <p:sldId id="275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4T12:50:38.855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10573 5732 4352,'-22'0'2176,"22"21"-4224,0-21 2176,22 0-1280,-1 0 128</inkml:trace>
  <inkml:trace contextRef="#ctx0" brushRef="#br0" timeOffset="234">10616 5776 3968,'-21'-22'1920,"-1"44"-3200,44-22 3840,-22 0-4352,0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4:40.829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Group>
    <inkml:annotationXML>
      <emma:emma xmlns:emma="http://www.w3.org/2003/04/emma" version="1.0">
        <emma:interpretation id="{04EE748D-22F3-464C-8E27-3210E10A5F26}" emma:medium="tactile" emma:mode="ink">
          <msink:context xmlns:msink="http://schemas.microsoft.com/ink/2010/main" type="inkDrawing" rotatedBoundingBox="9879,16014 13816,15819 13820,15894 9882,16089" semanticType="underline" shapeName="Other">
            <msink:sourceLink direction="with" ref="{A9A665A0-E97A-4E20-9A6A-071391904E28}"/>
            <msink:sourceLink direction="with" ref="{4B0A7B0E-9F6C-46C7-B47F-2D5727AF77AC}"/>
          </msink:context>
        </emma:interpretation>
      </emma:emma>
    </inkml:annotationXML>
    <inkml:trace contextRef="#ctx0" brushRef="#br0">0 192 2432,'0'0'1152,"32"32"-640,-32-32 640,0 0-1152,16 0 128,-16 0-128,32 0 128,0 0-256,0-32 128,-16 32 0,48 0 0,-32 0 0,15-32 0,17 32-128,-16 0 128,16 0 0,-16 0 128,15 0-128,-15 0 0,16 0 0,16 0 0,-32 0 0,47 0 128,-15 0-256,-32 0 128,48 0 0,-17-16 128,1 16-128,0 0 0,15 0 0,-15 0 128,0-32-128,-16 32 128,15 0-128,33 0 128,-32 0-128,0-32 128,15 0 0,17 32 128,-32 0-128,-1 0 0,1 0 0,16-16 128,-17 16-256,-31 0 128,48 0-128,-16 0 128,-33 0-128,17 0 0,-16 0 0,48-32 128,-80 64-128,48-64 0,-17 64 0,17-32 0,-32 0-128,-16 0 128,16 0 0,0 0 128,0 0-128,-16 0 0,-16 0 0,0 0 128,31 0-128,-31 0 128,32 0-128,-32 0 0,0 0 0,0 0 0,32 0 0,-32 0 0,0 0 0,0 0 0,16 0 0,-16 0 0,0 0 0,32 0 0,0 0 0,-32 0 128,0 0 0,32-32 128,-32 32-128,0 0 128,0 0-128,16 32 128,-16-32-128,0 0 128,32 0-256,0 0 128,-32 0-128,32 0 128,-32 0 0,15 0 0,-15 0 0,0 0 0,32 0-128,0 0 128,-32 0 0,0 0 0,0 0 0,32 0 0,-32 0-128,0 0 0,0 0-128,0 0 0,0 0-896,0 0 128,0 0-512,0 0 128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2:48.21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9A665A0-E97A-4E20-9A6A-071391904E28}" emma:medium="tactile" emma:mode="ink">
          <msink:context xmlns:msink="http://schemas.microsoft.com/ink/2010/main" type="inkDrawing" rotatedBoundingBox="8043,14920 10064,15287 9752,17012 7731,16646" hotPoints="9715,15178 9808,16787 8199,16879 8107,15271" semanticType="underline" shapeName="Square">
            <msink:destinationLink direction="with" ref="{04EE748D-22F3-464C-8E27-3210E10A5F26}"/>
            <msink:destinationLink direction="with" ref="{856A8566-0060-4FCB-BC59-EF8BF8B11A49}"/>
          </msink:context>
        </emma:interpretation>
      </emma:emma>
    </inkml:annotationXML>
    <inkml:trace contextRef="#ctx0" brushRef="#br0">-5804 421 2432,'0'-60'1152,"0"60"128,0 0 1152,0 0-1920,0 0 0,30-30 384,-30 60 0,0-30-1024,0 30 0,15 0 768,-15 15 128,0 15-128,0 15 0,0-30-128,0 59 128,0 1-256,0 0 128,30-15-256,-30 14 0,0-29-128,0 30 0,0-60-640,0 45 128,0-45-1024,0 14 128,0-44-640,0-15 0</inkml:trace>
    <inkml:trace contextRef="#ctx0" brushRef="#br0" timeOffset="986">-5700 225 2816,'-30'0'1408,"30"-14"-256,0 14 1536,0 0-2048,30 0 128,-30 14 128,0-14 128,30 0-1408,-15 0 128,15 0 768,0 0 128,14 0-384,46 0 128,-15 0-384,-30 0 128,60 0-128,-1-14 128,1 14-128,0 0 0,-1 0 0,1 0 0,0 0 0,0 0 128,-16 0 0,-14 0 0,0 0 0,-15 0 0,-45 0-128,45 0 0,-30 0 0,-16 0 128,-14 0-128,0 0 128,30 0-128,-30 0 128,0 0-128,0 14 0,0-14 0,0 60 0,0-30-128,30 15 128,-30 15-128,0 15 128,0-30 0,30 60 0,-30-16 0,0 16 0,15-30 0,-15 0 128,0 0-128,30 14 128,0-14-128,-30-30 128,0 45-128,0-75 0,0 45 0,0-15 128,0-45-128,-30 59 128,0-59-128,15 30 128,-15-15-128,-44-15 128,14 0-128,-15 30 0,0 0 0,-15-30 0,16 30 128,-1-30 0,-30 0 0,0 15 128,30-15 0,-29 0 128,14 0 0,-15 30-1,30-30 1,1 0 0,-1 0-256,45 0 128,-45 0-256,45 0 128,0 0-128,0 0 0,30 0-896,0 0 129,30 0-1409,0 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2:56.21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3535860-6C37-4863-80B9-880960FC06B5}" emma:medium="tactile" emma:mode="ink">
          <msink:context xmlns:msink="http://schemas.microsoft.com/ink/2010/main" type="inkDrawing" rotatedBoundingBox="24016,12941 25780,12898 25800,13712 24036,13755" hotPoints="25815,13312 24856,13686 23904,13295 24863,12921" semanticType="underline" shapeName="Ellipse">
            <msink:destinationLink direction="with" ref="{856A8566-0060-4FCB-BC59-EF8BF8B11A49}"/>
            <msink:destinationLink direction="with" ref="{1FF0B7C7-4BCE-4C52-AB30-C2DC015E5381}"/>
          </msink:context>
        </emma:interpretation>
      </emma:emma>
    </inkml:annotationXML>
    <inkml:trace contextRef="#ctx0" brushRef="#br0">10390 86 1152,'-30'0'512,"0"0"0,30 0 640,-30-30-768,16 30 0,-16 0 256,0 0 128,-15-15-896,-15 15 128,15 0 384,-45 0 128,-14 15-128,29-15 0,-30 0-128,30 30 128,-29 0-128,29 0 128,-30-16-128,15 46 128,45-15-128,-14 15 0,14-15-128,15 15 0,0-15 0,30 15 0,30-15 0,30 14 0,-45-14 0,74 15 128,16-30-128,0-15 0,0 45 0,14-60 0,46 0-128,-31 0 128,16 0-128,-15 0 128,-1-30-128,-29 0 0,0 15 0,-31-45 128,-29 30-128,15-15 128,-30 15-128,-30-14 128,0 14 0,-30-30 0,0 45-128,-15-45 0,15 15 0,-44 15 128,14-30-128,-15 45 0,0-15 0,-15 30 0,46-60-128,-31 60 128,15 0-128,15 0 0,-15-14-896,30 14 0,15 0-512,-15 14 128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2:50.73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B0A7B0E-9F6C-46C7-B47F-2D5727AF77AC}" emma:medium="tactile" emma:mode="ink">
          <msink:context xmlns:msink="http://schemas.microsoft.com/ink/2010/main" type="inkDrawing" rotatedBoundingBox="13802,14732 16113,15032 15923,16495 13612,16195" hotPoints="15786,14928 15853,16164 13862,16272 13795,15036" semanticType="underline" shapeName="Rectangle">
            <msink:destinationLink direction="with" ref="{04EE748D-22F3-464C-8E27-3210E10A5F26}"/>
            <msink:destinationLink direction="with" ref="{856A8566-0060-4FCB-BC59-EF8BF8B11A49}"/>
          </msink:context>
        </emma:interpretation>
      </emma:emma>
    </inkml:annotationXML>
    <inkml:trace contextRef="#ctx0" brushRef="#br0">-1218 2151 3456,'0'-15'1664,"0"15"0,0 0 768,0 15-2048,0-15 128,0 30 512,30 30 0,-30-45-1024,0 75 0,30-16 768,-30-29 0,0 45-256,0-15 0,0 30-256,0-60 0,0 44-256,0 16 128,0-30-384,0-45 128,0 45-1152,0-45 128,0-15-768,0-15 0</inkml:trace>
    <inkml:trace contextRef="#ctx0" brushRef="#br0" timeOffset="937">-1188 2137 3200,'0'0'1536,"0"0"-256,30 0 1664,-30 0-2688,0 0 128,30-30 0,-15 30 128,45 0-768,-15 0 128,15 0 384,-15 0 0,44-30-128,-14 30 0,30 0-128,0 0 0,-1 30 0,1-30 0,0 0-128,-1 0 128,1 0 0,30 0 0,-30 0 0,-1 0 0,-29 0 0,30 0 0,-60 0 0,44 0 0,-74 0 256,45 0 0,-30 0 256,-30 0 128,0 0 0,0 0 0,0 0 0,0 0 128,0 30-384,0-15 128,-30-15-512,30 60 128,30-15-128,-30 15 0,0-16-128,15 16 128,15-15 0,0 45 0,0-15 0,-30-30 0,15 45-128,15-16 128,0-29 0,-30 45 0,30-15 0,-30-30 0,0 15 0,15-15 128,-15 14-128,0-29 128,-15-15-128,15 45 0,-30-60 128,-30 30 0,45-30-128,-45 0 0,15 0 0,-45-30 127,46 30-127,-31 0 0,-30 0 0,15 0 0,-14 0 0,29-30 0,-30 30 128,30-30 0,-30 30 0,1 0 0,-1 0 0,30 0 0,-14 0 0,-16 0 0,60 0-128,-30 30 0,45-30 0,-45 0 0,45 0 0,-29 30 0,44-30 0,-15 0 128,0 0-896,0 0 129,30 0-769,-15 0 0,15 0-768,0 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2:52.43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4BE76D9-86B3-43F7-82C0-3A2BE6684B75}" emma:medium="tactile" emma:mode="ink">
          <msink:context xmlns:msink="http://schemas.microsoft.com/ink/2010/main" type="inkDrawing" rotatedBoundingBox="19142,14417 20727,14335 20781,15365 19195,15448" hotPoints="20541,14325 20692,15299 19366,15504 19216,14531" semanticType="underline" shapeName="Rectangle">
            <msink:destinationLink direction="with" ref="{856A8566-0060-4FCB-BC59-EF8BF8B11A49}"/>
          </msink:context>
        </emma:interpretation>
      </emma:emma>
    </inkml:annotationXML>
    <inkml:trace contextRef="#ctx0" brushRef="#br0">4317 1688 2944,'0'0'1408,"0"0"128,0 0 1408,0 30-2432,0-30 128,0 45 512,0 15 128,0-15-1536,0 14 0,0 16 896,-30-30 128,30 45-384,0-45 0,0 15-256,0 15 0,0-31-896,0-14 0,0 30-1024,0-60 0</inkml:trace>
    <inkml:trace contextRef="#ctx0" brushRef="#br0" timeOffset="781">4287 1688 2944,'-30'-60'1408,"30"60"-512,0-15 768,0 15-1664,30 0 0,-30 0 128,30 0 128,-15 0-128,44 0 128,-29 0 128,15 0 0,15 15 0,-15-15 128,15 0-128,15 0 0,-31 0-128,46-15 0,-45 15-128,15 0 0,15-30-128,-30 30 128,14 0-128,-14-60 128,15 60-128,-30-15 0,15 15 0,-15 0 128,0-30 0,-30 30 0,15 0 0,-15 0 128,0 30-128,30-30 128,0 15-128,-30-15 0,29 60 0,-29-30 0,15-15 0,15 15 128,0 30-128,0-45 0,-15 45 0,-15-15 0,30 15-128,0-16 0,0 16 0,-15-30 0,-15 15 0,30 15 0,0-45 0,0 45 128,-30-15-128,0-15 0,0 0 128,-30 0 0,30-16 128,-60 16 0,45 0 0,-15 0 0,-30-30 0,15 15 128,-30-15 0,16 0-1,-16 0 1,15 0 0,-45 0-128,30 0 0,1 0-128,-1 0 128,-30 0-128,15 30 0,-14-30 0,29 30 0,0-30 0,0 0 0,15 0 0,16 0 0,14 0-128,0 30 0,0-30 0,15 0 0,15 0-512,0 0 0,0 0-896,0 0 129,0 0-1153,0 15 128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4:53.727"/>
    </inkml:context>
    <inkml:brush xml:id="br0">
      <inkml:brushProperty name="width" value="0.1" units="cm"/>
      <inkml:brushProperty name="height" value="0.1" units="cm"/>
      <inkml:brushProperty name="color" value="#57D200"/>
    </inkml:brush>
    <inkml:brush xml:id="br1">
      <inkml:brushProperty name="width" value="0.10583" units="cm"/>
      <inkml:brushProperty name="height" value="0.10583" units="cm"/>
    </inkml:brush>
    <inkml:brush xml:id="br2">
      <inkml:brushProperty name="width" value="0.1" units="cm"/>
      <inkml:brushProperty name="height" value="0.1" units="cm"/>
      <inkml:brushProperty name="color" value="#00CCFF"/>
    </inkml:brush>
  </inkml:definitions>
  <inkml:traceGroup>
    <inkml:annotationXML>
      <emma:emma xmlns:emma="http://www.w3.org/2003/04/emma" version="1.0">
        <emma:interpretation id="{856A8566-0060-4FCB-BC59-EF8BF8B11A49}" emma:medium="tactile" emma:mode="ink">
          <msink:context xmlns:msink="http://schemas.microsoft.com/ink/2010/main" type="inkDrawing" rotatedBoundingBox="10020,7610 26421,9984 25324,17563 8924,15190" semanticType="underline" shapeName="Other">
            <msink:sourceLink direction="with" ref="{A9A665A0-E97A-4E20-9A6A-071391904E28}"/>
            <msink:sourceLink direction="with" ref="{4B0A7B0E-9F6C-46C7-B47F-2D5727AF77AC}"/>
            <msink:sourceLink direction="with" ref="{F825E698-92FD-4B4B-A00B-7C5D8405848D}"/>
            <msink:sourceLink direction="with" ref="{A4BE76D9-86B3-43F7-82C0-3A2BE6684B75}"/>
            <msink:sourceLink direction="with" ref="{EB09B94C-7E76-4062-AE8D-429AA10EEA34}"/>
            <msink:sourceLink direction="with" ref="{E3535860-6C37-4863-80B9-880960FC06B5}"/>
          </msink:context>
        </emma:interpretation>
      </emma:emma>
    </inkml:annotationXML>
    <inkml:trace contextRef="#ctx0" brushRef="#br0">6107-2010 1408,'0'16'640,"0"-16"512,0 0 128,0 0-1152,0 32 0,0 0 128,31-32 128,-31 32-512,32-16 128,0 16 256,-32-1 0,48 1-128,-16 16 0,0 16 0,16-48 0,-16 48 0,15-32 128,17 16-128,-16 15 128,16-47-128,-16 48 0,15-32 0,-15 16 0,16 16-128,-16-16 128,16 15-128,-16-15 0,15 16 0,-15-16 128,16 16-128,-16-16 0,16 15 128,-17-15 128,17 16-128,-16-16 0,48 16 0,-80 15 128,79-47-128,-79 16 128,48 16-256,-32-48 128,16 48-128,16-32 128,-48-16-128,47 47 128,-15-31 0,-16 16 0,32-16-128,-48 16 128,48-16-128,-33 32 128,-15-48-128,16 16 128,0-1 0,0 1 0,-32-16-128,16 16 128,-16 0 0,32-32 0,0 32-128,-32-16 128,0-16-128,32 0 128,-32 32-128,16 0 0,-16-32 0,0 0 128,32 32 0,-1-32 0,-31 0-128,0 0 128,0 16 0,0-16 0,32 0-128,-32 32 128,0-32-128,16 31 128,-16-31-128,0 0 128,32 0 0,0 32 128,-32-32 0,0 0 0,0 0 0,0 0 0,32 0 0,-32 0 0,0 0-256,0 0 128,16 0-128,-16 0 128,0 16-128,0-16 0,32 0 0,-32 0 0,0 32 0,32 0 0,-32-32 0,0 0 0,0 0 0,32 0 0,-32 32 0,0-32 128,16 0-128,-16 0 0,31 0 0,-31 0 0,32 16-384,-32-16 0,0 0-1536,0 0 128</inkml:trace>
    <inkml:trace contextRef="#ctx0" brushRef="#br0" timeOffset="1248">5645 1946 2176,'0'0'1024,"48"0"768,-16-32-512,-32 32-1152,32 0 128,-16 0 0,47 0 0,-31-16-384,16 16 128,16 0 256,-48 0 128,48-32-256,-16 32 128,15-31 0,-15-1 128,48 32 0,-16-16 0,-33 16-128,17-32 128,-16 32-128,48 0 0,-17-32-128,-31 0 0,48 32 0,-16-16 0,-1 16 0,1-32 0,16 32-128,-16-32 128,-1 0 0,1 16 128,16 16-128,-17 0 0,-31-32 0,64 1 0,-16-1 0,-17 32 128,1-16-256,0 16 128,-16-32-128,15 32 0,-15 0 0,-16-32 128,16 0-128,15 32 0,-47 0 0,16-16 0,16 16 0,-48 0 128,48 0-128,-32-32 0,-32 32 0,16 0 128,-16 0-128,31 0 0,1 0 0,-32 0 0,0 0 0,32 0 128,-32 0-128,16 0 0,-16 0 0,0 0 0,0 0 0,0 0 0,0 0 0,0 0 128,0 0-128,0 0 0,0 0 0,0 0 0,0 0-128,0 0 128,0 0 0,0 0 0,32 0 0,-32 0 0,0 0 0,0 0 0,0 0 0,0 0 0,0 0 0,0 0 0,0 0 0,0-32 0,32 32 0,-32 0 0,0 0 0,0 0 0,0 0 0,0 0 0,0 0-128,0 0 128,0 0-512,0 0 128,32 0-512,-32 0 0,0-32-768,0 32 0</inkml:trace>
    <inkml:trace contextRef="#ctx0" brushRef="#br1" timeOffset="-116356">10855 670 2560,'0'0'1280,"0"0"640,0 0 512,0 0-1792,0 0 0,0 0 384,0 0 0,0 0-1152,-30 15 0,30 45 1024,0-15 0,0 15-384,0-15 128,-15 45-256,15-45 128,0 29-256,0-14 0,0 15-256,0-15 128,-30 15-256,30-45 0,0-15-896,0 44 0,-30-29-896,30-30 0</inkml:trace>
    <inkml:trace contextRef="#ctx0" brushRef="#br1" timeOffset="-114508">9134 790 2176,'0'-15'1024,"0"30"-128,0-15 1152,15 0-1664,-15 30 0,0-30 256,30 30 0,-1-30-768,1 30 128,-15-15 384,45-15 0,-30 60-128,-15-60 0,75 30-384,-75-30 0,45 15-1152,-16 15 128</inkml:trace>
    <inkml:trace contextRef="#ctx0" brushRef="#br1" timeOffset="-113776">9134 1194 2048,'0'0'1024,"15"15"384,-15-15 640,30 0-1664,-1 0 128,-29 0 128,30 30 128,-15 0-1024,-15-30 0,60 0 640,-60 0 0,30 30-768,-30-30 0,15 0-768,-15 15 0</inkml:trace>
    <inkml:trace contextRef="#ctx0" brushRef="#br1" timeOffset="-114092">9149 1029 3200,'0'0'1536,"-15"0"-896,30 0 1792,-15 0-2176,0 0 0,30 29 128,-1-29 0,1 0-512,-15 0 0,15 30 384,0-30 0,15 15-128,-15-15 0,30 30-384,-45 0 0,15-30-1024,0 0 128</inkml:trace>
    <inkml:trace contextRef="#ctx0" brushRef="#br1" timeOffset="-115808">9074 1523 2432,'0'0'1152,"0"60"384,30-60 256,-30 0-1152,0 30 0,45-15 896,14 45 128,-14-15-1792,15-15 0,15 30 1152,0-60 128,15 15-384,14 15 128,-29-30-512,30 0 0,-1 0-128,1-30 0,0 15-128,0 15-1,-1-30 1,-29 30 0,0-30-256,15 0 0,-75 30-383,44-15-1,-29 15-512,-15-30 128,15 30-768,-30-30 0,30 30-256,-30-30 0</inkml:trace>
    <inkml:trace contextRef="#ctx0" brushRef="#br1" timeOffset="-113522">9134 1403 2432,'0'0'1152,"15"15"-128,15-15 1280,-1 0-2176,-29 0 0,30 0 0,-15 30 0,-15-30-128,60 0 0,-60 29-640,30-29 0,-30 0-256,0 0 0</inkml:trace>
    <inkml:trace contextRef="#ctx0" brushRef="#br1" timeOffset="-113338">9209 1628 768,'0'0'384,"45"0"128,-45 0-256,0 0-768,30 30 128</inkml:trace>
    <inkml:trace contextRef="#ctx0" brushRef="#br0" timeOffset="-10865">1180 0 2176,'0'0'1024,"-32"0"-384,32 0 1152,0 0-1792,0 16 128,0-16-128,0 0 128,0 32-128,0 0 0,0 0 0,0-32 128,-32 16-128,1 47 128,31-31 0,-16-16 0,16 48 0,-32-32 0,-32 16 128,48-16 0,16 16-256,-32 15 128,-32-31 0,64 16 0,-16 16-128,-16-48 0,1 48 0,-1-16 0,16 15 0,-16-31 0,0 16-128,0 16 128,16-48 0,-16 48 0,0-16 0,0-16 128,16 31-128,-15-47 0,-33 48 0,64-32 0,-16-16 0,-16 48 0,32-64 128,-32 32 0,0-16 0,16 47 0,16-31 0,-32-32 0,32 16-128,-32 48 128,1-64-256,31 32 128,-16-32 0,16 16 128,-32 16 0,32 0 0,0-32 0,-32 32 0,32-16 0,-32-16 0,32 0-128,0 32 128,0-1-128,-16-31 0,16 32 0,0-32 0,0 0 0,0 16 0,0-16 0,-32 0 128,32 0-128,0 32 128,0-32 0,0 0 0,0 0-128,0 0 0,0 32 0,0-32 0,0 0 0,0 0 0,0 0 0,0 32 0,0-32 0,-32 0 0,32 0 0,0 0 0,0 0 0,0 16 0,0-16-128,0 0 128,0 0-512,0 0 128,0 0-896,0-16 0</inkml:trace>
    <inkml:trace contextRef="#ctx0" brushRef="#br0" timeOffset="-3219">-2727-335 1152,'16'0'512,"-16"-32"-128,0 32 512,0 0-640,0 0 0,0 32 256,32-32 0,0 0-640,-32 0 128,32 0 384,-32 0 0,16 0-128,16 16 0,0-16-128,0 0 128,16 32-256,15 0 128,-47-32-128,48 32 128,-16-32-128,48 16 128,-49-16-128,33 63 128,16-63 0,-16 32 0,31-16 0,-31 16 128,0 0-256,31 0 128,1-16 0,-1 48 0,33-32-128,0-16 128,-33 47-128,33-15 0,-17-16 0,17 0 0,-1 16 0,1-16 0,-17 32 0,49-48 0,-33 16 0,-15 31 0,15-47 0,1 48 0,-1-32 0,-31 16 128,16 16-128,-17-48 0,1 47 0,-1-31 0,1-16 0,0 48 128,-1-32-256,1-16 128,0 16 0,-17 0 0,17 0 0,-32-16 0,-1 47 0,1-31 0,16-16 0,-17 16 0,-31 0 128,48 0 0,-16-16 0,-1-16 0,1 64 0,16-64 128,-48 32-128,15-16 0,-47-16-128,48 32 0,-16-1 0,16 1 128,-32-32-128,-16 16 0,47-16 0,-31 32 128,-16 0-128,48-32 0,-32 32 0,-32-32 0,16 0 0,48 0 0,-64 0 0,32 16 0,-16-16 128,-16 0 0,31 0 0,1 0 0,0 0 0,-32 0 0,0 0-128,16 0 128,-16 32-128,0-32 0,64 0 0,-64 32 0,0-32 0,32 0 128,-32 0-128,0 32 128,16-32 0,-16 0 0,0 0-128,0 0 128,0 0 0,0 0 0,0 16-128,32-16 0,-32 0 0,0 0 0,0 0 0,0 0 0,0 0 0,32 0 0,-32 0 0,0 0 0,0 0 0,0 0 0,0 0 0,0 0 0,0 0 0,31 0 0,-31 0 0,0 0 0,0 0-128,0 0 128,16 0 0,-16 32 128,0-32-128,0 0 0,0 0 0,0 0 0,32 0 0,-32 0 128,0 0-128,32 0 0,-32 0 0,0 31 0,0-31 0,0 0 0,0 0 0,0 0 0,0 0 0,0 0 128,0 0-256,0 0 128,0 0-512,0 0 128,0 0-1024,0-31 0</inkml:trace>
    <inkml:trace contextRef="#ctx0" brushRef="#br0" timeOffset="-1786">5645-1995 1408,'0'0'640,"-32"0"256,32 0-640,0 0-256,0 32 0,0 0 0,0-32 128,-32 32 0,0-32 128,17 16 0,15 16 128,-32-1 0,-32 1 128,48-16-128,-48 48 128,16-16-256,16 16 0,-31-16-128,15 15 0,-32-15 0,-16 16 128,49-16-128,-33 16 0,-16 16-128,16-1 128,1 17 0,-33-16 0,32-32-128,-15 47 0,-17-15 0,32 0 0,-31 0 0,31 15 0,-32-15 0,1 0 128,-1 0-128,0 15 128,33-15-128,-33 32 128,16-64-128,17 47 128,-1-15-128,0-32 128,-15 48-128,15-17 0,0 1 0,0 0 0,-15-16 0,47-16 0,-16 15 0,16-15 0,-16 48 0,17-48 0,-33 16 0,16 15 0,16-31 0,-47 48 128,47-48-128,-16 16 0,48-16 0,-48 15 0,16-15 0,16 16 0,-31-48 0,47 80 0,-80-80 0,80 79 0,-48-79 0,32 48 128,-15-32-128,15 16 0,-16 16 0,16-48 0,32 16-128,-64 0 128,64-1 0,-16-15 128,-16 48-128,32-64 0,-32 32 128,1-16 0,15 16-128,16 0 128,0-32-128,-32 32 128,32-32-128,0 16 128,-32-16-128,0 0 0,32 32 0,0 0 0,-16-32 0,16 0 0,0 31 0,-32-31 0,32 0-768,0 0 128,0 0-512,0 0 0</inkml:trace>
    <inkml:trace contextRef="#ctx0" brushRef="#br0" timeOffset="10456">1961-431 2432,'0'0'1152,"0"0"-640,0 0 1280,0 0-1664,0 0 0,0 0-128,0 0 128,0 0-128,0 0 0,0 0 256,16 0 0,-16 32 128,0-32 0,31 0 0,1 0 128,0 32-128,-32-32 128,16 0-128,48 0 0,-64 0-256,48 0 128,16 0-256,-33 0 128,17 32-128,16-32 128,16 0-128,-32 0 128,47 16-128,17-16 128,-32 0 0,31 32 0,-31 0-128,32-32 128,-1 32-128,1-32 0,31 16 0,-31-16 0,0 63 0,31-63 0,-31 32 0,-1-16 0,17 16 0,16 0 0,-1 0 0,1-16 0,-17 48 0,17-32 0,-1-32 0,1 48 0,-33-17 0,17 1 0,-17-16 0,33 16 0,-32 0 0,31 0 0,-31-16 0,-1 16 0,1 0 0,0 0 0,-1-32 0,1 16 0,-1 16 0,-63-1 0,64-31 0,-16 32 0,-17-32 0,1 16 128,0-16-128,15 64 0,-15-64 0,-32 32 0,16-32 0,-16 16 0,15-16 0,-31 0 0,16 0 0,16 32 0,-48 0-128,48-32 128,-32 0 0,-16 0 128,47 32-128,-31-32 128,16 0 0,-16 16 0,16-16 0,16 0 0,-33 0 128,-15 32 0,16-32-128,0 0 0,0 31 0,-16-31 0,-16 0 0,64 0 0,-32 0-128,-32 32 128,16-32-128,47 0 128,-31 16-128,-16-16 128,-16 0 0,64 0 0,-64 0 0,32 0 0,-16 0 0,-16 0 0,0 0 0,32 0 0,0 0-128,-32 32 0,0-32 0,32 0 128,-32 0-128,0 0 0,16 32 0,-16-32 0,0 0 0,31 0 128,-31 0-128,0 0 0,0 0 0,0 0 128,0 0-768,0 0 0,0 0-1280,0 0 128</inkml:trace>
    <inkml:trace contextRef="#ctx0" brushRef="#br0" timeOffset="19128">5868-2042 2048,'0'0'1024,"0"0"-384,0 0 1024,0 0-1536,0 0 0,0 0 128,0 0 0,0 0-384,0 0 0,0 0 384,0 0 0,0 0 0,0 0 0,0 32 0,0-32 128,-32 16 128,32 16 0,0 0-128,0 0 0,-31-16-128,-1 16 0,32 31-128,-16-47 128,16 48-256,-32-16 128,32 16-128,-32-16 128,0 47 0,32-47 128,-16 16-128,16 16 128,-32-32-128,0 47 128,0-15-128,17-32 0,-17 48-128,-32-17 128,48 1-128,-16-16 0,32 16 0,-64 0 0,64-1 0,-16 17 0,-16-48 0,0 32 128,1-17-128,15 17 128,16-16 0,-32 16 0,0-32 0,0 47 128,16-47-256,16 16 128,-32 16-128,32-32 128,0 15-128,0-15 0,-32 48 0,0-48 0,32 16 0,-16-16 128,16 15-128,-31-47 0,31 48 0,0-16 0,-32 16 0,32-32 0,-32-16-128,32 47 128,0-31 0,-16-16 0,16 48 0,0-32 128,0-16-128,-32 16 128,32 0-128,0 0 128,0-32 0,0 16 0,-32-16-128,32 32 0,0-1 0,-32-31 128,32 32-256,0-32 0,0 0-896,0 0 128,0 0-896,0 0 128</inkml:trace>
    <inkml:trace contextRef="#ctx0" brushRef="#br0" timeOffset="24434">-2791-622 1536,'0'32'768,"0"-32"128,0 0 768,0 0-1536,32 0 128,-32 0 128,0-32 0,31 32-512,-31 0 128,16-32 256,-16 32 128,64 0-128,-32 0 0,-16-16 0,48 16 128,-16 0-256,15-32 128,-15 32-128,48-32 128,-16 0-128,31 16 0,1-16-128,-32 1 128,31-1-128,33 16 128,-33-16-128,33-32 0,-17 48 0,49-16 0,-33-32 0,-15 48 0,79-47 0,-47 31 0,15-16 0,16-16 0,-31 48 0,47-16 0,-15-32-128,-33 16 128,16-15 0,17 47 0,-17-16 0,17-32 128,-33 48-128,16-16 128,-15-32-128,15 48 128,-15-16-128,15-31 128,-31 47-128,-17-16 128,49 0-128,-65 0 128,33 16 0,-33-16 0,1-32-128,0 48 128,-1-16-128,1 1 128,0-1-128,-1 16 128,-31 16-128,0-32 128,-1 32 0,17-32 0,-48 0 0,16 32 0,-48 0-128,47-16 0,-15 16 0,16-32 128,-32 32-128,48 0 0,-48-32 0,-17 32 0,49-32 128,-32 32 0,-16 0 0,16 0 128,0 0-128,0 0 0,-16 0 0,16-16 0,0 16-128,-1 0 128,-31 0-128,16 0 128,-16 0-128,0 0 128,32 0-128,-32 0 128,32 0-128,-32 0 128,0 0-128,0 0 0,0 0 0,0 0 128,0 0-128,0 0 128,0 0-128,0 0 0,0 0 128,0 0 0,0 0-128,0 0 0,0 0-128,0 0 0,0 0-256,0 0 128,0 0-640,0 0 0,32-32-768,-32 32 128</inkml:trace>
    <inkml:trace contextRef="#ctx0" brushRef="#br1" timeOffset="-102478">757-752 3456,'0'-30'1664,"0"-15"-128,0 45 1664,0 0-2688,0-60 128,15 60 512,-15 0 0,0 0-1408,0 0 128,30 0 896,-30 0 0,30 30-256,-30 30 128,0-45-128,-30 74 127,30-14-127,0-30 0,-30 45-256,30 15 128,0-60-128,0 14 128,0 16-384,0-45 128,0-15-384,-15 45 128,15-30-768,0-30 128,0 15-1279,-30-15 127,30 0-512,30-15 128</inkml:trace>
    <inkml:trace contextRef="#ctx0" brushRef="#br1" timeOffset="-101693">772-886 3072,'0'0'1536,"0"0"-896,0 0 2048,0 0-2304,0 0 0,30-15 384,0 15 128,-30 0-1024,30 0 128,-30 0 768,15 0 128,45 0-256,-30 0 0,-15 0-256,44 0 128,-29 0-256,15 0 0,30 0-256,-15 0 128,-15 0-128,44 0 0,-44 0 0,15 0 0,15 0 0,-45 0 128,15 0-128,-15-30 0,15 30 0,-15 0 128,-1 0-128,1-30 0,-15 30 0,15-30 128,0 30-128,-30 0 0,0 0 0,0 0 0,30 0 0,-30 30 0,0-30 0,0 30 0,-30-30 0,30 30 0,0-15 128,0 45 0,0-30 128,0 15 0,0 14 0,-30-44 127,30 75-127,0-75 128,-30 75-128,30-45 128,0 15-256,-15-15 0,15 14-128,0-14 128,0-15-128,0 0 128,0-15-512,0 45 0,0-60-895,-30 30 127,30-30-1152,0 0 128</inkml:trace>
    <inkml:trace contextRef="#ctx0" brushRef="#br1" timeOffset="-101161">757-48 2944,'0'0'1408,"0"0"-512,0 0 640,0 0-1152,0 0 0,15 0 512,-15 0 128,60 0-896,-60 0 0,45 0 896,15 0 0,-30 0-128,44 0 128,-29 0-256,45 0 128,-15 0-512,-30-15 128,44 15-384,-14 0 127,-30 0-127,15 0 0,-15 0-128,45 0 128,-75 0-128,44 0 128,-29 0-384,-15 0 0,-15 0-1535,30 0 127,-30 0-512,0 0 128</inkml:trace>
    <inkml:trace contextRef="#ctx0" brushRef="#br1" timeOffset="-116910">8999 580 2688,'30'0'1280,"-30"-15"0,0 15 1536,15 0-2176,-15 0 0,0 0 256,0 0 128,0 0-1280,0 0 0,0 0 1024,0 15 0,0 44-128,30-29 0,-30 45-128,0-30 0,0 45 0,0-15 0,0 0-256,0-1 0,0 16-128,0-15 0,0-30-256,-30 45 0,30-75-896,30 44 0,-30-29-1024,30-15 0</inkml:trace>
    <inkml:trace contextRef="#ctx0" brushRef="#br2" timeOffset="41748">-3493-4563 1536,'0'0'768,"0"-16"-128,0 16 896,0 0-1280,0 0 128,0 0 256,0 0 128,0 0-768,0 0 0,0 0 512,0 0 128,0 0-128,0 0 0,0 0-256,0 0 128,0 0-256,0 0 128,0 16-128,0-16 0,0 0-128,0 0 128,0 31-128,0-31 128,0 0-128,0 0 128,0 32-128,0-32 128,0 32-128,0-16 128,0 16-128,0 32 128,0-48 0,0 48 0,0-32-128,0 16 128,0 15-128,0-15 0,0-16 0,0 0 0,0-16 0,-16 48 0,16-16 0,0 47 128,0-47-128,0 16 128,0 16-128,-32-32 128,32-16 0,0 31 0,0-47 0,-32 48 0,32 16-128,0-16 128,-32 15-128,32-31 0,0 16 0,0-16 128,0 16-128,0-16 128,0 15-128,0-15 0,0 16 128,-16-16 0,16-16-128,0 32 128,0-48 0,0 47 0,0-15 0,0 16 0,0-64-128,0 48 0,0 16 0,0-16 128,-31 15-128,31-15 0,0-16 0,0 0 0,0 0 0,0-16 0,0 48 0,0-32 0,0 16 0,0-17 0,0 17 0,0-16 0,0 0 0,0 0 0,0-16 0,0 16 0,0 0 0,0 0 0,0-16 0,0 47 0,0-31 0,0-32 0,0 0 0,0 16 0,0-16 0,0 32 0,0-32 0,0 32 128,0-32-128,0 0 0,0 0 0,0 32 0,0-32 0,0 0 0,0 0 0,0 16 0,0-16 0,0 0 0,0 0 0,0 32 0,0-32 0,0 32 0,0-32 0,0 0 0,0 0 0,-32 0 128,32 0-128,0 0 0,0 0 0,0 32 128,0-32-128,0 0 128,0 0-128,0 0 128,0 16-128,0-16 0,0 0 0,0 0 128,0 32-128,0-32 0,0 0 0,0 0 128,0 0-512,0 0 0,0 0-1152,0 0 128,0 0-384,0 0 0</inkml:trace>
    <inkml:trace contextRef="#ctx0" brushRef="#br2" timeOffset="44615">-2871-4531 2816,'0'0'1408,"32"0"-1024,-32 0 1536,0 0-1920,0 0 0,0 32-128,0-32 128,0 0 0,16 0 0,-16 0 0,32 0 128,0 32 0,-32-32 0,31 0 0,-15 16 0,16 48 0,0-64 0,0 32-128,-16-16 0,48 48 0,-32-32 0,-16-16 0,47 47 0,-31-31 0,16-16 0,16 16 0,-48 0 0,48 0 0,-32 16 128,15-16-128,17 16 128,-16 15-128,16-31 128,-48 16-128,48 16 128,-17-48-128,17 48 128,-32-32-128,48 16 0,-48-17 0,15 1 128,17 16 0,16-16 128,-32 16-128,16-16 0,-17 32 0,17-48 128,-32 47-256,48-31 128,-48-16-128,48 48 128,-49-32-128,17-16 128,16 48 0,-16-32 0,16-32-128,-48 16 128,47 16 0,-31-1 128,16 1-128,16-16 0,-48 48 0,48-32 0,-32-16-128,-17 16 128,49 0-128,-32 0 128,-16-16-128,48 16 0,-32-1 0,-16 1 128,47-16-128,-63 16 128,32 0 0,-16 0 0,16-16 0,0-16 0,0 0 0,-16 32 0,16 0-128,0 0 128,0-32-128,-16 16 128,15 16-128,1-1 0,0 1 0,-16-16 0,-16 16 0,64 0 0,-32 0 0,-32-16 128,16-16-128,16 32 128,0 0 0,-1 0 0,-31-32 0,16 16 0,-16 16-128,32-1 128,0 1 0,0-32 0,-32 16-128,16 16 0,16 0 0,0-32 0,0 0 0,-16 32 128,-16-16-128,63-16 0,-63 32 0,32 0 0,-32-32 0,16 32 128,-16-32-128,64 16 0,-64-16 0,32 32 128,-32-1-128,16-31 128,-16 32-128,32-32 0,0 16 0,-32-16 0,32 32 0,-32 0 0,0-32 0,16 0 0,-16 32 0,0-32 0,0 0 0,0 0 0,0 0 0,0 16 0,31-16 0,-31 0 128,32 0-128,-32 0 128,0 32-128,0 0 0,0-32 0,0 0 128,32 0-128,-32 32 128,0-32-128,0 0 0,0 16 0,16-16 0,-16 0 0,0 0 128,0 0-128,32 0 0,-32 32 0,32-32 0,-32 31 0,0-31 128,0 0-128,0 32 128,32-32-128,-32 0 128,0 0-128,0 0 0,0 16 0,16-16 128,-16 0-128,0 0 0,0-16 0,0 16 0,0 0 128,32 0 0,-32 0-128,0 16 128,0-16 0,0 0 0,0 0 0,32 0 0,-32 0 0,0 0 0,0 0-128,0 0 128,0 0-128,0 0 127,0 32-127,0-32 128,0 0-128,0 0 128,0 0-128,0 0 0,0 0 0,0 0 0,0 0-383,0-32 127,0 32-896,0 0 0,0 0-896,0 0 0</inkml:trace>
    <inkml:trace contextRef="#ctx0" brushRef="#br0" timeOffset="-15020">-3987-32 1920,'0'0'896,"0"0"128,0 0 896,0 0-1664,0 0 0,0 0 128,0 0 0,0 0-512,0 0 128,0 32 256,0-32 0,-32 0-128,32 0 128,-32 16-128,32 16 128,-16 0-128,-16 0 0,32-16 0,-64 47 0,64-31-128,-16-16 128,-16 16-128,-31 32 128,47-48-128,-16 48 0,0-32 0,0 16 0,-16 15 0,16-15 0,-16 16 0,17-16 128,-33 16-256,48-48 128,-48 47 0,16-15 128,16 16-128,-31-16 0,15 16 0,16-32 0,0 16 0,-16 15 0,-16-47 0,48 80 0,-16-80 0,-31 48 0,47-32 0,-48 16 0,32 15 0,-16-47 0,16 16 0,0 0 0,16 16 0,-15-16 0,-33 0 128,48 16 0,-16-16 0,0 31 0,0-47 0,16 16 128,-16 0-128,-31 0 0,47-16 0,16 16 128,-32 0-128,0 0 0,0-32 0,16 16 0,16 48 0,-32-64 0,0 31-128,0-31 128,32 0-128,-16 16 128,16-16-128,0 0 128,-32 0 0,32 0 0,0 32-128,-31-32 128,31 32-128,-32-32 128,32 0-896,0 0 128,0 0-896,0 0 0</inkml:trace>
    <inkml:trace contextRef="#ctx0" brushRef="#br1" timeOffset="-94785">-4570-1171 2944,'0'0'1408,"0"29"-256,0-29 768,0 0-1792,30 0 0,0 30 384,-30-30 128,45 0-640,-15 0 128,30 0 384,15 0 0,-30 0-128,44 0 128,16 0-256,-30 0 0,30 0-128,29 15 0,-29-15-128,0 0 128,14 0-128,16 0 128,0 0-128,-61 0 0,1 0 0,15 0 0,-15 0 0,-30 0 128,15 0-128,-60 0 128,29 0-128,-14 0 128,-15 0-128,0 0 128,0 30-128,-15 0 128,15-30-128,-29 30 0,29-15 0,0 45 0,-30-30-128,0-15 128,30 75 0,-15-75 0,15 74-128,0-44 128,0 15 0,0-45 0,-30 45 0,30-15 0,0 15 0,0-15 128,0 15-128,-30-31 128,0 16 0,30 15 0,-15-45 0,-15 15 0,-30 0-128,45-30 128,-15 30-128,-29-30 128,14 0-128,-15 0 128,15 15-128,-30-15 0,-15 0 0,46 0 128,-31-15-128,-15 15 128,45 0 0,-30 0 128,-14 0-128,14 0 128,0 0-128,0 0 128,-15 15-128,45-15 0,-29 0-128,-16 0 128,45 0-128,-15 0 0,45 0 0,-45 0 0,30 30 0,16-30 0,-16 0-256,30 0 0,0 0-384,0 0 0,0 0-896,0 0 0,0 0-384,0 0 128</inkml:trace>
    <inkml:trace contextRef="#ctx0" brushRef="#br1" timeOffset="-95802">-4584-1096 2944,'0'0'1408,"0"0"-640,0 0 1408,0 0-1664,0 30 128,0 0 256,0 0 0,0-15-896,14 75 0,-14-45 896,0 30 128,0 14-384,-14-14 128,14-30-256,0 60 128,0-15-384,-30-15 0,30-31-384,0 16 128,0-15-896,0 15 0,0-30-1024,0-30 0</inkml:trace>
    <inkml:trace contextRef="#ctx0" brushRef="#br0" timeOffset="16258">-3317 0 1536,'0'0'768,"0"0"-128,0 0 768,0 0-1280,0 0 128,0 16 256,0-16 0,0 0-512,0 0 0,32 0 512,-32 32 128,0-32-128,16 32 0,-16-32-128,32 32 128,0-16-128,-32 16 0,32-1-256,-32 1 128,16-16-256,48 16 128,-32 0-128,-16 0 128,47-16-128,-31-16 0,-16 64 0,48-32 0,-32-16 0,16 16 0,15-1 0,-47 1 128,80-16-128,-80 48 0,80-32 0,-48-16 0,15 48 0,-47-32 0,80-16-128,-80 47 128,80-31 0,-49-16 0,17 48 0,-16-16 0,32-16 0,-16 32 0,-17-48 0,17 79 128,-32-79-128,48 48 0,-48-32 0,15-16 0,17 48 0,-16-32 0,16 16 0,-16-17 0,16 17 0,-49-48 0,49 64 0,-32-32 0,-16-16 0,48 16 0,-32 0 0,-16 0 0,-16-16 0,64-16 0,-64 32 0,31-1 0,-31-31 0,0 0 0,16 32 0,-16-32 128,0 0 0,32 0 0,-32 16 0,32-16 0,-32 0 0,0 32 0,0-32-128,0 0 0,0 0-640,0 0 128,0 0-896,0 0 0</inkml:trace>
    <inkml:trace contextRef="#ctx0" brushRef="#br2" timeOffset="62526">-2009-4834 2560,'0'0'1280,"0"0"-1024,0 0 1280,32 0-1280,-32 32 0,0-32 128,32 0 128,-32 0-640,16 0 128,-16 0 256,64 0 128,-64 0-128,31 16 0,-15-16-128,16 0 128,0 0-128,0 32 0,-16 0-128,48-32 128,-32 0 0,-16 32 0,47-32 0,-15 16 0,16 16-128,-16 0 128,48 0-128,-81-32 128,81 0-128,-16 16 128,-32 15-128,47 1 128,-15 0-128,0-16 0,0 48 0,15-32 128,-15-16-128,0 16 0,-1 0 0,33 0 0,0-16 0,-17 16 0,17-1 0,0 1 0,-1-16 0,1 48 128,-32-32-128,31-32 0,1 48 0,-1-16 0,1 0-128,0-16 128,-1 47 0,1-31 128,-32-16-256,-1 16 128,33 0 0,-16 0 0,15-16 0,-31 48 0,32-32 0,-64-16 0,63-16 0,-15 63 128,15-31-128,-31-32 0,0 16 128,0 16 0,15 0 0,-15 0 0,0-16 0,0 16 0,15 32 0,-15-48 128,0-16-128,-17 63 0,17-63 0,0 32 0,0-16 0,15 16 0,-15 0-128,-32-32 128,48 32-128,-49-32 128,17 16-128,16 16 0,-32 0 0,47 0 128,-79-32-128,80 16 128,-80-16-128,48 32 128,-16-32 0,-16 31 0,-1-31 0,1 0 0,-16 32 0,48-32 0,-32 0-128,-16 16 0,16-16 0,0 0 0,0 0 0,-32 32 0,15-32 0,-15 32 0,32-32 0,0 0 128,-32 0-128,0 0 128,32 0 0,-32 0 0,0 0 0,0 32 0,16-32-128,-16 0 128,0 0-128,0 0 0,0 0-128,32 0 128,0 16 0,-32-16 0,0 0 0,32 0 0,-32 0 0,0 32 128,16-32-128,-16 0 0,32 0 0,0 0 128,-32 32-128,0-32 128,31 0 0,-31 0 0,0 0-128,16 0 128,-16 0 0,0 32 0,0-32-128,0 0 0,32 0 0,-32 0 0,0 0 0,32 0 0,-32 0 0,0 0 128,0 0-128,0 0 128,0 0 0,0 16 0,0-16-128,0 0 128,0-16-128,32 32 128,-32-16-128,0 0 128,0 0-128,0 0 0,0 0 0,0 0 128,0 0-128,0 0 128,0 0-768,0 0 128,0 0-1536,0 0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4:04.42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44F62CC-1444-4051-894D-7791B486226A}" emma:medium="tactile" emma:mode="ink">
          <msink:context xmlns:msink="http://schemas.microsoft.com/ink/2010/main" type="writingRegion" rotatedBoundingBox="10494,5915 12901,5644 12963,6189 10556,6459">
            <msink:destinationLink direction="with" ref="{9ECCD0FE-FD74-4D23-A41E-04BEFD1A42E9}"/>
          </msink:context>
        </emma:interpretation>
      </emma:emma>
    </inkml:annotationXML>
    <inkml:traceGroup>
      <inkml:annotationXML>
        <emma:emma xmlns:emma="http://www.w3.org/2003/04/emma" version="1.0">
          <emma:interpretation id="{FCDC41C5-1649-4C0F-AA27-91075CE5283E}" emma:medium="tactile" emma:mode="ink">
            <msink:context xmlns:msink="http://schemas.microsoft.com/ink/2010/main" type="paragraph" rotatedBoundingBox="10494,5915 12901,5644 12963,6189 10556,6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0C97D2-1F7C-4886-926A-21055554C074}" emma:medium="tactile" emma:mode="ink">
              <msink:context xmlns:msink="http://schemas.microsoft.com/ink/2010/main" type="line" rotatedBoundingBox="10494,5915 12901,5644 12963,6189 10556,6459"/>
            </emma:interpretation>
          </emma:emma>
        </inkml:annotationXML>
        <inkml:traceGroup>
          <inkml:annotationXML>
            <emma:emma xmlns:emma="http://www.w3.org/2003/04/emma" version="1.0">
              <emma:interpretation id="{042AB20E-ABE4-4E78-8D51-6EA15F6E4FFB}" emma:medium="tactile" emma:mode="ink">
                <msink:context xmlns:msink="http://schemas.microsoft.com/ink/2010/main" type="inkWord" rotatedBoundingBox="10499,5889 12188,5734 12236,6257 10547,6412"/>
              </emma:interpretation>
              <emma:one-of disjunction-type="recognition" id="oneOf0">
                <emma:interpretation id="interp0" emma:lang="en-GB" emma:confidence="0">
                  <emma:literal>acade</emma:literal>
                </emma:interpretation>
                <emma:interpretation id="interp1" emma:lang="en-GB" emma:confidence="0">
                  <emma:literal>accede</emma:literal>
                </emma:interpretation>
                <emma:interpretation id="interp2" emma:lang="en-GB" emma:confidence="0">
                  <emma:literal>acad</emma:literal>
                </emma:interpretation>
                <emma:interpretation id="interp3" emma:lang="en-GB" emma:confidence="0">
                  <emma:literal>Cicada</emma:literal>
                </emma:interpretation>
                <emma:interpretation id="interp4" emma:lang="en-GB" emma:confidence="0">
                  <emma:literal>ahead</emma:literal>
                </emma:interpretation>
              </emma:one-of>
            </emma:emma>
          </inkml:annotationXML>
          <inkml:trace contextRef="#ctx0" brushRef="#br0">473 0 1536,'0'0'768,"0"0"384,0 0 0,0 0-1024,0 0 128,0 0 128,0 0 0,0 0-512,0 0 128,0 0 384,-7 0 0,7 0 0,-15 0 128,15 0 0,-30 15 0,30 0 0,-7-15 0,-8 15-128,15-15 0,-30 7 0,23 8 0,7 0-256,-15-1 128,15-6-128,-15 7 128,15 0-128,-14-1 0,14-6-128,14 21 0,-14-14 0,15-15 0,-15 8 0,15 6 0,-15 1 0,7-15 0,8 0 0,0 0 0,0 0 0,-8 0 0,8 0-128,0 0 128,0-15-256,-15 1 128,7 14-384,-7-8 0,15 8-1024,0-15 128</inkml:trace>
          <inkml:trace contextRef="#ctx0" brushRef="#br0" timeOffset="349">503 29 2304,'0'0'1152,"0"0"0,0 15 640,0-15-1536,0 0 0,0 7 640,0-7 128,0 30-1024,15-30 0,-15 14 640,0-6 0,0 7-128,0 0 128,0-1-512,7-6 128,-7-8-384,0 29 128,15-29-512,0 15 128,-15-15-256,14 0 0,-14 8-896,8-8 128</inkml:trace>
          <inkml:trace contextRef="#ctx0" brushRef="#br0" timeOffset="1117">778-8 3456,'0'0'1664,"0"0"-1280,-15 0 2560,15 0-2560,0 0 128,-30 7 256,30-7 128,-7 0-1024,-8 15 128,0 0 768,0 0 0,8-8-256,7-7 128,-15 30-256,15-16 128,0-6-256,-15 7 0,15 14-128,0-21 128,15-8-256,-15 29 0,15-29 0,-8 15 128,8-15-256,0 8 128,0-8-256,-8 0 0,23 0-512,-15 0 128,-8 0-384,23 0 0,-15 0-640,7 0 128,-7 0-128,7 0 128</inkml:trace>
          <inkml:trace contextRef="#ctx0" brushRef="#br0" timeOffset="2290">1110 0 1792,'0'0'896,"0"0"-128,-15 0 1024,15 0-1664,0 0 128,0 0 256,-7 0 128,7 0-640,-15 0 0,15 0 640,-15 0 0,0 0-128,8 0 128,7 15-128,-15 0 128,-15-15-256,23 15 128,-8-8-256,15 23 128,-15-16-256,1-6 128,14 22-128,0-16 0,0-6-128,0 7 0,0-1 0,14 1 0,1-15 0,-15 8 0,15-8 0,7 0 0,-7 0 0,0-8 0,-8 8-256,23 0 128,-15 0-128,-8-15 0,-7 15-128,15-14 128,0-1-128,-15 15 0,14-8 128,-14-6 0,0-1 0,8 0 128,-8 15-128,0-8 128,0-6 0,0 14 0,0-15 0,0 0 128,-8 15-128,8-7 128,0 7 0,0 0 0,0-15-128,0 15 0,0 15 128,0-15 0,0 7 128,0-7 0,0 15 256,0 0 0,8-1 128,-8-6 0,0-8-128,0 30 0,0-30-256,15 14 128,-1-6-256,-14-8 128,15 15-128,-15-1 128,8-14-384,7 15 0,-1-15-512,1 0 128,-15 0-896,8 0 128</inkml:trace>
          <inkml:trace contextRef="#ctx0" brushRef="#br0" timeOffset="3703">1473-22 2304,'0'0'1152,"0"0"-384,0 0 1152,0 0-1792,0 0 0,-15 0 256,15 0 128,-8 0-512,8 0 128,-14 0 384,14 0 0,-30 15 128,23-15 0,-8 7-128,0 23 128,0-15-256,8-8 0,-8 23 0,15-16 0,0-6-128,0 7 0,0 0-128,15-1 0,-15-6-128,7-8 128,8 15-128,0-15 0,0 0 0,-8-15 128,8 15-256,0-8 0,-1 8-128,-6-14 128,7-16-128,-1 22 128,-14-21-128,15 7 0,-15-8 0,0 8 128,0-23 0,8 23 0,-8-15 0,0 7 0,0 8 0,0-7 128,0 6-128,0 9 128,0-16 0,-8 23 0,8-8 0,0 0 0,0 0-128,0 15 128,0 0-128,0 30 128,0-15-128,0-8 128,0 23 0,0-8 0,0 22 128,0-7 128,0 15 0,8-30 128,-8 23 0,14-8 0,1-15 0,-15 8 0,15-8-128,-15 8 0,7-16-128,8-6 0,0 7-128,-15-1 0,15 1 0,-8-15 0,-7 0-512,30 0 128,-30 0-512,15-15 0,-8 15-896,8-14 128</inkml:trace>
          <inkml:trace contextRef="#ctx0" brushRef="#br0" timeOffset="4685">1770 82 3328,'0'0'1664,"0"0"-1408,0 0 2176,15 0-2048,-15 0 0,14 0 384,-14 0 128,15 0-1024,-15 0 0,8 0 640,21 0 0,-14 0-256,-8-15 128,8 0-384,0 15 128,0-7-256,-8-8 128,8 15-256,0-30 128,-15 30-256,15-7 128,-15-8-128,0 15 0,0-30 0,0 30 0,0-7 0,-15-8 128,15 15-128,-15 0 128,0-15 128,8 15 0,-8 0 128,-15 15 0,23-15 0,-8 0 128,0 15 128,1-8 128,6 8-128,-7 15 0,1-23 128,-1 8 0,15 15 0,-8-23 128,8 23-128,0-16 0,0-6-128,0 22 128,8-16-256,7-14 128,-1 8-128,1-8 0,7 15-128,-7-15 128,0 0-384,7 0 128,-7 0-384,7 0 0,8 0-384,-15 0 128,7 0-768,7-15 0</inkml:trace>
        </inkml:traceGroup>
        <inkml:traceGroup>
          <inkml:annotationXML>
            <emma:emma xmlns:emma="http://www.w3.org/2003/04/emma" version="1.0">
              <emma:interpretation id="{B443E87D-4B18-4FB2-B695-36F14DE02012}" emma:medium="tactile" emma:mode="ink">
                <msink:context xmlns:msink="http://schemas.microsoft.com/ink/2010/main" type="inkWord" rotatedBoundingBox="12601,5727 12907,5693 12963,6189 12657,6223"/>
              </emma:interpretation>
              <emma:one-of disjunction-type="recognition" id="oneOf1">
                <emma:interpretation id="interp5" emma:lang="en-GB" emma:confidence="0">
                  <emma:literal>1</emma:literal>
                </emma:interpretation>
                <emma:interpretation id="interp6" emma:lang="en-GB" emma:confidence="0">
                  <emma:literal>I</emma:literal>
                </emma:interpretation>
                <emma:interpretation id="interp7" emma:lang="en-GB" emma:confidence="0">
                  <emma:literal>0</emma:literal>
                </emma:interpretation>
                <emma:interpretation id="interp8" emma:lang="en-GB" emma:confidence="0">
                  <emma:literal>|</emma:literal>
                </emma:interpretation>
                <emma:interpretation id="interp9" emma:lang="en-GB" emma:confidence="0">
                  <emma:literal>l</emma:literal>
                </emma:interpretation>
              </emma:one-of>
            </emma:emma>
          </inkml:annotationXML>
          <inkml:trace contextRef="#ctx0" brushRef="#br0" timeOffset="6453">2443 133 2560,'0'0'1280,"0"0"-512,0 0 1280,0 0-1792,15 0 128,0-15 768,-15 15 0,15-15-1024,-8 15 0,23-8 896,-15 8 0,7 0-256,-7-14 128,7 14-384,-7 0 0,14 0-384,-21 0 0,7 0-128,-1 0 0,1 0-512,-7 0 0,6 0-640,1 0 128,0 0-768,-15 0 0</inkml:trace>
          <inkml:trace contextRef="#ctx0" brushRef="#br0" timeOffset="6006">2473-244 1664,'0'0'768,"0"0"384,0 0 256,0 0-1152,0 0 0,0 0 256,0 0 0,0 0-512,0 0 0,0 0 512,0-15 128,0 15-128,15 0 0,-15-7-128,7-8 0,8 15-128,0-30 128,0 30-384,-8-7 128,-7-8-128,30 0 0,-30 0 0,15 15 0,-15-7 0,0 7 0,0 0-128,7-15 128,-7 15 0,0 0 0,0 0 0,0 0 0,0 15-128,0-8 128,0 23 0,0-15 0,0 7 128,0 8 0,0 7 0,0-15 128,0 7 0,0-6 128,0 21-128,0-7 0,0-15-128,0 8 128,0-15-256,0 7 128,0-7-128,0 0 0,0-8-384,0 8 128,0 0-512,0-15 0,0 0-768,0 14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5:42.588"/>
    </inkml:context>
    <inkml:brush xml:id="br0">
      <inkml:brushProperty name="width" value="0.1" units="cm"/>
      <inkml:brushProperty name="height" value="0.1" units="cm"/>
      <inkml:brushProperty name="color" value="#00CCFF"/>
    </inkml:brush>
  </inkml:definitions>
  <inkml:traceGroup>
    <inkml:annotationXML>
      <emma:emma xmlns:emma="http://www.w3.org/2003/04/emma" version="1.0">
        <emma:interpretation id="{1FF0B7C7-4BCE-4C52-AB30-C2DC015E5381}" emma:medium="tactile" emma:mode="ink">
          <msink:context xmlns:msink="http://schemas.microsoft.com/ink/2010/main" type="inkDrawing" rotatedBoundingBox="22765,8345 24408,12928 24310,12963 22667,8380" semanticType="underline" shapeName="Other">
            <msink:sourceLink direction="with" ref="{59936601-F497-4C5B-940F-D4A940329FFD}"/>
            <msink:sourceLink direction="with" ref="{E3535860-6C37-4863-80B9-880960FC06B5}"/>
          </msink:context>
        </emma:interpretation>
      </emma:emma>
    </inkml:annotationXML>
    <inkml:trace contextRef="#ctx0" brushRef="#br0">1 0 3072,'0'0'1536,"0"0"-768,0 0 1536,0 0-2048,0 0 0,0 32 128,0-32 0,0 0-512,0 32 0,0-32 384,0 16 0,0-16-256,0 64 128,32-64-128,-32 32 128,0-16-128,0 48 128,32-32-128,-32-16 128,0 16 0,0-1 0,0 17 0,32-16 0,-32 0-128,16 16 128,-16 16-128,31-32 128,1 47-128,-32-47 0,32-16 0,-16 80 0,-16-80 0,32 80 0,0-48 0,0-17 0,-32 49 0,16-16 0,16 16 0,0-32 128,-32 15-128,31 17 0,-15-16 0,16 16 0,0-32 0,0 47 0,-16-15 0,16-32 128,0 48-256,0-48 128,-16 15 0,16 17 128,-1-32-256,1 48 128,-16-17 0,16-31 128,0 16-128,0 16 0,-32-16 0,16-16 128,48 15-128,-64 17 128,32-32-128,-16 16 0,15-16 0,1 15 128,-32-15-128,32 16 0,-32-32 0,16 16 0,-16-16 0,32 0 128,0 16 0,-32 15 0,32-47-128,-32 48 128,0-32-128,16-16 128,-16 48-128,32-32 128,-32-16-128,32 47 0,-32-31 0,0-16 0,31 16 0,-31 0 0,0 0 0,16-16 128,-16 16-128,0 0 0,32-32 0,-32 32 0,32-16 0,-32 16 128,0-1-128,0 1 0,32-32 0,-32 16 0,0-16 0,0 64 128,0-64 0,0 32 0,16-32 0,-16 16 128,0-16-128,0 32 0,0 0 0,0 0 0,0-32-128,32 0 128,-32 0-128,0 16 0,0-16 0,0 32 0,32-1 0,-32-31 128,0 0-128,0 32 0,0-32 0,0 0 0,0 16 0,0-16 128,0 0-128,0 32 0,0 0 0,0-32 0,0 0 0,0 0 128,0 32-128,0-32 128,0 0-128,0 0 128,0 0-128,0 0 128,0 0-128,32 16 128,-32-16-128,0 0 128,0 0-128,0 0 128,0 0-128,0 0 128,0 0-128,0 0 128,0 0-128,0 0 128,0 0 0,0 0 0,16 0-128,-16 0 0,0 0 0,0 0 128,0 32-128,0-32 0,0 32 0,0-32 0,0 0 0,0 0 128,0 0-128,0 0 0,0 0 0,0 0 0,0 0-512,0 0 0,0 0-768,0 0 128,0 0-768,0 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4:03.55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EB4B0D7-2B8F-4BD8-ABBB-2FBAA34E22C3}" emma:medium="tactile" emma:mode="ink">
          <msink:context xmlns:msink="http://schemas.microsoft.com/ink/2010/main" type="inkDrawing" rotatedBoundingBox="10212,6133 10421,6085 10425,6106 10216,6153" semanticType="callout" shapeName="Other">
            <msink:sourceLink direction="with" ref="{9ECCD0FE-FD74-4D23-A41E-04BEFD1A42E9}"/>
          </msink:context>
        </emma:interpretation>
      </emma:emma>
    </inkml:annotationXML>
    <inkml:trace contextRef="#ctx0" brushRef="#br0">0 52 4480,'0'0'2176,"0"0"-1792,0 0 3200,8 0-3456,-8 0 0,0-7 128,29 7 0,-14 0-384,-7 0 128,-8 0 0,29 0 128,-14-15-256,-8 15 128,23 0-384,-15 0 0,-8-15-256,23 15 128,-30-15-1024,15 15 128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4:15.25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403784E-C8DB-44C6-81FC-F9FFBEDB1C97}" emma:medium="tactile" emma:mode="ink">
          <msink:context xmlns:msink="http://schemas.microsoft.com/ink/2010/main" type="writingRegion" rotatedBoundingBox="20565,5596 23376,5572 23380,6081 20569,6104"/>
        </emma:interpretation>
      </emma:emma>
    </inkml:annotationXML>
    <inkml:traceGroup>
      <inkml:annotationXML>
        <emma:emma xmlns:emma="http://www.w3.org/2003/04/emma" version="1.0">
          <emma:interpretation id="{9ABFF8C3-3E62-4CFC-87EF-2216979397E0}" emma:medium="tactile" emma:mode="ink">
            <msink:context xmlns:msink="http://schemas.microsoft.com/ink/2010/main" type="paragraph" rotatedBoundingBox="20565,5596 23376,5572 23380,6081 20569,6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AF087D-8D40-469F-A853-84C71CD4AD89}" emma:medium="tactile" emma:mode="ink">
              <msink:context xmlns:msink="http://schemas.microsoft.com/ink/2010/main" type="line" rotatedBoundingBox="20565,5596 23376,5572 23380,6081 20569,6104"/>
            </emma:interpretation>
          </emma:emma>
        </inkml:annotationXML>
        <inkml:traceGroup>
          <inkml:annotationXML>
            <emma:emma xmlns:emma="http://www.w3.org/2003/04/emma" version="1.0">
              <emma:interpretation id="{09CF4ECB-F1F0-470A-BA24-CA9860CD3607}" emma:medium="tactile" emma:mode="ink">
                <msink:context xmlns:msink="http://schemas.microsoft.com/ink/2010/main" type="inkWord" rotatedBoundingBox="20565,5596 22679,5578 22684,6087 20569,6104"/>
              </emma:interpretation>
              <emma:one-of disjunction-type="recognition" id="oneOf0">
                <emma:interpretation id="interp0" emma:lang="en-GB" emma:confidence="0">
                  <emma:literal>Facade</emma:literal>
                </emma:interpretation>
                <emma:interpretation id="interp1" emma:lang="en-GB" emma:confidence="0">
                  <emma:literal>facade</emma:literal>
                </emma:interpretation>
                <emma:interpretation id="interp2" emma:lang="en-GB" emma:confidence="0">
                  <emma:literal>Façade</emma:literal>
                </emma:interpretation>
                <emma:interpretation id="interp3" emma:lang="en-GB" emma:confidence="0">
                  <emma:literal>façade</emma:literal>
                </emma:interpretation>
                <emma:interpretation id="interp4" emma:lang="en-GB" emma:confidence="0">
                  <emma:literal>Farads</emma:literal>
                </emma:interpretation>
              </emma:one-of>
            </emma:emma>
          </inkml:annotationXML>
          <inkml:trace contextRef="#ctx0" brushRef="#br0">302-693 2176,'0'0'1024,"0"0"-256,0 0 1152,0 0-1792,0 0 0,0 0 256,0 0 0,0 0-384,0 0 128,0 0 384,-15 8 0,15-8 0,-15 0 0,15 0 0,-8 0 128,8 0-128,-15 0 0,1 0-128,-1 15 128,7-15-256,-7 0 128,0 0-128,-7 0 0,7 0-128,15 0 128,-30 0-256,22 0 128,8 0-128,-15 15 0,0-15 0,0 15 0,15-15 0,0 7 0,-7 23 0,7-15 0,0 8 0,-15 7 0,15-8 0,0 8 0,0-8 0,0 8 0,0-7 0,0 7 0,0-8 0,15 8 0,-15-22 0,0 22 0,0-8-128,0-7 0,0 0-512,0 0 128,0-15-640,7 7 0,-7-7-640,0-7 128</inkml:trace>
          <inkml:trace contextRef="#ctx0" brushRef="#br0" timeOffset="249">40-372 3840,'0'0'1920,"0"0"-1024,15 0 3072,-15 0-3712,7 0 128,-7 0 128,30-7 0,-30 7-768,15 0 128,8-15 384,-8 15 0,0 0-384,-8 0 0,23 0-768,-15 0 128,-7-15-768,21 15 0</inkml:trace>
          <inkml:trace contextRef="#ctx0" brushRef="#br0" timeOffset="1265">564-446 1536,'0'0'768,"0"0"768,0 0-128,-15 0-896,0 0 0,7 0 512,-7 15 128,0-15-1280,0 0 128,8 8 768,-23-8 128,15 15-256,7 0 0,-6-15-256,-16 15 128,30-8-256,-8 23 128,-7-15-256,15-7 128,0 22-256,0-15 128,0-8-128,0-7 128,15 15-128,-7 0 128,-8-15-128,15 0 0,14 0-128,-21 0 0,7 0-128,0 0 0,0-15-256,-8 0 128,23 8-256,-30 7 0,15-15 0,-15 0 128,8 0-128,-8 7 128,0 8-128,15-15 128,-15 0 0,15 0 0,-15 15 128,0-7 0,0 7 128,0-15 128,0 15 256,0 0 0,0 0 128,0 0 128,0 0 128,-15 0 128,15 0 0,0 15 0,0-15 0,0 7 0,0 8 0,0 0 0,0 0-128,0-7 0,15 7-128,-15 0 0,0 0-256,15-15 0,-15 7-128,7-7 0,-7 15-640,15 0 128,-15-15-1152,15 15 0</inkml:trace>
          <inkml:trace contextRef="#ctx0" brushRef="#br0" timeOffset="2033">930-476 1408,'0'0'640,"-15"0"1408,15 0-768,-15 15-896,15-15 128,-7 0 640,-8 15 128,15-15-1408,-30 15 128,30-15 896,-8 8 0,-7-8-128,0 30 128,0-15-512,8-8 128,7 8-256,-15 0 128,15 8-256,0-8 128,0 0-128,0 0 0,0-8-128,15 8 128,-15 0-128,7-15 128,23 0-384,-15 0 128,8 0-512,-8 0 128,7 0-896,8 0 128,-15 0-512,-7 0 0</inkml:trace>
          <inkml:trace contextRef="#ctx0" brushRef="#br0" timeOffset="3118">1267-446 2816,'-8'0'1408,"-7"0"-1024,15 0 1920,0 0-2048,-15 0 0,0 0 384,15 0 128,-7 15-768,-8-15 0,0 8 512,0-8 128,8 15-256,-8 0 128,0 0-256,0-8 128,7 8-128,8 0 128,-15 0-128,15 8 0,0-8-128,0 7 128,0-7-128,0 0 128,15-15-256,-7 15 0,-8-15 0,30 0 0,-15 0 0,-8 0 0,8-15-128,0 15 0,0-15-384,-8 0 128,8 15-384,0-7 128,0-8-384,-15 15 0,8-30-128,-8 30 128,15-8 0,0-7 128,-15 15 256,0-15 128,0 0 512,0 15 0,0-7 384,0 7 128,0 0 256,0-15 128,-15 15-128,15 0 128,-15 0-256,15 0 128,0 15-256,0-15 0,-8 7-128,8 8 128,0 0 0,0 0 0,8-7-128,-8 7 0,15 0-128,0 0 128,-15-8-256,15 8 128,-8 0-384,-7-15 128,15 15-512,0-15 128,0 0-896,-15 0 128,7 0-512,23 0 0</inkml:trace>
          <inkml:trace contextRef="#ctx0" brushRef="#br0" timeOffset="4204">1686-447 2944,'-8'0'1408,"-7"0"-640,15 0 1920,0 0-2304,-30 0 128,30 0 256,-7 15 128,7-15-1152,-15 0 128,0 8 640,0 22 128,7-15-256,-7-15 128,0 22-256,1-7 128,14 0-128,-8 8 128,8-8-128,0 0 0,8-8-128,-8 8 0,14 0-128,1 0 128,0-15-128,-15 0 0,8 0 0,22 0 0,-15 0-256,-8-15 0,8 0-256,0 0 128,0 8-256,-7-8 0,-8-15-128,15 22 0,0-22 128,-15 8 0,14 7 128,-14-15 128,0 7 0,0-7 128,8 8 0,-8-8 128,0 23 0,-8-23 128,8 7 0,0 8 0,0 0 128,0 0 0,0 8 128,0 7 0,0 0 0,-14-15 0,14 15 0,0 15 128,0-8-128,0 8 128,0 15-128,0 8 0,0-16 0,0 8 0,14-8 0,-14 8 128,8-7-256,-8 7 128,0-8 0,15 8 0,0-15-128,0-7 0,-15 7-256,7 0 0,8-15-640,0 0 0,0 0-768,-7 0 128</inkml:trace>
          <inkml:trace contextRef="#ctx0" brushRef="#br0" timeOffset="5221">1961-318 2816,'0'0'1408,"15"0"-384,-15 0 1536,0 0-2176,15 0 128,-15 0 128,8-8 0,-8 8-896,30 0 0,-15-15 512,-8 15 128,8-15-256,0 0 0,0 15-128,-15-7 0,7 7 0,-7-15 128,15 0-256,-15 0 0,15 15 0,-15-8 0,-15 8 0,0-15 0,15 15 0,-7 0 0,-8-15 0,-15 15 128,23 15 0,-8-15 128,0 0 0,-8 15 128,8-15 0,0 8 0,-7 7 0,7 0 128,0 0 0,0-8 0,15 8-128,-7 15 0,7-22 0,0 22 128,7-8-128,-7-7 0,30 0-128,-15 0 128,-8-15-128,23 7 0,-15-7-128,8 0 0,7 15-384,-23-15 128,23 0-512,-15-15 0,-8 15-896,23 0 128,-15 0-256,-7-7 128</inkml:trace>
        </inkml:traceGroup>
        <inkml:traceGroup>
          <inkml:annotationXML>
            <emma:emma xmlns:emma="http://www.w3.org/2003/04/emma" version="1.0">
              <emma:interpretation id="{148F73D5-5BE7-421F-8F33-0E1D12AB5DF0}" emma:medium="tactile" emma:mode="ink">
                <msink:context xmlns:msink="http://schemas.microsoft.com/ink/2010/main" type="inkWord" rotatedBoundingBox="23092,5594 23376,5592 23380,6049 23096,6051"/>
              </emma:interpretation>
              <emma:one-of disjunction-type="recognition" id="oneOf1">
                <emma:interpretation id="interp5" emma:lang="en-GB" emma:confidence="0">
                  <emma:literal>2</emma:literal>
                </emma:interpretation>
                <emma:interpretation id="interp6" emma:lang="en-GB" emma:confidence="0">
                  <emma:literal>Z</emma:literal>
                </emma:interpretation>
                <emma:interpretation id="interp7" emma:lang="en-GB" emma:confidence="0">
                  <emma:literal>z</emma:literal>
                </emma:interpretation>
                <emma:interpretation id="interp8" emma:lang="en-GB" emma:confidence="0">
                  <emma:literal>3</emma:literal>
                </emma:interpretation>
                <emma:interpretation id="interp9" emma:lang="en-GB" emma:confidence="0">
                  <emma:literal>1</emma:literal>
                </emma:interpretation>
              </emma:one-of>
            </emma:emma>
          </inkml:annotationXML>
          <inkml:trace contextRef="#ctx0" brushRef="#br0" timeOffset="6469">2576-633 2560,'0'0'1280,"0"-7"-1152,0 7 2176,15 0-2304,0 0 128,-15-15 0,0 15 128,15 0-256,-8 0 128,-7-15 128,15 0 128,0 15-128,0 0 128,-8-8-128,23 8 0,-15 0-128,-15 8 0,8-8-128,7 0 128,-15 30-128,15-30 0,-15 15 0,0 7 0,-15 8 0,15-22 0,-15 22 0,7-8 0,-7 8 0,15-8 0,-30 8-128,30-7 128,-7 7 0,-8-15 0,-15 7 0,23-7 0,-8 8 0,15-8 0,-30 0 0,30 0 128,-8-8-128,8-7 0,0 15 0,0-15 0,0 15 128,8-15 128,-8 0-128,30 0 128,-30 0 128,15 0 0,-8 0 0,23 0 128,-15 0-128,-8-15 0,23 15-128,-7-15 0,-8 15-128,15 0 128,-23 0-512,8 0 0,0-7-640,0 7 128,-7 0-896,6 0 128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4T12:50:38.855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10573 5732 4352,'-22'0'2176,"22"21"-4224,0-21 2176,22 0-1280,-1 0 128</inkml:trace>
  <inkml:trace contextRef="#ctx0" brushRef="#br0" timeOffset="234">10616 5776 3968,'-21'-22'1920,"-1"44"-3200,44-22 3840,-22 0-4352,0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4T12:50:38.855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10573 5732 4352,'-22'0'2176,"22"21"-4224,0-21 2176,22 0-1280,-1 0 128</inkml:trace>
  <inkml:trace contextRef="#ctx0" brushRef="#br0" timeOffset="234">10616 5776 3968,'-21'-22'1920,"-1"44"-3200,44-22 3840,-22 0-4352,0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4T12:50:38.855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10573 5732 4352,'-22'0'2176,"22"21"-4224,0-21 2176,22 0-1280,-1 0 128</inkml:trace>
  <inkml:trace contextRef="#ctx0" brushRef="#br0" timeOffset="234">10616 5776 3968,'-21'-22'1920,"-1"44"-3200,44-22 3840,-22 0-4352,0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4T12:50:38.855"/>
    </inkml:context>
    <inkml:brush xml:id="br0">
      <inkml:brushProperty name="width" value="0.02857" units="cm"/>
      <inkml:brushProperty name="height" value="0.02857" units="cm"/>
    </inkml:brush>
  </inkml:definitions>
  <inkml:trace contextRef="#ctx0" brushRef="#br0">10573 5732 4352,'-22'0'2176,"22"21"-4224,0-21 2176,22 0-1280,-1 0 128</inkml:trace>
  <inkml:trace contextRef="#ctx0" brushRef="#br0" timeOffset="234">10616 5776 3968,'-21'-22'1920,"-1"44"-3200,44-22 3840,-22 0-4352,0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3:43.66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825E698-92FD-4B4B-A00B-7C5D8405848D}" emma:medium="tactile" emma:mode="ink">
          <msink:context xmlns:msink="http://schemas.microsoft.com/ink/2010/main" type="inkDrawing" rotatedBoundingBox="10164,6349 12940,6393 12911,8258 10135,8214" hotPoints="12858,6433 12893,8141 10229,8197 10193,6488" semanticType="underline" shapeName="Rectangle">
            <msink:destinationLink direction="with" ref="{856A8566-0060-4FCB-BC59-EF8BF8B11A49}"/>
          </msink:context>
        </emma:interpretation>
      </emma:emma>
    </inkml:annotationXML>
    <inkml:trace contextRef="#ctx0" brushRef="#br0">15 135 2816,'0'0'1408,"-15"0"-768,15 0 1664,0 0-1920,0 0 128,0 0 128,0 0 0,0 0-896,0 0 128,0 0 512,0 0 0,15 0-128,-15 0 0,30 0 0,0 0 0,0 0-128,-15 0 128,45 0-128,-30 0 128,-16 0-256,76 0 128,-75 0-128,75 0 128,-15 0-128,29 0 128,-29 0-128,0 0 0,30-30 0,0 30 128,-1 0-256,1 0 128,0 0 0,29 0 0,1-30 0,-30 30 0,-1-29 0,1 29 0,0 0 0,-30-15 128,-1 15-128,16 0 0,-15 0 0,-30-30 128,15 30-128,-15 0 0,-16 0 0,31 0 0,-45 0 0,15 0 0,0 0 0,0 0 0,-15 0 0,-15 0 0,30 0 0,0 0 0,-30 0 0,30 0 128,-30 0-128,0 0 0,0 0 128,0 30 128,15-30-128,-15 0 128,0 0-128,0 0 128,0 0-128,0 0 128,0 0-256,0 0 0,0 0 0,0 15 0,0-15 0,0 0 0,0 29 0,0 1 128,0 0-128,-15-15 0,15 45 0,0-15 128,0 45-128,0-45 128,0 30-128,-30-16 0,30 16 0,0-15 0,0 15 0,0 0 0,0-15 0,0 15 0,-30-31 0,30 46 0,0-45 0,0 15 128,-30 15-128,30-30 0,0 15 0,0-16 0,0 16 0,0-15 0,0-15 0,0 0 0,0 0 0,0-15 0,0 15 0,0 0 0,0-30 0,0 30 128,0-15-128,0-15 0,0 30 0,0 0 0,0-30 0,0 0 0,0 0-256,0 0 0,0 0-896,0 0 0,0 0-640,0 0 0</inkml:trace>
    <inkml:trace contextRef="#ctx0" brushRef="#br0" timeOffset="-1288">0 211 3456,'-30'0'1664,"30"0"-1024,0 0 1792,30 0-2176,-30 0 0,0 30 256,0-15 128,0 15-640,15 30 0,-15-15 384,0 15 128,0 14-256,0 1 128,0 0-256,0 30 128,0 0-128,30-1 128,-30 1-128,0-15 0,0 15 0,30-1 128,-30-59-128,0 30 128,0-15-256,0-15 128,0 15-128,0-30 128,0-15-128,0 45 128,0-60-512,0 30 0,0-30-640,0 0 128,0 0-768,0-30 0</inkml:trace>
    <inkml:trace contextRef="#ctx0" brushRef="#br0" timeOffset="1115">149 1826 2304,'0'0'1152,"0"0"-640,0 0 768,0 0-1024,0 0 0,30 0 384,-30 0 128,0 0-768,0 0 0,30 0 640,-30 0 0,14 0-128,46 0 128,-30 0-256,-15 0 128,45 0-128,-30 0 0,45 0 0,-30 0 0,44 0-128,-14 0 0,-30 0 0,45 0 0,15 0-128,-31 0 128,31 0-256,0 0 128,-30 0-128,29 0 128,-29 0-128,30-14 128,0 14 0,-1 0 0,-14 0 0,-15-30 0,0 30 0,-1 0 0,-14-30 0,-15 30 0,15-30-128,-30 30 0,15 0 0,-15 0 128,0 0-128,-15 0 0,14 0 0,1 0 0,-30 0 0,30 0 128,-30 0-128,15 0 128,-15 0-128,0 0 128,30 0-128,-30 0 128,30 0-128,-30 0 128,0 0-128,30 0 0,-30 0 0,0 0 0,0 0 0,0 0 128,15 0-128,-15 0 0,0 0 0,0 0 128,0 0-128,30 0 0,-30 0 0,0 0 0,0 0 0,30 0 0,-30 0 0,0 0 0,0 0-512,0 30 0,0-30-1536,30 0 128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4:03.23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ECCD0FE-FD74-4D23-A41E-04BEFD1A42E9}" emma:medium="tactile" emma:mode="ink">
          <msink:context xmlns:msink="http://schemas.microsoft.com/ink/2010/main" type="inkDrawing" rotatedBoundingBox="10079,6293 10227,5754 10473,5822 10325,6360" semanticType="verticalRange" shapeName="Other">
            <msink:sourceLink direction="with" ref="{444F62CC-1444-4051-894D-7791B486226A}"/>
            <msink:destinationLink direction="with" ref="{FEB4B0D7-2B8F-4BD8-ABBB-2FBAA34E22C3}"/>
          </msink:context>
        </emma:interpretation>
      </emma:emma>
    </inkml:annotationXML>
    <inkml:trace contextRef="#ctx0" brushRef="#br0">274 1 3328,'0'7'1664,"0"-7"-1024,0 0 1792,0 0-2176,0 0 0,0 0 256,0 0 0,-14 0-512,14 0 0,0 0 512,-15 0 0,0 0-128,8 0 0,-8 0-128,0 15 128,0-15-256,8 0 128,-8 0-128,0 0 0,0 0-128,8 0 128,-8 0 0,-14 0 0,21 0-128,-7 0 128,1 0-128,-1 0 128,15 0-128,-8 0 0,8 0-128,0 15 128,-14-15-128,14 0 128,0 14-128,0-14 128,0 8-128,0 7 128,0-1-128,0 1 128,0 7 0,14 8 0,-14 7-128,0-15 128,0 8 0,0-8 0,0 23 0,8-38 0,-8 37 0,0-36 0,0 22 0,15-8 0,-15 7 0,0-14 0,14-7-256,-14 6 128,0 1-512,0-15 128,0 15-1024,0-15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3:56.60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9936601-F497-4C5B-940F-D4A940329FFD}" emma:medium="tactile" emma:mode="ink">
          <msink:context xmlns:msink="http://schemas.microsoft.com/ink/2010/main" type="inkDrawing" rotatedBoundingBox="20467,6213 23543,6175 23569,8296 20493,8334" hotPoints="23429,6170 23505,8216 20566,8325 20490,6279" semanticType="underline" shapeName="Rectangle">
            <msink:destinationLink direction="with" ref="{1FF0B7C7-4BCE-4C52-AB30-C2DC015E5381}"/>
          </msink:context>
        </emma:interpretation>
      </emma:emma>
    </inkml:annotationXML>
    <inkml:trace contextRef="#ctx0" brushRef="#br0">0 31 2816,'0'-30'1408,"0"30"-640,0 0 1408,0 0-1792,0 0 0,0 0 128,0 30 128,0-30-640,0 15 0,0 15 512,0 30 128,0-16-256,0 31 128,0 30 0,0 0 0,0 0 0,0-1 0,0 1-128,0 0 0,0 30 0,0-61 0,0 31-256,0 0 128,0 0-256,0-1 128,0-14-128,0 15 0,0-30 0,0-30 0,0 45-128,30-76 0,-30 46-640,0-60 128,0 0-1280,0 0 0</inkml:trace>
    <inkml:trace contextRef="#ctx0" brushRef="#br0" timeOffset="1735">-30 2 3200,'-30'0'1536,"60"0"-768,-30 0 1152,30 0-1536,-30 0 128,30 0 384,-30 0 0,15-30-1024,45 30 128,-15 0 768,15-30 0,-15 30-256,44 0 128,-14 0-384,0 0 128,0 0-128,59 0 0,-29 0-256,30 0 128,-1 0-128,16 0 128,15 0-128,-46 0 128,46-15-128,-16 15 0,-14 0 0,0 0 128,-31 0-128,31-30 0,-60 30 0,-30 30 0,44-30 0,-14 0 0,-30 0 0,15 0 0,-30 15 0,-15-15 0,45 0 0,-60 0 128,30 0-128,-30 30 0,0 0 0,15-30 128,-15 0-128,0 30 128,0-15-128,0 45 128,0-30-128,0 14 0,0 31 0,-15 15 128,15-15-128,0 30 0,0-30 0,0 29 128,0-29-128,15 30 0,-15 0 0,0-16 0,29-14 0,1 0 0,0 0-128,-30 15 128,15-45 0,-15 14 0,0 16 0,30-45 128,0 15-128,-30-15 0,0 0 0,0-15 0,0 45 0,0-60 128,0 30-128,0-30 128,0 15-128,0-15 128,0 30-128,0-30 0,-30 30 0,0-30 0,15 0 0,-15 0 0,0 0 0,1 30 128,14-30-128,-15 0 0,-30 0 0,15 14 128,-15-14-128,15 0 128,-30 0-128,-29 0 128,14 0-128,45 0 0,-60 0 0,1 30 0,29-30-128,-30 30 128,0-30 0,16 0 0,-16 0 0,0 0 128,1 30 0,59-30 0,-60 0-128,30 0 128,-15 0-1,-14 0 129,59 0-256,-30 0 128,15 15-128,15-15 128,-15 0-128,16 0 0,-16 0 0,15 0 0,15 0 0,0-15 0,0 15 0,15 0 128,-15 0-128,-30 0 0,60 0-128,-15 0 128,15 0 0,-30 0 0,30 0-128,0 0 128,-29 0 0,29 0 0,0 0-128,-30 0 128,30 15 0,0-15 0,0 0 0,-15 0 128,15 0-128,0 0 0,0 0 0,0 0 0,0-15 0,0 15 0,0 0 0,0 0 0,0 0 0,0 0 0,0 0 0,-30 0 0,30 0 0,0 0 0,0 0 0,0 0 0,0 0 0,0 0 0,0 0 0,-30 0 128,30 0-128,0 0 0,-30 0-128,30-30 128,0 30 0,0 0 128,0 0-128,0 0 0,0 0-128,0 0 128,0 0 0,0 0 0,0 0 0,-15 0 0,15 0 0,0 0 0,0 0-256,0 0 128,0 0-1407,0 0 127,15 0-768,-15 0 128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08:43:31.84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B09B94C-7E76-4062-AE8D-429AA10EEA34}" emma:medium="tactile" emma:mode="ink">
          <msink:context xmlns:msink="http://schemas.microsoft.com/ink/2010/main" type="inkDrawing" rotatedBoundingBox="20162,9916 21485,9995 21430,10911 20107,10831" hotPoints="21280,10004 21316,10761 20230,10812 20194,10055" semanticType="underline" shapeName="Rectangle">
            <msink:destinationLink direction="with" ref="{856A8566-0060-4FCB-BC59-EF8BF8B11A49}"/>
          </msink:context>
        </emma:interpretation>
      </emma:emma>
    </inkml:annotationXML>
    <inkml:trace contextRef="#ctx0" brushRef="#br0">-374 3773 3456,'0'0'1664,"0"0"-1280,30 0 2048,-30 0-2176,0 0 128,30 0 384,-30 30 0,30-30-768,-15 0 0,45-30 640,-15 30 0,15 0-128,-16 0 0,16 0-256,15 0 128,-15-30-256,15 30 0,-30 0-128,44 0 0,-44-30-128,15 30 128,15 0 0,-45 0 0,15 0 0,15 0 0,-46-15 0,-14 15 0,60 0 0,-60 0 128,30 0-128,-30 0 0,0 0 0,15 0 0,-15 0 0,0 0 0,0 0 0,0 15 0,0-15 0,0 30 128,0 0 128,0 0 0,0 15 0,-15 15 128,15-45 0,0 45 0,0-15-128,0 15 0,0-16-128,0 16 128,0-15-256,0 15 128,0-30-128,0-15 127,0-15-127,0 30 0,0 0-383,0-30-1,0 0-512,0 30 0,0-30-1152,-30 0 0</inkml:trace>
    <inkml:trace contextRef="#ctx0" brushRef="#br0" timeOffset="-770">-344 3878 3072,'0'-30'1536,"0"-15"0,30 45 1536,-30 0-2688,0-30 0,0 30 640,0-30 0,0 30-1024,0 0 0,0 0 896,0 30 0,0 0-128,0-15 0,0 45-384,0-15 128,0 15-257,0 15 129,0-15-256,0 14 0,0-29-128,30 15 0,-30-15-256,0-15 0,-30 0-511,30 0-1,0-15-640,0 15 128,0-30-896,0 0 128</inkml:trace>
    <inkml:trace contextRef="#ctx0" brushRef="#br0" timeOffset="508">-314 4536 4224,'0'0'2048,"0"15"-1152,30-15 2304,-30 0-2688,0 0 0,15 0 640,45 0 0,-30-15-1280,-15 15 128,45 0 896,14 0 0,1-30-384,15 30 127,-15 0-383,29-30 128,-59 30-256,45-30 128,-15 30-256,0 0 0,-15 0 0,14 0 0,-44 0-128,-15 0 0,45 0-640,-60 0 129,30 0-385,-30 0 0,15 0-512,-15 0 0,0 0-512,30 0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m.io/news/donn-felker-solid-part-4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38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4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11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37.png"/><Relationship Id="rId24" Type="http://schemas.openxmlformats.org/officeDocument/2006/relationships/customXml" Target="../ink/ink17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41.png"/><Relationship Id="rId4" Type="http://schemas.openxmlformats.org/officeDocument/2006/relationships/customXml" Target="../ink/ink7.xml"/><Relationship Id="rId9" Type="http://schemas.openxmlformats.org/officeDocument/2006/relationships/image" Target="../media/image36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facad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otype_pattern" TargetMode="External"/><Relationship Id="rId2" Type="http://schemas.openxmlformats.org/officeDocument/2006/relationships/hyperlink" Target="https://sourcemaking.com/design_patterns/flyweigh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5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Façade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Respect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value everyone’s opinion.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speak to each other as we would want to be spoken to.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understand that different perspectives are useful.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value each other’s contribution to the team.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6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Liskov’s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Substitution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brings your attention to sub-classing.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formal definition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907966" y="1047057"/>
              <a:ext cx="23657" cy="23657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098" y="1044189"/>
                <a:ext cx="28675" cy="286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1500"/>
                <a:ext cx="10515600" cy="560546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sz="4800" i="1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Subtype Requirement: </a:t>
                </a:r>
              </a:p>
              <a:p>
                <a:pPr marL="0" indent="0">
                  <a:buNone/>
                </a:pPr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Φ</m:t>
                    </m:r>
                    <m:d>
                      <m:dPr>
                        <m:ctrlPr>
                          <a:rPr lang="el-GR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 be a property provable about objects x of type </a:t>
                </a:r>
                <a:r>
                  <a:rPr lang="en-GB" sz="4800" b="1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T</a:t>
                </a:r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Φ</m:t>
                    </m:r>
                    <m:d>
                      <m:dPr>
                        <m:ctrlPr>
                          <a:rPr lang="el-GR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should be true for objects y of type </a:t>
                </a:r>
                <a:r>
                  <a:rPr lang="en-GB" sz="4800" b="1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S</a:t>
                </a:r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 where </a:t>
                </a:r>
                <a:r>
                  <a:rPr lang="en-GB" sz="4800" b="1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S</a:t>
                </a:r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 is a subtype of </a:t>
                </a:r>
                <a:r>
                  <a:rPr lang="en-GB" sz="4800" b="1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T</a:t>
                </a:r>
                <a:r>
                  <a:rPr lang="en-GB" sz="4800" dirty="0">
                    <a:latin typeface="Segoe UI Light" panose="020B0502040204020203" pitchFamily="34" charset="0"/>
                    <a:ea typeface="+mj-ea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1500"/>
                <a:ext cx="10515600" cy="5605463"/>
              </a:xfrm>
              <a:blipFill>
                <a:blip r:embed="rId2"/>
                <a:stretch>
                  <a:fillRect l="-2667" r="-3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8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2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If you create a subclass of a class, make sure that unit tests that work on the base class work the same on the subclass.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1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Liskov’s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Substitution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example shows how this principle can be violated and why it’s something to avoid.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907966" y="1047057"/>
              <a:ext cx="23657" cy="23657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098" y="1044189"/>
                <a:ext cx="28675" cy="286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907966" y="1047057"/>
              <a:ext cx="23657" cy="23657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098" y="1044189"/>
                <a:ext cx="28675" cy="2867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/>
          <p:cNvSpPr/>
          <p:nvPr/>
        </p:nvSpPr>
        <p:spPr>
          <a:xfrm>
            <a:off x="476250" y="227390"/>
            <a:ext cx="50958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Rectangle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protected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m_width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protected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m_height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setWidth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width){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m_width</a:t>
            </a:r>
            <a:r>
              <a:rPr lang="en-GB" sz="1200" dirty="0">
                <a:latin typeface="Consolas" panose="020B0609020204030204" pitchFamily="49" charset="0"/>
              </a:rPr>
              <a:t> = width;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setHeight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height){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m_height</a:t>
            </a:r>
            <a:r>
              <a:rPr lang="en-GB" sz="1200" dirty="0">
                <a:latin typeface="Consolas" panose="020B0609020204030204" pitchFamily="49" charset="0"/>
              </a:rPr>
              <a:t> = height;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getWidth</a:t>
            </a:r>
            <a:r>
              <a:rPr lang="en-GB" sz="1200" dirty="0">
                <a:latin typeface="Consolas" panose="020B0609020204030204" pitchFamily="49" charset="0"/>
              </a:rPr>
              <a:t>(){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return </a:t>
            </a:r>
            <a:r>
              <a:rPr lang="en-GB" sz="1200" dirty="0" err="1">
                <a:latin typeface="Consolas" panose="020B0609020204030204" pitchFamily="49" charset="0"/>
              </a:rPr>
              <a:t>m_width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getHeight</a:t>
            </a:r>
            <a:r>
              <a:rPr lang="en-GB" sz="1200" dirty="0">
                <a:latin typeface="Consolas" panose="020B0609020204030204" pitchFamily="49" charset="0"/>
              </a:rPr>
              <a:t>(){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return </a:t>
            </a:r>
            <a:r>
              <a:rPr lang="en-GB" sz="1200" dirty="0" err="1">
                <a:latin typeface="Consolas" panose="020B0609020204030204" pitchFamily="49" charset="0"/>
              </a:rPr>
              <a:t>m_height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getArea</a:t>
            </a:r>
            <a:r>
              <a:rPr lang="en-GB" sz="1200" dirty="0">
                <a:latin typeface="Consolas" panose="020B0609020204030204" pitchFamily="49" charset="0"/>
              </a:rPr>
              <a:t>(){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return </a:t>
            </a:r>
            <a:r>
              <a:rPr lang="en-GB" sz="1200" dirty="0" err="1">
                <a:latin typeface="Consolas" panose="020B0609020204030204" pitchFamily="49" charset="0"/>
              </a:rPr>
              <a:t>m_width</a:t>
            </a:r>
            <a:r>
              <a:rPr lang="en-GB" sz="1200" dirty="0">
                <a:latin typeface="Consolas" panose="020B0609020204030204" pitchFamily="49" charset="0"/>
              </a:rPr>
              <a:t> * </a:t>
            </a:r>
            <a:r>
              <a:rPr lang="en-GB" sz="1200" dirty="0" err="1">
                <a:latin typeface="Consolas" panose="020B0609020204030204" pitchFamily="49" charset="0"/>
              </a:rPr>
              <a:t>m_height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67639" y="227638"/>
            <a:ext cx="568616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Square extends Rectangle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setWidth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width){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m_width</a:t>
            </a:r>
            <a:r>
              <a:rPr lang="en-GB" sz="1200" dirty="0">
                <a:latin typeface="Consolas" panose="020B0609020204030204" pitchFamily="49" charset="0"/>
              </a:rPr>
              <a:t> = width;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m_height</a:t>
            </a:r>
            <a:r>
              <a:rPr lang="en-GB" sz="1200" dirty="0">
                <a:latin typeface="Consolas" panose="020B0609020204030204" pitchFamily="49" charset="0"/>
              </a:rPr>
              <a:t> = width;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setHeight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height){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m_width</a:t>
            </a:r>
            <a:r>
              <a:rPr lang="en-GB" sz="1200" dirty="0">
                <a:latin typeface="Consolas" panose="020B0609020204030204" pitchFamily="49" charset="0"/>
              </a:rPr>
              <a:t> = height;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m_height</a:t>
            </a:r>
            <a:r>
              <a:rPr lang="en-GB" sz="1200" dirty="0">
                <a:latin typeface="Consolas" panose="020B0609020204030204" pitchFamily="49" charset="0"/>
              </a:rPr>
              <a:t> = height;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7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907966" y="1047057"/>
              <a:ext cx="23657" cy="23657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098" y="1044189"/>
                <a:ext cx="28675" cy="2867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/>
          <p:cNvSpPr/>
          <p:nvPr/>
        </p:nvSpPr>
        <p:spPr>
          <a:xfrm>
            <a:off x="476250" y="227390"/>
            <a:ext cx="110680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</a:rPr>
              <a:t>LspTest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private static Rectangle </a:t>
            </a:r>
            <a:r>
              <a:rPr lang="en-GB" sz="1200" dirty="0" err="1">
                <a:latin typeface="Consolas" panose="020B0609020204030204" pitchFamily="49" charset="0"/>
              </a:rPr>
              <a:t>getNewRectangle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it can be an object returned by some factory ...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return new Square();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 (String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[])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Rectangle r = </a:t>
            </a:r>
            <a:r>
              <a:rPr lang="en-GB" sz="1200" dirty="0" err="1">
                <a:latin typeface="Consolas" panose="020B0609020204030204" pitchFamily="49" charset="0"/>
              </a:rPr>
              <a:t>LspTest.getNewRectangle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r.setWidth</a:t>
            </a:r>
            <a:r>
              <a:rPr lang="en-GB" sz="1200" dirty="0">
                <a:latin typeface="Consolas" panose="020B0609020204030204" pitchFamily="49" charset="0"/>
              </a:rPr>
              <a:t>(5);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r.setHeight</a:t>
            </a:r>
            <a:r>
              <a:rPr lang="en-GB" sz="1200" dirty="0">
                <a:latin typeface="Consolas" panose="020B0609020204030204" pitchFamily="49" charset="0"/>
              </a:rPr>
              <a:t>(10);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user knows that r it's a rectangle. </a:t>
            </a:r>
          </a:p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// It assumes that he's able to set the width and height as for the base class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r.getArea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he's surprised to see that the area is 100 instead of 50.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7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Liskov’s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Substitution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When subclasses are created of base classes and given different behaviour, it can be hard (or impossible) for consumers to code for the different behaviour.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can be a cause for unexpected behaviour (bugs).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907966" y="1047057"/>
              <a:ext cx="23657" cy="23657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098" y="1044189"/>
                <a:ext cx="28675" cy="286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6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No value, principle or pattern is a solution in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 Segregation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recommends that interfaces be separated into smaller, more client-targeted interfaces rather than larger generic interfaces.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569"/>
            <a:ext cx="10515600" cy="5453394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 interface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OnClickListener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{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v);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4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569"/>
            <a:ext cx="10515600" cy="5453394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 interface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OnClickListener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{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v);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onLongClick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v);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569"/>
            <a:ext cx="10515600" cy="5453394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 interface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OnClickListener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{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v);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onLongClick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v);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onTouch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v,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MotionEvent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event);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4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569"/>
            <a:ext cx="10515600" cy="545339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Button create =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Button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findViewById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R.</a:t>
            </a:r>
            <a:r>
              <a:rPr lang="en-GB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id.create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create.</a:t>
            </a:r>
            <a:r>
              <a:rPr lang="en-GB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setOnClickListener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new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View.</a:t>
            </a:r>
            <a:r>
              <a:rPr lang="en-GB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OnClickListener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onClick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View v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  <a:t>       // assume this is a </a:t>
            </a:r>
            <a:r>
              <a:rPr lang="en-GB" i="1" dirty="0" err="1">
                <a:latin typeface="Consolas" panose="020B0609020204030204" pitchFamily="49" charset="0"/>
                <a:cs typeface="Segoe UI" panose="020B0502040204020203" pitchFamily="34" charset="0"/>
              </a:rPr>
              <a:t>todo</a:t>
            </a:r>
            <a: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  <a:t> based app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  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myDatabase.</a:t>
            </a:r>
            <a:r>
              <a:rPr lang="en-GB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createTask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onLongClick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v)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  <a:t>        // do nothing, we're not long clicking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solidFill>
                  <a:srgbClr val="D1657C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90549A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onTouch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(View v,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MotionEvent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event)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  <a:t>        // do nothing, we're not worried about touch</a:t>
            </a:r>
            <a:br>
              <a:rPr lang="en-GB" i="1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b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})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1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Interface Segregation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Honourable mention to Donn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Felker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for his example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https://realm.io/news/donn-felker-solid-part-4/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Façade 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aims to create an easy-to-use interface to a red, swollen mess of a class beneath it.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When faced with a large complex system, façade recommends creating a wrapper around it, and a clean unified interface.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Multiple façades can be used to simplify different responsibilities of the underlying system.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Façade 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27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/>
              <p14:cNvContentPartPr/>
              <p14:nvPr/>
            </p14:nvContentPartPr>
            <p14:xfrm>
              <a:off x="3658090" y="2301602"/>
              <a:ext cx="996840" cy="6577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6210" y="2286114"/>
                <a:ext cx="1025640" cy="689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/>
              <p14:cNvContentPartPr/>
              <p14:nvPr/>
            </p14:nvContentPartPr>
            <p14:xfrm>
              <a:off x="3671846" y="2095986"/>
              <a:ext cx="99000" cy="1868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587" y="2083746"/>
                <a:ext cx="128266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/>
              <p14:cNvContentPartPr/>
              <p14:nvPr/>
            </p14:nvContentPartPr>
            <p14:xfrm>
              <a:off x="7368610" y="2226336"/>
              <a:ext cx="1115280" cy="771146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9610" y="2209047"/>
                <a:ext cx="1142640" cy="807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/>
              <p14:cNvContentPartPr/>
              <p14:nvPr/>
            </p14:nvContentPartPr>
            <p14:xfrm>
              <a:off x="7255570" y="3594696"/>
              <a:ext cx="463680" cy="307826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5850" y="3578476"/>
                <a:ext cx="483840" cy="340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/>
              <p14:cNvContentPartPr/>
              <p14:nvPr/>
            </p14:nvContentPartPr>
            <p14:xfrm>
              <a:off x="3557457" y="5709893"/>
              <a:ext cx="1418400" cy="806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9897" y="5698424"/>
                <a:ext cx="1439280" cy="101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/>
              <p14:cNvContentPartPr/>
              <p14:nvPr/>
            </p14:nvContentPartPr>
            <p14:xfrm>
              <a:off x="2866450" y="5480402"/>
              <a:ext cx="678600" cy="5446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4570" y="5463471"/>
                <a:ext cx="707400" cy="58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6" name="Ink 125"/>
              <p14:cNvContentPartPr/>
              <p14:nvPr/>
            </p14:nvContentPartPr>
            <p14:xfrm>
              <a:off x="8650210" y="4650602"/>
              <a:ext cx="635760" cy="29160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6890" y="4640510"/>
                <a:ext cx="664200" cy="316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7" name="Ink 126"/>
              <p14:cNvContentPartPr/>
              <p14:nvPr/>
            </p14:nvContentPartPr>
            <p14:xfrm>
              <a:off x="4955890" y="5383562"/>
              <a:ext cx="792360" cy="4748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1490" y="5369151"/>
                <a:ext cx="825480" cy="508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8" name="Ink 127"/>
              <p14:cNvContentPartPr/>
              <p14:nvPr/>
            </p14:nvContentPartPr>
            <p14:xfrm>
              <a:off x="6910690" y="5167922"/>
              <a:ext cx="565920" cy="39420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89090" y="5152788"/>
                <a:ext cx="604440" cy="425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Ink 130"/>
              <p14:cNvContentPartPr/>
              <p14:nvPr/>
            </p14:nvContentPartPr>
            <p14:xfrm>
              <a:off x="3212937" y="2895773"/>
              <a:ext cx="6089593" cy="266472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8177" y="2886413"/>
                <a:ext cx="6119112" cy="26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8" name="Ink 157"/>
              <p14:cNvContentPartPr/>
              <p14:nvPr/>
            </p14:nvContentPartPr>
            <p14:xfrm>
              <a:off x="3791726" y="2053506"/>
              <a:ext cx="874800" cy="22428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6606" y="2039826"/>
                <a:ext cx="903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8" name="Ink 167"/>
              <p14:cNvContentPartPr/>
              <p14:nvPr/>
            </p14:nvContentPartPr>
            <p14:xfrm>
              <a:off x="8195697" y="3004853"/>
              <a:ext cx="563040" cy="16599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3457" y="2993695"/>
                <a:ext cx="592560" cy="1688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0" name="Ink 169"/>
              <p14:cNvContentPartPr/>
              <p14:nvPr/>
            </p14:nvContentPartPr>
            <p14:xfrm>
              <a:off x="3677246" y="2192106"/>
              <a:ext cx="75240" cy="190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3206" y="2180586"/>
                <a:ext cx="99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1" name="Ink 170"/>
              <p14:cNvContentPartPr/>
              <p14:nvPr/>
            </p14:nvContentPartPr>
            <p14:xfrm>
              <a:off x="7404610" y="2013936"/>
              <a:ext cx="1012769" cy="17820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7689" y="2001336"/>
                <a:ext cx="1041211" cy="2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Façade 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36" y="2192337"/>
            <a:ext cx="5995529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Façade 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As a façade uses a wrapper it can be confused with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Again, the difference is in intent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tries to make existing code fit the requirements of a client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tries to add responsibilities to code which can’t be changed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façade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tries to simplify existing code with a new interface</a:t>
            </a:r>
          </a:p>
        </p:txBody>
      </p:sp>
    </p:spTree>
    <p:extLst>
      <p:ext uri="{BB962C8B-B14F-4D97-AF65-F5344CB8AC3E}">
        <p14:creationId xmlns:p14="http://schemas.microsoft.com/office/powerpoint/2010/main" val="34161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value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gives direction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principle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gives best practice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pattern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gives a potential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8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Façade 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Façade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https://sourcemaking.com/design_patterns/facade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Façade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https://en.wikipedia.org/wiki/facade_pattern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Flyweight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tries to make it easier or possible to share resources which are costly to duplicate or reuse.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recommends breaking an object into the parts that can be shared (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intrinsic state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 and parts that can’t be shared (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extrinsic state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then store the un-shareable parts in a factory and have it create the shareable parts (flyweights) and hand out to clients.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Flyweight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good example is a browser downloading a document with images.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images are the non-shareable part.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flyweight is used to say which image is used where on the page.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maybe multiple instances of each flyweight, but each only contains a reference to the image, the location on page and other image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4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Flyweight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33</a:t>
            </a:fld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3496" y="2229697"/>
            <a:ext cx="1492554" cy="1356466"/>
            <a:chOff x="5955873" y="846416"/>
            <a:chExt cx="2137475" cy="1282484"/>
          </a:xfrm>
          <a:solidFill>
            <a:schemeClr val="accent1"/>
          </a:solidFill>
        </p:grpSpPr>
        <p:sp>
          <p:nvSpPr>
            <p:cNvPr id="19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en-US" sz="16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17481" y="2229697"/>
            <a:ext cx="1697394" cy="1356466"/>
            <a:chOff x="5955873" y="846416"/>
            <a:chExt cx="2137475" cy="1282484"/>
          </a:xfrm>
          <a:solidFill>
            <a:schemeClr val="accent6"/>
          </a:solidFill>
        </p:grpSpPr>
        <p:sp>
          <p:nvSpPr>
            <p:cNvPr id="22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en-US" sz="12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17481" y="3944297"/>
            <a:ext cx="2205867" cy="1686313"/>
            <a:chOff x="5955873" y="846416"/>
            <a:chExt cx="2137475" cy="1282484"/>
          </a:xfrm>
          <a:solidFill>
            <a:srgbClr val="FFC000"/>
          </a:solidFill>
        </p:grpSpPr>
        <p:sp>
          <p:nvSpPr>
            <p:cNvPr id="27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en-US" sz="12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93496" y="3944297"/>
            <a:ext cx="1492554" cy="2027878"/>
            <a:chOff x="5955873" y="846416"/>
            <a:chExt cx="2137475" cy="1282484"/>
          </a:xfrm>
          <a:solidFill>
            <a:srgbClr val="ED7D31"/>
          </a:solidFill>
        </p:grpSpPr>
        <p:sp>
          <p:nvSpPr>
            <p:cNvPr id="30" name="Rounded Rectangle 9"/>
            <p:cNvSpPr/>
            <p:nvPr/>
          </p:nvSpPr>
          <p:spPr>
            <a:xfrm>
              <a:off x="5955873" y="846416"/>
              <a:ext cx="2137475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5993435" y="883978"/>
              <a:ext cx="2062348" cy="11999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en-US" sz="12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18954" y="1432873"/>
            <a:ext cx="3300412" cy="4524375"/>
            <a:chOff x="7643813" y="1690688"/>
            <a:chExt cx="3300412" cy="4524375"/>
          </a:xfrm>
        </p:grpSpPr>
        <p:sp>
          <p:nvSpPr>
            <p:cNvPr id="25" name="Rectangle 24"/>
            <p:cNvSpPr/>
            <p:nvPr/>
          </p:nvSpPr>
          <p:spPr>
            <a:xfrm>
              <a:off x="7643813" y="1690688"/>
              <a:ext cx="3300412" cy="45243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aute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irure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reprehenderit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voluptate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esse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cillum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dolore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fugiat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pariatur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Excepteur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occaecat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cupidatat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proident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in culpa qui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officia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deserunt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mollit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anim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est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laborum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GB" dirty="0"/>
            </a:p>
          </p:txBody>
        </p:sp>
        <p:sp>
          <p:nvSpPr>
            <p:cNvPr id="33" name="Rounded Rectangle 9"/>
            <p:cNvSpPr/>
            <p:nvPr/>
          </p:nvSpPr>
          <p:spPr>
            <a:xfrm>
              <a:off x="9347892" y="3188930"/>
              <a:ext cx="1304235" cy="534168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9"/>
            <p:cNvSpPr/>
            <p:nvPr/>
          </p:nvSpPr>
          <p:spPr>
            <a:xfrm>
              <a:off x="7877437" y="1936784"/>
              <a:ext cx="1241225" cy="107946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9"/>
            <p:cNvSpPr/>
            <p:nvPr/>
          </p:nvSpPr>
          <p:spPr>
            <a:xfrm>
              <a:off x="8946987" y="5067299"/>
              <a:ext cx="605795" cy="900783"/>
            </a:xfrm>
            <a:prstGeom prst="roundRect">
              <a:avLst>
                <a:gd name="adj" fmla="val 10000"/>
              </a:avLst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9"/>
            <p:cNvSpPr/>
            <p:nvPr/>
          </p:nvSpPr>
          <p:spPr>
            <a:xfrm>
              <a:off x="9690100" y="5067299"/>
              <a:ext cx="949916" cy="928052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9"/>
            <p:cNvSpPr/>
            <p:nvPr/>
          </p:nvSpPr>
          <p:spPr>
            <a:xfrm>
              <a:off x="7903205" y="3188930"/>
              <a:ext cx="1215457" cy="534168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9347892" y="1841552"/>
              <a:ext cx="1588988" cy="1169551"/>
            </a:xfrm>
            <a:custGeom>
              <a:avLst/>
              <a:gdLst>
                <a:gd name="connsiteX0" fmla="*/ 0 w 3041020"/>
                <a:gd name="connsiteY0" fmla="*/ 0 h 3785652"/>
                <a:gd name="connsiteX1" fmla="*/ 3041020 w 3041020"/>
                <a:gd name="connsiteY1" fmla="*/ 0 h 3785652"/>
                <a:gd name="connsiteX2" fmla="*/ 3041020 w 3041020"/>
                <a:gd name="connsiteY2" fmla="*/ 3785652 h 3785652"/>
                <a:gd name="connsiteX3" fmla="*/ 0 w 3041020"/>
                <a:gd name="connsiteY3" fmla="*/ 3785652 h 3785652"/>
                <a:gd name="connsiteX4" fmla="*/ 0 w 3041020"/>
                <a:gd name="connsiteY4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3041282 w 3041282"/>
                <a:gd name="connsiteY2" fmla="*/ 3785652 h 3785652"/>
                <a:gd name="connsiteX3" fmla="*/ 262 w 3041282"/>
                <a:gd name="connsiteY3" fmla="*/ 3785652 h 3785652"/>
                <a:gd name="connsiteX4" fmla="*/ 0 w 3041282"/>
                <a:gd name="connsiteY4" fmla="*/ 1235023 h 3785652"/>
                <a:gd name="connsiteX5" fmla="*/ 262 w 3041282"/>
                <a:gd name="connsiteY5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2076450 w 3041282"/>
                <a:gd name="connsiteY2" fmla="*/ 1235023 h 3785652"/>
                <a:gd name="connsiteX3" fmla="*/ 3041282 w 3041282"/>
                <a:gd name="connsiteY3" fmla="*/ 3785652 h 3785652"/>
                <a:gd name="connsiteX4" fmla="*/ 262 w 3041282"/>
                <a:gd name="connsiteY4" fmla="*/ 3785652 h 3785652"/>
                <a:gd name="connsiteX5" fmla="*/ 0 w 3041282"/>
                <a:gd name="connsiteY5" fmla="*/ 1235023 h 3785652"/>
                <a:gd name="connsiteX6" fmla="*/ 262 w 3041282"/>
                <a:gd name="connsiteY6" fmla="*/ 0 h 3785652"/>
                <a:gd name="connsiteX0" fmla="*/ 262 w 3059705"/>
                <a:gd name="connsiteY0" fmla="*/ 0 h 3785652"/>
                <a:gd name="connsiteX1" fmla="*/ 3041282 w 3059705"/>
                <a:gd name="connsiteY1" fmla="*/ 0 h 3785652"/>
                <a:gd name="connsiteX2" fmla="*/ 2076450 w 3059705"/>
                <a:gd name="connsiteY2" fmla="*/ 1235023 h 3785652"/>
                <a:gd name="connsiteX3" fmla="*/ 3041282 w 3059705"/>
                <a:gd name="connsiteY3" fmla="*/ 3785652 h 3785652"/>
                <a:gd name="connsiteX4" fmla="*/ 262 w 3059705"/>
                <a:gd name="connsiteY4" fmla="*/ 3785652 h 3785652"/>
                <a:gd name="connsiteX5" fmla="*/ 0 w 3059705"/>
                <a:gd name="connsiteY5" fmla="*/ 1235023 h 3785652"/>
                <a:gd name="connsiteX6" fmla="*/ 262 w 3059705"/>
                <a:gd name="connsiteY6" fmla="*/ 0 h 3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9705" h="3785652">
                  <a:moveTo>
                    <a:pt x="262" y="0"/>
                  </a:moveTo>
                  <a:lnTo>
                    <a:pt x="3041282" y="0"/>
                  </a:lnTo>
                  <a:cubicBezTo>
                    <a:pt x="3040346" y="414849"/>
                    <a:pt x="3277536" y="1286899"/>
                    <a:pt x="2076450" y="1235023"/>
                  </a:cubicBezTo>
                  <a:lnTo>
                    <a:pt x="3041282" y="3785652"/>
                  </a:lnTo>
                  <a:lnTo>
                    <a:pt x="262" y="3785652"/>
                  </a:lnTo>
                  <a:cubicBezTo>
                    <a:pt x="175" y="2935442"/>
                    <a:pt x="87" y="2085233"/>
                    <a:pt x="0" y="1235023"/>
                  </a:cubicBezTo>
                  <a:cubicBezTo>
                    <a:pt x="87" y="823349"/>
                    <a:pt x="175" y="411674"/>
                    <a:pt x="262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sed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do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eiusmod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77437" y="3799529"/>
              <a:ext cx="2762579" cy="1169551"/>
            </a:xfrm>
            <a:custGeom>
              <a:avLst/>
              <a:gdLst>
                <a:gd name="connsiteX0" fmla="*/ 0 w 3041020"/>
                <a:gd name="connsiteY0" fmla="*/ 0 h 3785652"/>
                <a:gd name="connsiteX1" fmla="*/ 3041020 w 3041020"/>
                <a:gd name="connsiteY1" fmla="*/ 0 h 3785652"/>
                <a:gd name="connsiteX2" fmla="*/ 3041020 w 3041020"/>
                <a:gd name="connsiteY2" fmla="*/ 3785652 h 3785652"/>
                <a:gd name="connsiteX3" fmla="*/ 0 w 3041020"/>
                <a:gd name="connsiteY3" fmla="*/ 3785652 h 3785652"/>
                <a:gd name="connsiteX4" fmla="*/ 0 w 3041020"/>
                <a:gd name="connsiteY4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3041282 w 3041282"/>
                <a:gd name="connsiteY2" fmla="*/ 3785652 h 3785652"/>
                <a:gd name="connsiteX3" fmla="*/ 262 w 3041282"/>
                <a:gd name="connsiteY3" fmla="*/ 3785652 h 3785652"/>
                <a:gd name="connsiteX4" fmla="*/ 0 w 3041282"/>
                <a:gd name="connsiteY4" fmla="*/ 1235023 h 3785652"/>
                <a:gd name="connsiteX5" fmla="*/ 262 w 3041282"/>
                <a:gd name="connsiteY5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2076450 w 3041282"/>
                <a:gd name="connsiteY2" fmla="*/ 1235023 h 3785652"/>
                <a:gd name="connsiteX3" fmla="*/ 3041282 w 3041282"/>
                <a:gd name="connsiteY3" fmla="*/ 3785652 h 3785652"/>
                <a:gd name="connsiteX4" fmla="*/ 262 w 3041282"/>
                <a:gd name="connsiteY4" fmla="*/ 3785652 h 3785652"/>
                <a:gd name="connsiteX5" fmla="*/ 0 w 3041282"/>
                <a:gd name="connsiteY5" fmla="*/ 1235023 h 3785652"/>
                <a:gd name="connsiteX6" fmla="*/ 262 w 3041282"/>
                <a:gd name="connsiteY6" fmla="*/ 0 h 3785652"/>
                <a:gd name="connsiteX0" fmla="*/ 262 w 3059705"/>
                <a:gd name="connsiteY0" fmla="*/ 0 h 3785652"/>
                <a:gd name="connsiteX1" fmla="*/ 3041282 w 3059705"/>
                <a:gd name="connsiteY1" fmla="*/ 0 h 3785652"/>
                <a:gd name="connsiteX2" fmla="*/ 2076450 w 3059705"/>
                <a:gd name="connsiteY2" fmla="*/ 1235023 h 3785652"/>
                <a:gd name="connsiteX3" fmla="*/ 3041282 w 3059705"/>
                <a:gd name="connsiteY3" fmla="*/ 3785652 h 3785652"/>
                <a:gd name="connsiteX4" fmla="*/ 262 w 3059705"/>
                <a:gd name="connsiteY4" fmla="*/ 3785652 h 3785652"/>
                <a:gd name="connsiteX5" fmla="*/ 0 w 3059705"/>
                <a:gd name="connsiteY5" fmla="*/ 1235023 h 3785652"/>
                <a:gd name="connsiteX6" fmla="*/ 262 w 3059705"/>
                <a:gd name="connsiteY6" fmla="*/ 0 h 3785652"/>
                <a:gd name="connsiteX0" fmla="*/ 262 w 3440805"/>
                <a:gd name="connsiteY0" fmla="*/ 0 h 3785652"/>
                <a:gd name="connsiteX1" fmla="*/ 3041282 w 3440805"/>
                <a:gd name="connsiteY1" fmla="*/ 0 h 3785652"/>
                <a:gd name="connsiteX2" fmla="*/ 2853920 w 3440805"/>
                <a:gd name="connsiteY2" fmla="*/ 1384586 h 3785652"/>
                <a:gd name="connsiteX3" fmla="*/ 3041282 w 3440805"/>
                <a:gd name="connsiteY3" fmla="*/ 3785652 h 3785652"/>
                <a:gd name="connsiteX4" fmla="*/ 262 w 3440805"/>
                <a:gd name="connsiteY4" fmla="*/ 3785652 h 3785652"/>
                <a:gd name="connsiteX5" fmla="*/ 0 w 3440805"/>
                <a:gd name="connsiteY5" fmla="*/ 1235023 h 3785652"/>
                <a:gd name="connsiteX6" fmla="*/ 262 w 3440805"/>
                <a:gd name="connsiteY6" fmla="*/ 0 h 3785652"/>
                <a:gd name="connsiteX0" fmla="*/ 262 w 3582712"/>
                <a:gd name="connsiteY0" fmla="*/ 0 h 3785652"/>
                <a:gd name="connsiteX1" fmla="*/ 3041282 w 3582712"/>
                <a:gd name="connsiteY1" fmla="*/ 0 h 3785652"/>
                <a:gd name="connsiteX2" fmla="*/ 3051822 w 3582712"/>
                <a:gd name="connsiteY2" fmla="*/ 1301496 h 3785652"/>
                <a:gd name="connsiteX3" fmla="*/ 3041282 w 3582712"/>
                <a:gd name="connsiteY3" fmla="*/ 3785652 h 3785652"/>
                <a:gd name="connsiteX4" fmla="*/ 262 w 3582712"/>
                <a:gd name="connsiteY4" fmla="*/ 3785652 h 3785652"/>
                <a:gd name="connsiteX5" fmla="*/ 0 w 3582712"/>
                <a:gd name="connsiteY5" fmla="*/ 1235023 h 3785652"/>
                <a:gd name="connsiteX6" fmla="*/ 262 w 3582712"/>
                <a:gd name="connsiteY6" fmla="*/ 0 h 3785652"/>
                <a:gd name="connsiteX0" fmla="*/ 262 w 3582712"/>
                <a:gd name="connsiteY0" fmla="*/ 0 h 3785652"/>
                <a:gd name="connsiteX1" fmla="*/ 3041282 w 3582712"/>
                <a:gd name="connsiteY1" fmla="*/ 0 h 3785652"/>
                <a:gd name="connsiteX2" fmla="*/ 3051822 w 3582712"/>
                <a:gd name="connsiteY2" fmla="*/ 1301496 h 3785652"/>
                <a:gd name="connsiteX3" fmla="*/ 3041282 w 3582712"/>
                <a:gd name="connsiteY3" fmla="*/ 3785652 h 3785652"/>
                <a:gd name="connsiteX4" fmla="*/ 262 w 3582712"/>
                <a:gd name="connsiteY4" fmla="*/ 3785652 h 3785652"/>
                <a:gd name="connsiteX5" fmla="*/ 0 w 3582712"/>
                <a:gd name="connsiteY5" fmla="*/ 1235023 h 3785652"/>
                <a:gd name="connsiteX6" fmla="*/ 262 w 3582712"/>
                <a:gd name="connsiteY6" fmla="*/ 0 h 3785652"/>
                <a:gd name="connsiteX0" fmla="*/ 262 w 3421409"/>
                <a:gd name="connsiteY0" fmla="*/ 0 h 3785652"/>
                <a:gd name="connsiteX1" fmla="*/ 3041282 w 3421409"/>
                <a:gd name="connsiteY1" fmla="*/ 0 h 3785652"/>
                <a:gd name="connsiteX2" fmla="*/ 3041282 w 3421409"/>
                <a:gd name="connsiteY2" fmla="*/ 3785652 h 3785652"/>
                <a:gd name="connsiteX3" fmla="*/ 262 w 3421409"/>
                <a:gd name="connsiteY3" fmla="*/ 3785652 h 3785652"/>
                <a:gd name="connsiteX4" fmla="*/ 0 w 3421409"/>
                <a:gd name="connsiteY4" fmla="*/ 1235023 h 3785652"/>
                <a:gd name="connsiteX5" fmla="*/ 262 w 3421409"/>
                <a:gd name="connsiteY5" fmla="*/ 0 h 3785652"/>
                <a:gd name="connsiteX0" fmla="*/ 262 w 3269252"/>
                <a:gd name="connsiteY0" fmla="*/ 0 h 3785652"/>
                <a:gd name="connsiteX1" fmla="*/ 3041282 w 3269252"/>
                <a:gd name="connsiteY1" fmla="*/ 0 h 3785652"/>
                <a:gd name="connsiteX2" fmla="*/ 3041282 w 3269252"/>
                <a:gd name="connsiteY2" fmla="*/ 3785652 h 3785652"/>
                <a:gd name="connsiteX3" fmla="*/ 262 w 3269252"/>
                <a:gd name="connsiteY3" fmla="*/ 3785652 h 3785652"/>
                <a:gd name="connsiteX4" fmla="*/ 0 w 3269252"/>
                <a:gd name="connsiteY4" fmla="*/ 1235023 h 3785652"/>
                <a:gd name="connsiteX5" fmla="*/ 262 w 3269252"/>
                <a:gd name="connsiteY5" fmla="*/ 0 h 3785652"/>
                <a:gd name="connsiteX0" fmla="*/ 262 w 3046224"/>
                <a:gd name="connsiteY0" fmla="*/ 0 h 3785652"/>
                <a:gd name="connsiteX1" fmla="*/ 3041282 w 3046224"/>
                <a:gd name="connsiteY1" fmla="*/ 0 h 3785652"/>
                <a:gd name="connsiteX2" fmla="*/ 3041282 w 3046224"/>
                <a:gd name="connsiteY2" fmla="*/ 3785652 h 3785652"/>
                <a:gd name="connsiteX3" fmla="*/ 262 w 3046224"/>
                <a:gd name="connsiteY3" fmla="*/ 3785652 h 3785652"/>
                <a:gd name="connsiteX4" fmla="*/ 0 w 3046224"/>
                <a:gd name="connsiteY4" fmla="*/ 1235023 h 3785652"/>
                <a:gd name="connsiteX5" fmla="*/ 262 w 3046224"/>
                <a:gd name="connsiteY5" fmla="*/ 0 h 3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6224" h="3785652">
                  <a:moveTo>
                    <a:pt x="262" y="0"/>
                  </a:moveTo>
                  <a:lnTo>
                    <a:pt x="3041282" y="0"/>
                  </a:lnTo>
                  <a:cubicBezTo>
                    <a:pt x="3039230" y="630942"/>
                    <a:pt x="3053366" y="3055002"/>
                    <a:pt x="3041282" y="3785652"/>
                  </a:cubicBezTo>
                  <a:lnTo>
                    <a:pt x="262" y="3785652"/>
                  </a:lnTo>
                  <a:cubicBezTo>
                    <a:pt x="175" y="2935442"/>
                    <a:pt x="87" y="2085233"/>
                    <a:pt x="0" y="1235023"/>
                  </a:cubicBezTo>
                  <a:cubicBezTo>
                    <a:pt x="87" y="823349"/>
                    <a:pt x="175" y="411674"/>
                    <a:pt x="262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tempor incididunt ut labore et dolore magna aliqua.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enim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ad minim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veniam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quis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nostrud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exercitation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ullamco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laboris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nisi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aliquip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ex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commodo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77436" y="4914308"/>
              <a:ext cx="106955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consequat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Duis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aute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irure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reprehenderit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in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316290" y="1983813"/>
            <a:ext cx="3300412" cy="4524375"/>
            <a:chOff x="7643813" y="1690688"/>
            <a:chExt cx="3300412" cy="4524375"/>
          </a:xfrm>
        </p:grpSpPr>
        <p:sp>
          <p:nvSpPr>
            <p:cNvPr id="51" name="Rectangle 50"/>
            <p:cNvSpPr/>
            <p:nvPr/>
          </p:nvSpPr>
          <p:spPr>
            <a:xfrm>
              <a:off x="7643813" y="1690688"/>
              <a:ext cx="3300412" cy="45243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aute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irure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reprehenderit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voluptate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esse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cillum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dolore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fugiat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pariatur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Excepteur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occaecat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cupidatat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proident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in culpa qui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officia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deserunt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mollit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anim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est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GB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laborum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GB" dirty="0"/>
            </a:p>
          </p:txBody>
        </p:sp>
        <p:sp>
          <p:nvSpPr>
            <p:cNvPr id="52" name="Rounded Rectangle 9"/>
            <p:cNvSpPr/>
            <p:nvPr/>
          </p:nvSpPr>
          <p:spPr>
            <a:xfrm>
              <a:off x="9347892" y="3188930"/>
              <a:ext cx="1304235" cy="534168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9"/>
            <p:cNvSpPr/>
            <p:nvPr/>
          </p:nvSpPr>
          <p:spPr>
            <a:xfrm>
              <a:off x="7877437" y="1936784"/>
              <a:ext cx="1241225" cy="107946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9"/>
            <p:cNvSpPr/>
            <p:nvPr/>
          </p:nvSpPr>
          <p:spPr>
            <a:xfrm>
              <a:off x="8946987" y="5067299"/>
              <a:ext cx="605795" cy="900783"/>
            </a:xfrm>
            <a:prstGeom prst="roundRect">
              <a:avLst>
                <a:gd name="adj" fmla="val 10000"/>
              </a:avLst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9"/>
            <p:cNvSpPr/>
            <p:nvPr/>
          </p:nvSpPr>
          <p:spPr>
            <a:xfrm>
              <a:off x="9690100" y="5067299"/>
              <a:ext cx="949916" cy="928052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9"/>
            <p:cNvSpPr/>
            <p:nvPr/>
          </p:nvSpPr>
          <p:spPr>
            <a:xfrm>
              <a:off x="7903205" y="3188930"/>
              <a:ext cx="1215457" cy="534168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9347892" y="1841552"/>
              <a:ext cx="1588988" cy="1169551"/>
            </a:xfrm>
            <a:custGeom>
              <a:avLst/>
              <a:gdLst>
                <a:gd name="connsiteX0" fmla="*/ 0 w 3041020"/>
                <a:gd name="connsiteY0" fmla="*/ 0 h 3785652"/>
                <a:gd name="connsiteX1" fmla="*/ 3041020 w 3041020"/>
                <a:gd name="connsiteY1" fmla="*/ 0 h 3785652"/>
                <a:gd name="connsiteX2" fmla="*/ 3041020 w 3041020"/>
                <a:gd name="connsiteY2" fmla="*/ 3785652 h 3785652"/>
                <a:gd name="connsiteX3" fmla="*/ 0 w 3041020"/>
                <a:gd name="connsiteY3" fmla="*/ 3785652 h 3785652"/>
                <a:gd name="connsiteX4" fmla="*/ 0 w 3041020"/>
                <a:gd name="connsiteY4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3041282 w 3041282"/>
                <a:gd name="connsiteY2" fmla="*/ 3785652 h 3785652"/>
                <a:gd name="connsiteX3" fmla="*/ 262 w 3041282"/>
                <a:gd name="connsiteY3" fmla="*/ 3785652 h 3785652"/>
                <a:gd name="connsiteX4" fmla="*/ 0 w 3041282"/>
                <a:gd name="connsiteY4" fmla="*/ 1235023 h 3785652"/>
                <a:gd name="connsiteX5" fmla="*/ 262 w 3041282"/>
                <a:gd name="connsiteY5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2076450 w 3041282"/>
                <a:gd name="connsiteY2" fmla="*/ 1235023 h 3785652"/>
                <a:gd name="connsiteX3" fmla="*/ 3041282 w 3041282"/>
                <a:gd name="connsiteY3" fmla="*/ 3785652 h 3785652"/>
                <a:gd name="connsiteX4" fmla="*/ 262 w 3041282"/>
                <a:gd name="connsiteY4" fmla="*/ 3785652 h 3785652"/>
                <a:gd name="connsiteX5" fmla="*/ 0 w 3041282"/>
                <a:gd name="connsiteY5" fmla="*/ 1235023 h 3785652"/>
                <a:gd name="connsiteX6" fmla="*/ 262 w 3041282"/>
                <a:gd name="connsiteY6" fmla="*/ 0 h 3785652"/>
                <a:gd name="connsiteX0" fmla="*/ 262 w 3059705"/>
                <a:gd name="connsiteY0" fmla="*/ 0 h 3785652"/>
                <a:gd name="connsiteX1" fmla="*/ 3041282 w 3059705"/>
                <a:gd name="connsiteY1" fmla="*/ 0 h 3785652"/>
                <a:gd name="connsiteX2" fmla="*/ 2076450 w 3059705"/>
                <a:gd name="connsiteY2" fmla="*/ 1235023 h 3785652"/>
                <a:gd name="connsiteX3" fmla="*/ 3041282 w 3059705"/>
                <a:gd name="connsiteY3" fmla="*/ 3785652 h 3785652"/>
                <a:gd name="connsiteX4" fmla="*/ 262 w 3059705"/>
                <a:gd name="connsiteY4" fmla="*/ 3785652 h 3785652"/>
                <a:gd name="connsiteX5" fmla="*/ 0 w 3059705"/>
                <a:gd name="connsiteY5" fmla="*/ 1235023 h 3785652"/>
                <a:gd name="connsiteX6" fmla="*/ 262 w 3059705"/>
                <a:gd name="connsiteY6" fmla="*/ 0 h 3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9705" h="3785652">
                  <a:moveTo>
                    <a:pt x="262" y="0"/>
                  </a:moveTo>
                  <a:lnTo>
                    <a:pt x="3041282" y="0"/>
                  </a:lnTo>
                  <a:cubicBezTo>
                    <a:pt x="3040346" y="414849"/>
                    <a:pt x="3277536" y="1286899"/>
                    <a:pt x="2076450" y="1235023"/>
                  </a:cubicBezTo>
                  <a:lnTo>
                    <a:pt x="3041282" y="3785652"/>
                  </a:lnTo>
                  <a:lnTo>
                    <a:pt x="262" y="3785652"/>
                  </a:lnTo>
                  <a:cubicBezTo>
                    <a:pt x="175" y="2935442"/>
                    <a:pt x="87" y="2085233"/>
                    <a:pt x="0" y="1235023"/>
                  </a:cubicBezTo>
                  <a:cubicBezTo>
                    <a:pt x="87" y="823349"/>
                    <a:pt x="175" y="411674"/>
                    <a:pt x="262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sed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do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eiusmod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77437" y="3799529"/>
              <a:ext cx="2762579" cy="1169551"/>
            </a:xfrm>
            <a:custGeom>
              <a:avLst/>
              <a:gdLst>
                <a:gd name="connsiteX0" fmla="*/ 0 w 3041020"/>
                <a:gd name="connsiteY0" fmla="*/ 0 h 3785652"/>
                <a:gd name="connsiteX1" fmla="*/ 3041020 w 3041020"/>
                <a:gd name="connsiteY1" fmla="*/ 0 h 3785652"/>
                <a:gd name="connsiteX2" fmla="*/ 3041020 w 3041020"/>
                <a:gd name="connsiteY2" fmla="*/ 3785652 h 3785652"/>
                <a:gd name="connsiteX3" fmla="*/ 0 w 3041020"/>
                <a:gd name="connsiteY3" fmla="*/ 3785652 h 3785652"/>
                <a:gd name="connsiteX4" fmla="*/ 0 w 3041020"/>
                <a:gd name="connsiteY4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3041282 w 3041282"/>
                <a:gd name="connsiteY2" fmla="*/ 3785652 h 3785652"/>
                <a:gd name="connsiteX3" fmla="*/ 262 w 3041282"/>
                <a:gd name="connsiteY3" fmla="*/ 3785652 h 3785652"/>
                <a:gd name="connsiteX4" fmla="*/ 0 w 3041282"/>
                <a:gd name="connsiteY4" fmla="*/ 1235023 h 3785652"/>
                <a:gd name="connsiteX5" fmla="*/ 262 w 3041282"/>
                <a:gd name="connsiteY5" fmla="*/ 0 h 3785652"/>
                <a:gd name="connsiteX0" fmla="*/ 262 w 3041282"/>
                <a:gd name="connsiteY0" fmla="*/ 0 h 3785652"/>
                <a:gd name="connsiteX1" fmla="*/ 3041282 w 3041282"/>
                <a:gd name="connsiteY1" fmla="*/ 0 h 3785652"/>
                <a:gd name="connsiteX2" fmla="*/ 2076450 w 3041282"/>
                <a:gd name="connsiteY2" fmla="*/ 1235023 h 3785652"/>
                <a:gd name="connsiteX3" fmla="*/ 3041282 w 3041282"/>
                <a:gd name="connsiteY3" fmla="*/ 3785652 h 3785652"/>
                <a:gd name="connsiteX4" fmla="*/ 262 w 3041282"/>
                <a:gd name="connsiteY4" fmla="*/ 3785652 h 3785652"/>
                <a:gd name="connsiteX5" fmla="*/ 0 w 3041282"/>
                <a:gd name="connsiteY5" fmla="*/ 1235023 h 3785652"/>
                <a:gd name="connsiteX6" fmla="*/ 262 w 3041282"/>
                <a:gd name="connsiteY6" fmla="*/ 0 h 3785652"/>
                <a:gd name="connsiteX0" fmla="*/ 262 w 3059705"/>
                <a:gd name="connsiteY0" fmla="*/ 0 h 3785652"/>
                <a:gd name="connsiteX1" fmla="*/ 3041282 w 3059705"/>
                <a:gd name="connsiteY1" fmla="*/ 0 h 3785652"/>
                <a:gd name="connsiteX2" fmla="*/ 2076450 w 3059705"/>
                <a:gd name="connsiteY2" fmla="*/ 1235023 h 3785652"/>
                <a:gd name="connsiteX3" fmla="*/ 3041282 w 3059705"/>
                <a:gd name="connsiteY3" fmla="*/ 3785652 h 3785652"/>
                <a:gd name="connsiteX4" fmla="*/ 262 w 3059705"/>
                <a:gd name="connsiteY4" fmla="*/ 3785652 h 3785652"/>
                <a:gd name="connsiteX5" fmla="*/ 0 w 3059705"/>
                <a:gd name="connsiteY5" fmla="*/ 1235023 h 3785652"/>
                <a:gd name="connsiteX6" fmla="*/ 262 w 3059705"/>
                <a:gd name="connsiteY6" fmla="*/ 0 h 3785652"/>
                <a:gd name="connsiteX0" fmla="*/ 262 w 3440805"/>
                <a:gd name="connsiteY0" fmla="*/ 0 h 3785652"/>
                <a:gd name="connsiteX1" fmla="*/ 3041282 w 3440805"/>
                <a:gd name="connsiteY1" fmla="*/ 0 h 3785652"/>
                <a:gd name="connsiteX2" fmla="*/ 2853920 w 3440805"/>
                <a:gd name="connsiteY2" fmla="*/ 1384586 h 3785652"/>
                <a:gd name="connsiteX3" fmla="*/ 3041282 w 3440805"/>
                <a:gd name="connsiteY3" fmla="*/ 3785652 h 3785652"/>
                <a:gd name="connsiteX4" fmla="*/ 262 w 3440805"/>
                <a:gd name="connsiteY4" fmla="*/ 3785652 h 3785652"/>
                <a:gd name="connsiteX5" fmla="*/ 0 w 3440805"/>
                <a:gd name="connsiteY5" fmla="*/ 1235023 h 3785652"/>
                <a:gd name="connsiteX6" fmla="*/ 262 w 3440805"/>
                <a:gd name="connsiteY6" fmla="*/ 0 h 3785652"/>
                <a:gd name="connsiteX0" fmla="*/ 262 w 3582712"/>
                <a:gd name="connsiteY0" fmla="*/ 0 h 3785652"/>
                <a:gd name="connsiteX1" fmla="*/ 3041282 w 3582712"/>
                <a:gd name="connsiteY1" fmla="*/ 0 h 3785652"/>
                <a:gd name="connsiteX2" fmla="*/ 3051822 w 3582712"/>
                <a:gd name="connsiteY2" fmla="*/ 1301496 h 3785652"/>
                <a:gd name="connsiteX3" fmla="*/ 3041282 w 3582712"/>
                <a:gd name="connsiteY3" fmla="*/ 3785652 h 3785652"/>
                <a:gd name="connsiteX4" fmla="*/ 262 w 3582712"/>
                <a:gd name="connsiteY4" fmla="*/ 3785652 h 3785652"/>
                <a:gd name="connsiteX5" fmla="*/ 0 w 3582712"/>
                <a:gd name="connsiteY5" fmla="*/ 1235023 h 3785652"/>
                <a:gd name="connsiteX6" fmla="*/ 262 w 3582712"/>
                <a:gd name="connsiteY6" fmla="*/ 0 h 3785652"/>
                <a:gd name="connsiteX0" fmla="*/ 262 w 3582712"/>
                <a:gd name="connsiteY0" fmla="*/ 0 h 3785652"/>
                <a:gd name="connsiteX1" fmla="*/ 3041282 w 3582712"/>
                <a:gd name="connsiteY1" fmla="*/ 0 h 3785652"/>
                <a:gd name="connsiteX2" fmla="*/ 3051822 w 3582712"/>
                <a:gd name="connsiteY2" fmla="*/ 1301496 h 3785652"/>
                <a:gd name="connsiteX3" fmla="*/ 3041282 w 3582712"/>
                <a:gd name="connsiteY3" fmla="*/ 3785652 h 3785652"/>
                <a:gd name="connsiteX4" fmla="*/ 262 w 3582712"/>
                <a:gd name="connsiteY4" fmla="*/ 3785652 h 3785652"/>
                <a:gd name="connsiteX5" fmla="*/ 0 w 3582712"/>
                <a:gd name="connsiteY5" fmla="*/ 1235023 h 3785652"/>
                <a:gd name="connsiteX6" fmla="*/ 262 w 3582712"/>
                <a:gd name="connsiteY6" fmla="*/ 0 h 3785652"/>
                <a:gd name="connsiteX0" fmla="*/ 262 w 3421409"/>
                <a:gd name="connsiteY0" fmla="*/ 0 h 3785652"/>
                <a:gd name="connsiteX1" fmla="*/ 3041282 w 3421409"/>
                <a:gd name="connsiteY1" fmla="*/ 0 h 3785652"/>
                <a:gd name="connsiteX2" fmla="*/ 3041282 w 3421409"/>
                <a:gd name="connsiteY2" fmla="*/ 3785652 h 3785652"/>
                <a:gd name="connsiteX3" fmla="*/ 262 w 3421409"/>
                <a:gd name="connsiteY3" fmla="*/ 3785652 h 3785652"/>
                <a:gd name="connsiteX4" fmla="*/ 0 w 3421409"/>
                <a:gd name="connsiteY4" fmla="*/ 1235023 h 3785652"/>
                <a:gd name="connsiteX5" fmla="*/ 262 w 3421409"/>
                <a:gd name="connsiteY5" fmla="*/ 0 h 3785652"/>
                <a:gd name="connsiteX0" fmla="*/ 262 w 3269252"/>
                <a:gd name="connsiteY0" fmla="*/ 0 h 3785652"/>
                <a:gd name="connsiteX1" fmla="*/ 3041282 w 3269252"/>
                <a:gd name="connsiteY1" fmla="*/ 0 h 3785652"/>
                <a:gd name="connsiteX2" fmla="*/ 3041282 w 3269252"/>
                <a:gd name="connsiteY2" fmla="*/ 3785652 h 3785652"/>
                <a:gd name="connsiteX3" fmla="*/ 262 w 3269252"/>
                <a:gd name="connsiteY3" fmla="*/ 3785652 h 3785652"/>
                <a:gd name="connsiteX4" fmla="*/ 0 w 3269252"/>
                <a:gd name="connsiteY4" fmla="*/ 1235023 h 3785652"/>
                <a:gd name="connsiteX5" fmla="*/ 262 w 3269252"/>
                <a:gd name="connsiteY5" fmla="*/ 0 h 3785652"/>
                <a:gd name="connsiteX0" fmla="*/ 262 w 3046224"/>
                <a:gd name="connsiteY0" fmla="*/ 0 h 3785652"/>
                <a:gd name="connsiteX1" fmla="*/ 3041282 w 3046224"/>
                <a:gd name="connsiteY1" fmla="*/ 0 h 3785652"/>
                <a:gd name="connsiteX2" fmla="*/ 3041282 w 3046224"/>
                <a:gd name="connsiteY2" fmla="*/ 3785652 h 3785652"/>
                <a:gd name="connsiteX3" fmla="*/ 262 w 3046224"/>
                <a:gd name="connsiteY3" fmla="*/ 3785652 h 3785652"/>
                <a:gd name="connsiteX4" fmla="*/ 0 w 3046224"/>
                <a:gd name="connsiteY4" fmla="*/ 1235023 h 3785652"/>
                <a:gd name="connsiteX5" fmla="*/ 262 w 3046224"/>
                <a:gd name="connsiteY5" fmla="*/ 0 h 3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6224" h="3785652">
                  <a:moveTo>
                    <a:pt x="262" y="0"/>
                  </a:moveTo>
                  <a:lnTo>
                    <a:pt x="3041282" y="0"/>
                  </a:lnTo>
                  <a:cubicBezTo>
                    <a:pt x="3039230" y="630942"/>
                    <a:pt x="3053366" y="3055002"/>
                    <a:pt x="3041282" y="3785652"/>
                  </a:cubicBezTo>
                  <a:lnTo>
                    <a:pt x="262" y="3785652"/>
                  </a:lnTo>
                  <a:cubicBezTo>
                    <a:pt x="175" y="2935442"/>
                    <a:pt x="87" y="2085233"/>
                    <a:pt x="0" y="1235023"/>
                  </a:cubicBezTo>
                  <a:cubicBezTo>
                    <a:pt x="87" y="823349"/>
                    <a:pt x="175" y="411674"/>
                    <a:pt x="262" y="0"/>
                  </a:cubicBez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tempor incididunt ut labore et dolore magna aliqua.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enim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ad minim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veniam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quis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nostrud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exercitation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ullamco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laboris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nisi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aliquip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ex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commodo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877436" y="4914308"/>
              <a:ext cx="106955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consequat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Duis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aute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irure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GB" sz="1400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reprehenderit</a:t>
              </a:r>
              <a:r>
                <a:rPr lang="en-GB" sz="1400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in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193496" y="17755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00655" y="987110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Web pages</a:t>
            </a:r>
          </a:p>
        </p:txBody>
      </p:sp>
    </p:spTree>
    <p:extLst>
      <p:ext uri="{BB962C8B-B14F-4D97-AF65-F5344CB8AC3E}">
        <p14:creationId xmlns:p14="http://schemas.microsoft.com/office/powerpoint/2010/main" val="19155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Flyweight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Flyweight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https://sourcemaking.com/design_patterns/flyweight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Wikipedia: Flyweight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https://en.wikipedia.org/wiki/flyweight_pattern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8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35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Don’t Repeat Yourself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Inversion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of Control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Chain of Responsibility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value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something to work by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principle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something to try to do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pattern</a:t>
            </a: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something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They’re not a tick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5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They’re not a qualifications for a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1106150" cy="560546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They’re things to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work at doing better</a:t>
            </a:r>
            <a:endParaRPr lang="en-GB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22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7237</TotalTime>
  <Words>997</Words>
  <Application>Microsoft Office PowerPoint</Application>
  <PresentationFormat>Widescreen</PresentationFormat>
  <Paragraphs>234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等线</vt:lpstr>
      <vt:lpstr>Arial</vt:lpstr>
      <vt:lpstr>Calibri</vt:lpstr>
      <vt:lpstr>Calibri Light</vt:lpstr>
      <vt:lpstr>Cambria Math</vt:lpstr>
      <vt:lpstr>Consolas</vt:lpstr>
      <vt:lpstr>Segoe UI</vt:lpstr>
      <vt:lpstr>Segoe UI Black</vt:lpstr>
      <vt:lpstr>Segoe UI Light</vt:lpstr>
      <vt:lpstr>Segoe UI Semibold</vt:lpstr>
      <vt:lpstr>Office Theme</vt:lpstr>
      <vt:lpstr>How to be a Good Developer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Principles</vt:lpstr>
      <vt:lpstr>PowerPoint Presentation</vt:lpstr>
      <vt:lpstr>Value | Respect</vt:lpstr>
      <vt:lpstr>Principles | Liskov’s Substitution</vt:lpstr>
      <vt:lpstr>PowerPoint Presentation</vt:lpstr>
      <vt:lpstr>PowerPoint Presentation</vt:lpstr>
      <vt:lpstr>PowerPoint Presentation</vt:lpstr>
      <vt:lpstr>Principles | Liskov’s Substitution</vt:lpstr>
      <vt:lpstr>PowerPoint Presentation</vt:lpstr>
      <vt:lpstr>PowerPoint Presentation</vt:lpstr>
      <vt:lpstr>Principles | Liskov’s Substitution</vt:lpstr>
      <vt:lpstr>Principles | Interface Segregation</vt:lpstr>
      <vt:lpstr>PowerPoint Presentation</vt:lpstr>
      <vt:lpstr>PowerPoint Presentation</vt:lpstr>
      <vt:lpstr>PowerPoint Presentation</vt:lpstr>
      <vt:lpstr>PowerPoint Presentation</vt:lpstr>
      <vt:lpstr>Principles | Interface Segregation</vt:lpstr>
      <vt:lpstr>Pattern | Façade   Structural </vt:lpstr>
      <vt:lpstr>Pattern | Façade   Structural </vt:lpstr>
      <vt:lpstr>Pattern | Façade   Structural </vt:lpstr>
      <vt:lpstr>Pattern | Façade   Structural </vt:lpstr>
      <vt:lpstr>Pattern | Façade   Structural</vt:lpstr>
      <vt:lpstr>Pattern | Flyweight  Structural </vt:lpstr>
      <vt:lpstr>Pattern | Flyweight  Structural </vt:lpstr>
      <vt:lpstr>Pattern | Flyweight  Structural </vt:lpstr>
      <vt:lpstr>Pattern | Flyweight  Structural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89</cp:revision>
  <dcterms:created xsi:type="dcterms:W3CDTF">2016-05-13T07:51:51Z</dcterms:created>
  <dcterms:modified xsi:type="dcterms:W3CDTF">2016-11-30T22:00:06Z</dcterms:modified>
</cp:coreProperties>
</file>