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311" r:id="rId6"/>
    <p:sldId id="312" r:id="rId7"/>
    <p:sldId id="313" r:id="rId8"/>
    <p:sldId id="314" r:id="rId9"/>
    <p:sldId id="315" r:id="rId10"/>
    <p:sldId id="266" r:id="rId11"/>
    <p:sldId id="296" r:id="rId12"/>
    <p:sldId id="297" r:id="rId13"/>
    <p:sldId id="298" r:id="rId14"/>
    <p:sldId id="287" r:id="rId15"/>
    <p:sldId id="274" r:id="rId16"/>
    <p:sldId id="302" r:id="rId17"/>
    <p:sldId id="301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03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004" autoAdjust="0"/>
  </p:normalViewPr>
  <p:slideViewPr>
    <p:cSldViewPr snapToGrid="0">
      <p:cViewPr varScale="1">
        <p:scale>
          <a:sx n="59" d="100"/>
          <a:sy n="59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018EA-BE60-4DD5-823F-56FF08D5B0A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F2CB97-1540-40CC-888F-B6E1FB4DE53C}">
      <dgm:prSet phldrT="[Text]"/>
      <dgm:spPr/>
      <dgm:t>
        <a:bodyPr/>
        <a:lstStyle/>
        <a:p>
          <a:r>
            <a:rPr lang="en-US" dirty="0"/>
            <a:t>main</a:t>
          </a:r>
        </a:p>
      </dgm:t>
    </dgm:pt>
    <dgm:pt modelId="{3C808E2E-B55B-43CB-9B44-5F247CE56DB2}" type="parTrans" cxnId="{A3D3F4A5-42DD-4B20-842E-3CE04C0F749C}">
      <dgm:prSet/>
      <dgm:spPr/>
      <dgm:t>
        <a:bodyPr/>
        <a:lstStyle/>
        <a:p>
          <a:endParaRPr lang="en-US"/>
        </a:p>
      </dgm:t>
    </dgm:pt>
    <dgm:pt modelId="{2E814323-607E-44EA-BB05-3F476BB8810C}" type="sibTrans" cxnId="{A3D3F4A5-42DD-4B20-842E-3CE04C0F749C}">
      <dgm:prSet/>
      <dgm:spPr/>
      <dgm:t>
        <a:bodyPr/>
        <a:lstStyle/>
        <a:p>
          <a:endParaRPr lang="en-US"/>
        </a:p>
      </dgm:t>
    </dgm:pt>
    <dgm:pt modelId="{70D89345-DA1E-47FC-B463-AE58EECEEF7A}">
      <dgm:prSet phldrT="[Text]"/>
      <dgm:spPr/>
      <dgm:t>
        <a:bodyPr/>
        <a:lstStyle/>
        <a:p>
          <a:r>
            <a:rPr lang="en-US" dirty="0"/>
            <a:t>Method 1</a:t>
          </a:r>
        </a:p>
      </dgm:t>
    </dgm:pt>
    <dgm:pt modelId="{31B56734-8665-4E8E-901E-76A854A08D59}" type="parTrans" cxnId="{BF6BB7AB-05C8-449E-B0E8-3A11C714863A}">
      <dgm:prSet/>
      <dgm:spPr/>
      <dgm:t>
        <a:bodyPr/>
        <a:lstStyle/>
        <a:p>
          <a:endParaRPr lang="en-US"/>
        </a:p>
      </dgm:t>
    </dgm:pt>
    <dgm:pt modelId="{D146622B-D8B9-42F3-A9A4-8FDB40AEF42F}" type="sibTrans" cxnId="{BF6BB7AB-05C8-449E-B0E8-3A11C714863A}">
      <dgm:prSet/>
      <dgm:spPr/>
      <dgm:t>
        <a:bodyPr/>
        <a:lstStyle/>
        <a:p>
          <a:endParaRPr lang="en-US"/>
        </a:p>
      </dgm:t>
    </dgm:pt>
    <dgm:pt modelId="{A66C997B-562F-48B1-AAFA-4A103789C533}">
      <dgm:prSet phldrT="[Text]"/>
      <dgm:spPr/>
      <dgm:t>
        <a:bodyPr/>
        <a:lstStyle/>
        <a:p>
          <a:r>
            <a:rPr lang="en-US" dirty="0"/>
            <a:t>Method 2</a:t>
          </a:r>
        </a:p>
      </dgm:t>
    </dgm:pt>
    <dgm:pt modelId="{B179D1D2-C593-47F6-B72E-A43F64784A4F}" type="parTrans" cxnId="{68F2ED8D-B6CA-4742-8ED0-FE2A0873C683}">
      <dgm:prSet/>
      <dgm:spPr/>
      <dgm:t>
        <a:bodyPr/>
        <a:lstStyle/>
        <a:p>
          <a:endParaRPr lang="en-US"/>
        </a:p>
      </dgm:t>
    </dgm:pt>
    <dgm:pt modelId="{A9F643E8-E17D-49FF-9FD4-51315E769A76}" type="sibTrans" cxnId="{68F2ED8D-B6CA-4742-8ED0-FE2A0873C68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18BF5A77-E1EC-41E6-A2E6-374C3ECB6D5C}">
      <dgm:prSet phldrT="[Text]"/>
      <dgm:spPr/>
      <dgm:t>
        <a:bodyPr/>
        <a:lstStyle/>
        <a:p>
          <a:r>
            <a:rPr lang="en-US" dirty="0"/>
            <a:t>Method 3</a:t>
          </a:r>
        </a:p>
      </dgm:t>
    </dgm:pt>
    <dgm:pt modelId="{35614023-D274-4514-9748-C8F0790FA402}" type="parTrans" cxnId="{C84B3A48-0C80-4D43-A950-A5113C37E800}">
      <dgm:prSet/>
      <dgm:spPr/>
      <dgm:t>
        <a:bodyPr/>
        <a:lstStyle/>
        <a:p>
          <a:endParaRPr lang="en-US"/>
        </a:p>
      </dgm:t>
    </dgm:pt>
    <dgm:pt modelId="{4BBD6F07-3625-4F41-827B-E9D9C0BCB6FB}" type="sibTrans" cxnId="{C84B3A48-0C80-4D43-A950-A5113C37E800}">
      <dgm:prSet/>
      <dgm:spPr/>
      <dgm:t>
        <a:bodyPr/>
        <a:lstStyle/>
        <a:p>
          <a:endParaRPr lang="en-US"/>
        </a:p>
      </dgm:t>
    </dgm:pt>
    <dgm:pt modelId="{B8BD6ABA-7549-4109-8B20-DC5626827FF9}">
      <dgm:prSet phldrT="[Text]"/>
      <dgm:spPr/>
      <dgm:t>
        <a:bodyPr/>
        <a:lstStyle/>
        <a:p>
          <a:r>
            <a:rPr lang="en-US" dirty="0"/>
            <a:t>Method 4</a:t>
          </a:r>
        </a:p>
      </dgm:t>
    </dgm:pt>
    <dgm:pt modelId="{F2991623-3B81-4019-9A21-F0BD88621259}" type="parTrans" cxnId="{133E17F1-6299-48FC-BCB0-C200467C4DF6}">
      <dgm:prSet/>
      <dgm:spPr/>
      <dgm:t>
        <a:bodyPr/>
        <a:lstStyle/>
        <a:p>
          <a:endParaRPr lang="en-US"/>
        </a:p>
      </dgm:t>
    </dgm:pt>
    <dgm:pt modelId="{A3554BBF-FBF8-42F5-8C63-BB8D50C3247E}" type="sibTrans" cxnId="{133E17F1-6299-48FC-BCB0-C200467C4DF6}">
      <dgm:prSet/>
      <dgm:spPr/>
      <dgm:t>
        <a:bodyPr/>
        <a:lstStyle/>
        <a:p>
          <a:endParaRPr lang="en-US"/>
        </a:p>
      </dgm:t>
    </dgm:pt>
    <dgm:pt modelId="{A1A59D75-BC6A-4362-A992-8840C8AB9E13}" type="pres">
      <dgm:prSet presAssocID="{745018EA-BE60-4DD5-823F-56FF08D5B0A5}" presName="diagram" presStyleCnt="0">
        <dgm:presLayoutVars>
          <dgm:dir/>
          <dgm:resizeHandles val="exact"/>
        </dgm:presLayoutVars>
      </dgm:prSet>
      <dgm:spPr/>
    </dgm:pt>
    <dgm:pt modelId="{8FE45499-2E5F-408A-B829-3FCFF36CF88D}" type="pres">
      <dgm:prSet presAssocID="{92F2CB97-1540-40CC-888F-B6E1FB4DE53C}" presName="node" presStyleLbl="node1" presStyleIdx="0" presStyleCnt="5">
        <dgm:presLayoutVars>
          <dgm:bulletEnabled val="1"/>
        </dgm:presLayoutVars>
      </dgm:prSet>
      <dgm:spPr/>
    </dgm:pt>
    <dgm:pt modelId="{BB2008F5-101B-4E2B-9963-5D8525A3B18A}" type="pres">
      <dgm:prSet presAssocID="{2E814323-607E-44EA-BB05-3F476BB8810C}" presName="sibTrans" presStyleLbl="sibTrans2D1" presStyleIdx="0" presStyleCnt="4"/>
      <dgm:spPr/>
    </dgm:pt>
    <dgm:pt modelId="{F0FB97A2-71C1-4FA0-BCA4-040D62071136}" type="pres">
      <dgm:prSet presAssocID="{2E814323-607E-44EA-BB05-3F476BB8810C}" presName="connectorText" presStyleLbl="sibTrans2D1" presStyleIdx="0" presStyleCnt="4"/>
      <dgm:spPr/>
    </dgm:pt>
    <dgm:pt modelId="{6BD542AB-ECF4-4EA5-9B25-09AC5E60F094}" type="pres">
      <dgm:prSet presAssocID="{70D89345-DA1E-47FC-B463-AE58EECEEF7A}" presName="node" presStyleLbl="node1" presStyleIdx="1" presStyleCnt="5">
        <dgm:presLayoutVars>
          <dgm:bulletEnabled val="1"/>
        </dgm:presLayoutVars>
      </dgm:prSet>
      <dgm:spPr/>
    </dgm:pt>
    <dgm:pt modelId="{F2044FEF-8A3E-47E9-ADF4-A435FDF743F2}" type="pres">
      <dgm:prSet presAssocID="{D146622B-D8B9-42F3-A9A4-8FDB40AEF42F}" presName="sibTrans" presStyleLbl="sibTrans2D1" presStyleIdx="1" presStyleCnt="4"/>
      <dgm:spPr/>
    </dgm:pt>
    <dgm:pt modelId="{99A843A9-F0EB-4413-B7FD-A25141D51FF1}" type="pres">
      <dgm:prSet presAssocID="{D146622B-D8B9-42F3-A9A4-8FDB40AEF42F}" presName="connectorText" presStyleLbl="sibTrans2D1" presStyleIdx="1" presStyleCnt="4"/>
      <dgm:spPr/>
    </dgm:pt>
    <dgm:pt modelId="{B92473DE-DB4E-44F4-945D-DB592C2627AE}" type="pres">
      <dgm:prSet presAssocID="{A66C997B-562F-48B1-AAFA-4A103789C533}" presName="node" presStyleLbl="node1" presStyleIdx="2" presStyleCnt="5">
        <dgm:presLayoutVars>
          <dgm:bulletEnabled val="1"/>
        </dgm:presLayoutVars>
      </dgm:prSet>
      <dgm:spPr/>
    </dgm:pt>
    <dgm:pt modelId="{A1D9D9DC-B432-4C80-AC0E-C359BD48C892}" type="pres">
      <dgm:prSet presAssocID="{A9F643E8-E17D-49FF-9FD4-51315E769A76}" presName="sibTrans" presStyleLbl="sibTrans2D1" presStyleIdx="2" presStyleCnt="4" custAng="17364550" custScaleX="20562" custScaleY="86683" custLinFactX="-42818" custLinFactNeighborX="-100000" custLinFactNeighborY="9960"/>
      <dgm:spPr/>
    </dgm:pt>
    <dgm:pt modelId="{FE570F03-0C82-46B8-A822-566A847B75AE}" type="pres">
      <dgm:prSet presAssocID="{A9F643E8-E17D-49FF-9FD4-51315E769A76}" presName="connectorText" presStyleLbl="sibTrans2D1" presStyleIdx="2" presStyleCnt="4"/>
      <dgm:spPr/>
    </dgm:pt>
    <dgm:pt modelId="{BCA69691-6290-492D-8610-D598999D8233}" type="pres">
      <dgm:prSet presAssocID="{18BF5A77-E1EC-41E6-A2E6-374C3ECB6D5C}" presName="node" presStyleLbl="node1" presStyleIdx="3" presStyleCnt="5" custLinFactX="-100000" custLinFactNeighborX="-179839" custLinFactNeighborY="-2338">
        <dgm:presLayoutVars>
          <dgm:bulletEnabled val="1"/>
        </dgm:presLayoutVars>
      </dgm:prSet>
      <dgm:spPr/>
    </dgm:pt>
    <dgm:pt modelId="{263FBC21-F227-4F29-B974-1C573EFAC410}" type="pres">
      <dgm:prSet presAssocID="{4BBD6F07-3625-4F41-827B-E9D9C0BCB6FB}" presName="sibTrans" presStyleLbl="sibTrans2D1" presStyleIdx="3" presStyleCnt="4"/>
      <dgm:spPr/>
    </dgm:pt>
    <dgm:pt modelId="{1ABCAF17-ECDF-4BCF-99A0-240F396CE027}" type="pres">
      <dgm:prSet presAssocID="{4BBD6F07-3625-4F41-827B-E9D9C0BCB6FB}" presName="connectorText" presStyleLbl="sibTrans2D1" presStyleIdx="3" presStyleCnt="4"/>
      <dgm:spPr/>
    </dgm:pt>
    <dgm:pt modelId="{5141B6AE-7798-45C5-BA06-B734100D1EC5}" type="pres">
      <dgm:prSet presAssocID="{B8BD6ABA-7549-4109-8B20-DC5626827FF9}" presName="node" presStyleLbl="node1" presStyleIdx="4" presStyleCnt="5">
        <dgm:presLayoutVars>
          <dgm:bulletEnabled val="1"/>
        </dgm:presLayoutVars>
      </dgm:prSet>
      <dgm:spPr/>
    </dgm:pt>
  </dgm:ptLst>
  <dgm:cxnLst>
    <dgm:cxn modelId="{094833E7-4E27-4C0C-B9BB-E5C886980697}" type="presOf" srcId="{A66C997B-562F-48B1-AAFA-4A103789C533}" destId="{B92473DE-DB4E-44F4-945D-DB592C2627AE}" srcOrd="0" destOrd="0" presId="urn:microsoft.com/office/officeart/2005/8/layout/process5"/>
    <dgm:cxn modelId="{A0F888AE-9011-4855-B590-46E807C935F7}" type="presOf" srcId="{4BBD6F07-3625-4F41-827B-E9D9C0BCB6FB}" destId="{1ABCAF17-ECDF-4BCF-99A0-240F396CE027}" srcOrd="1" destOrd="0" presId="urn:microsoft.com/office/officeart/2005/8/layout/process5"/>
    <dgm:cxn modelId="{21CAFC34-4C2C-4D23-89FE-7E33B8D22859}" type="presOf" srcId="{92F2CB97-1540-40CC-888F-B6E1FB4DE53C}" destId="{8FE45499-2E5F-408A-B829-3FCFF36CF88D}" srcOrd="0" destOrd="0" presId="urn:microsoft.com/office/officeart/2005/8/layout/process5"/>
    <dgm:cxn modelId="{E4880208-B05D-4CDA-AA82-8CC51E407D71}" type="presOf" srcId="{2E814323-607E-44EA-BB05-3F476BB8810C}" destId="{BB2008F5-101B-4E2B-9963-5D8525A3B18A}" srcOrd="0" destOrd="0" presId="urn:microsoft.com/office/officeart/2005/8/layout/process5"/>
    <dgm:cxn modelId="{77E53A52-FA35-4BED-B68B-C122498FCE0C}" type="presOf" srcId="{745018EA-BE60-4DD5-823F-56FF08D5B0A5}" destId="{A1A59D75-BC6A-4362-A992-8840C8AB9E13}" srcOrd="0" destOrd="0" presId="urn:microsoft.com/office/officeart/2005/8/layout/process5"/>
    <dgm:cxn modelId="{0390B9DF-49B2-4F21-B837-56265A25FB02}" type="presOf" srcId="{2E814323-607E-44EA-BB05-3F476BB8810C}" destId="{F0FB97A2-71C1-4FA0-BCA4-040D62071136}" srcOrd="1" destOrd="0" presId="urn:microsoft.com/office/officeart/2005/8/layout/process5"/>
    <dgm:cxn modelId="{B75ED74A-6453-45EC-9F88-71D058E34FC6}" type="presOf" srcId="{A9F643E8-E17D-49FF-9FD4-51315E769A76}" destId="{A1D9D9DC-B432-4C80-AC0E-C359BD48C892}" srcOrd="0" destOrd="0" presId="urn:microsoft.com/office/officeart/2005/8/layout/process5"/>
    <dgm:cxn modelId="{68F2ED8D-B6CA-4742-8ED0-FE2A0873C683}" srcId="{745018EA-BE60-4DD5-823F-56FF08D5B0A5}" destId="{A66C997B-562F-48B1-AAFA-4A103789C533}" srcOrd="2" destOrd="0" parTransId="{B179D1D2-C593-47F6-B72E-A43F64784A4F}" sibTransId="{A9F643E8-E17D-49FF-9FD4-51315E769A76}"/>
    <dgm:cxn modelId="{4A0E3312-E5D0-4488-98E1-C9BC71A989CA}" type="presOf" srcId="{18BF5A77-E1EC-41E6-A2E6-374C3ECB6D5C}" destId="{BCA69691-6290-492D-8610-D598999D8233}" srcOrd="0" destOrd="0" presId="urn:microsoft.com/office/officeart/2005/8/layout/process5"/>
    <dgm:cxn modelId="{62DAD89C-A1D4-4482-BBB8-988F2A115371}" type="presOf" srcId="{B8BD6ABA-7549-4109-8B20-DC5626827FF9}" destId="{5141B6AE-7798-45C5-BA06-B734100D1EC5}" srcOrd="0" destOrd="0" presId="urn:microsoft.com/office/officeart/2005/8/layout/process5"/>
    <dgm:cxn modelId="{06815951-98DF-45FF-AD7C-99D154DBCC50}" type="presOf" srcId="{A9F643E8-E17D-49FF-9FD4-51315E769A76}" destId="{FE570F03-0C82-46B8-A822-566A847B75AE}" srcOrd="1" destOrd="0" presId="urn:microsoft.com/office/officeart/2005/8/layout/process5"/>
    <dgm:cxn modelId="{04CCF477-504F-4CA6-811A-F12947EBE8A6}" type="presOf" srcId="{4BBD6F07-3625-4F41-827B-E9D9C0BCB6FB}" destId="{263FBC21-F227-4F29-B974-1C573EFAC410}" srcOrd="0" destOrd="0" presId="urn:microsoft.com/office/officeart/2005/8/layout/process5"/>
    <dgm:cxn modelId="{0FE38E55-A319-4ECD-BDC7-8E9A6DF6667D}" type="presOf" srcId="{D146622B-D8B9-42F3-A9A4-8FDB40AEF42F}" destId="{F2044FEF-8A3E-47E9-ADF4-A435FDF743F2}" srcOrd="0" destOrd="0" presId="urn:microsoft.com/office/officeart/2005/8/layout/process5"/>
    <dgm:cxn modelId="{C84B3A48-0C80-4D43-A950-A5113C37E800}" srcId="{745018EA-BE60-4DD5-823F-56FF08D5B0A5}" destId="{18BF5A77-E1EC-41E6-A2E6-374C3ECB6D5C}" srcOrd="3" destOrd="0" parTransId="{35614023-D274-4514-9748-C8F0790FA402}" sibTransId="{4BBD6F07-3625-4F41-827B-E9D9C0BCB6FB}"/>
    <dgm:cxn modelId="{133E17F1-6299-48FC-BCB0-C200467C4DF6}" srcId="{745018EA-BE60-4DD5-823F-56FF08D5B0A5}" destId="{B8BD6ABA-7549-4109-8B20-DC5626827FF9}" srcOrd="4" destOrd="0" parTransId="{F2991623-3B81-4019-9A21-F0BD88621259}" sibTransId="{A3554BBF-FBF8-42F5-8C63-BB8D50C3247E}"/>
    <dgm:cxn modelId="{A3D3F4A5-42DD-4B20-842E-3CE04C0F749C}" srcId="{745018EA-BE60-4DD5-823F-56FF08D5B0A5}" destId="{92F2CB97-1540-40CC-888F-B6E1FB4DE53C}" srcOrd="0" destOrd="0" parTransId="{3C808E2E-B55B-43CB-9B44-5F247CE56DB2}" sibTransId="{2E814323-607E-44EA-BB05-3F476BB8810C}"/>
    <dgm:cxn modelId="{BF6BB7AB-05C8-449E-B0E8-3A11C714863A}" srcId="{745018EA-BE60-4DD5-823F-56FF08D5B0A5}" destId="{70D89345-DA1E-47FC-B463-AE58EECEEF7A}" srcOrd="1" destOrd="0" parTransId="{31B56734-8665-4E8E-901E-76A854A08D59}" sibTransId="{D146622B-D8B9-42F3-A9A4-8FDB40AEF42F}"/>
    <dgm:cxn modelId="{F70C0600-C01F-4A67-B838-38978FA9C086}" type="presOf" srcId="{70D89345-DA1E-47FC-B463-AE58EECEEF7A}" destId="{6BD542AB-ECF4-4EA5-9B25-09AC5E60F094}" srcOrd="0" destOrd="0" presId="urn:microsoft.com/office/officeart/2005/8/layout/process5"/>
    <dgm:cxn modelId="{4804DCDE-3ACC-4CD7-966E-B3B8173CA339}" type="presOf" srcId="{D146622B-D8B9-42F3-A9A4-8FDB40AEF42F}" destId="{99A843A9-F0EB-4413-B7FD-A25141D51FF1}" srcOrd="1" destOrd="0" presId="urn:microsoft.com/office/officeart/2005/8/layout/process5"/>
    <dgm:cxn modelId="{141335E5-52F9-419D-9E9D-1A97B5B77465}" type="presParOf" srcId="{A1A59D75-BC6A-4362-A992-8840C8AB9E13}" destId="{8FE45499-2E5F-408A-B829-3FCFF36CF88D}" srcOrd="0" destOrd="0" presId="urn:microsoft.com/office/officeart/2005/8/layout/process5"/>
    <dgm:cxn modelId="{D531E8C5-933A-4D87-BA66-4A1E6D8CC6B0}" type="presParOf" srcId="{A1A59D75-BC6A-4362-A992-8840C8AB9E13}" destId="{BB2008F5-101B-4E2B-9963-5D8525A3B18A}" srcOrd="1" destOrd="0" presId="urn:microsoft.com/office/officeart/2005/8/layout/process5"/>
    <dgm:cxn modelId="{3B5C15BB-B975-4E9A-9D16-7E046A96D5B7}" type="presParOf" srcId="{BB2008F5-101B-4E2B-9963-5D8525A3B18A}" destId="{F0FB97A2-71C1-4FA0-BCA4-040D62071136}" srcOrd="0" destOrd="0" presId="urn:microsoft.com/office/officeart/2005/8/layout/process5"/>
    <dgm:cxn modelId="{7133F480-1C98-4820-AAA1-195916F6E429}" type="presParOf" srcId="{A1A59D75-BC6A-4362-A992-8840C8AB9E13}" destId="{6BD542AB-ECF4-4EA5-9B25-09AC5E60F094}" srcOrd="2" destOrd="0" presId="urn:microsoft.com/office/officeart/2005/8/layout/process5"/>
    <dgm:cxn modelId="{70A6D0E3-D4E1-4707-BBF2-7C23996EB753}" type="presParOf" srcId="{A1A59D75-BC6A-4362-A992-8840C8AB9E13}" destId="{F2044FEF-8A3E-47E9-ADF4-A435FDF743F2}" srcOrd="3" destOrd="0" presId="urn:microsoft.com/office/officeart/2005/8/layout/process5"/>
    <dgm:cxn modelId="{AFB956F6-5E98-4FF3-885D-D754CB121238}" type="presParOf" srcId="{F2044FEF-8A3E-47E9-ADF4-A435FDF743F2}" destId="{99A843A9-F0EB-4413-B7FD-A25141D51FF1}" srcOrd="0" destOrd="0" presId="urn:microsoft.com/office/officeart/2005/8/layout/process5"/>
    <dgm:cxn modelId="{BD898836-3123-47A6-8030-D07B3B0CA1DA}" type="presParOf" srcId="{A1A59D75-BC6A-4362-A992-8840C8AB9E13}" destId="{B92473DE-DB4E-44F4-945D-DB592C2627AE}" srcOrd="4" destOrd="0" presId="urn:microsoft.com/office/officeart/2005/8/layout/process5"/>
    <dgm:cxn modelId="{4ABC15E0-2153-4F88-A1E2-BD5C4AE4271A}" type="presParOf" srcId="{A1A59D75-BC6A-4362-A992-8840C8AB9E13}" destId="{A1D9D9DC-B432-4C80-AC0E-C359BD48C892}" srcOrd="5" destOrd="0" presId="urn:microsoft.com/office/officeart/2005/8/layout/process5"/>
    <dgm:cxn modelId="{5CF1A006-15C9-455C-9B7E-1FD8CCC87634}" type="presParOf" srcId="{A1D9D9DC-B432-4C80-AC0E-C359BD48C892}" destId="{FE570F03-0C82-46B8-A822-566A847B75AE}" srcOrd="0" destOrd="0" presId="urn:microsoft.com/office/officeart/2005/8/layout/process5"/>
    <dgm:cxn modelId="{BC70B42E-B97F-4B22-8474-90E7FD5F0007}" type="presParOf" srcId="{A1A59D75-BC6A-4362-A992-8840C8AB9E13}" destId="{BCA69691-6290-492D-8610-D598999D8233}" srcOrd="6" destOrd="0" presId="urn:microsoft.com/office/officeart/2005/8/layout/process5"/>
    <dgm:cxn modelId="{F44F1E67-2E4E-48DB-B187-494FBC8DD294}" type="presParOf" srcId="{A1A59D75-BC6A-4362-A992-8840C8AB9E13}" destId="{263FBC21-F227-4F29-B974-1C573EFAC410}" srcOrd="7" destOrd="0" presId="urn:microsoft.com/office/officeart/2005/8/layout/process5"/>
    <dgm:cxn modelId="{C372F9F1-4F37-43A0-A54A-334837C477CB}" type="presParOf" srcId="{263FBC21-F227-4F29-B974-1C573EFAC410}" destId="{1ABCAF17-ECDF-4BCF-99A0-240F396CE027}" srcOrd="0" destOrd="0" presId="urn:microsoft.com/office/officeart/2005/8/layout/process5"/>
    <dgm:cxn modelId="{453D7F87-1909-4CA8-AB1D-507F3F272320}" type="presParOf" srcId="{A1A59D75-BC6A-4362-A992-8840C8AB9E13}" destId="{5141B6AE-7798-45C5-BA06-B734100D1EC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018EA-BE60-4DD5-823F-56FF08D5B0A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F2CB97-1540-40CC-888F-B6E1FB4DE53C}">
      <dgm:prSet phldrT="[Text]"/>
      <dgm:spPr/>
      <dgm:t>
        <a:bodyPr/>
        <a:lstStyle/>
        <a:p>
          <a:r>
            <a:rPr lang="en-US" dirty="0"/>
            <a:t>Module 1</a:t>
          </a:r>
        </a:p>
      </dgm:t>
    </dgm:pt>
    <dgm:pt modelId="{3C808E2E-B55B-43CB-9B44-5F247CE56DB2}" type="parTrans" cxnId="{A3D3F4A5-42DD-4B20-842E-3CE04C0F749C}">
      <dgm:prSet/>
      <dgm:spPr/>
      <dgm:t>
        <a:bodyPr/>
        <a:lstStyle/>
        <a:p>
          <a:endParaRPr lang="en-US"/>
        </a:p>
      </dgm:t>
    </dgm:pt>
    <dgm:pt modelId="{2E814323-607E-44EA-BB05-3F476BB8810C}" type="sibTrans" cxnId="{A3D3F4A5-42DD-4B20-842E-3CE04C0F749C}">
      <dgm:prSet/>
      <dgm:spPr/>
      <dgm:t>
        <a:bodyPr/>
        <a:lstStyle/>
        <a:p>
          <a:endParaRPr lang="en-US"/>
        </a:p>
      </dgm:t>
    </dgm:pt>
    <dgm:pt modelId="{70D89345-DA1E-47FC-B463-AE58EECEEF7A}">
      <dgm:prSet phldrT="[Text]"/>
      <dgm:spPr/>
      <dgm:t>
        <a:bodyPr/>
        <a:lstStyle/>
        <a:p>
          <a:r>
            <a:rPr lang="en-US" dirty="0"/>
            <a:t>Module 2</a:t>
          </a:r>
        </a:p>
      </dgm:t>
    </dgm:pt>
    <dgm:pt modelId="{31B56734-8665-4E8E-901E-76A854A08D59}" type="parTrans" cxnId="{BF6BB7AB-05C8-449E-B0E8-3A11C714863A}">
      <dgm:prSet/>
      <dgm:spPr/>
      <dgm:t>
        <a:bodyPr/>
        <a:lstStyle/>
        <a:p>
          <a:endParaRPr lang="en-US"/>
        </a:p>
      </dgm:t>
    </dgm:pt>
    <dgm:pt modelId="{D146622B-D8B9-42F3-A9A4-8FDB40AEF42F}" type="sibTrans" cxnId="{BF6BB7AB-05C8-449E-B0E8-3A11C714863A}">
      <dgm:prSet/>
      <dgm:spPr/>
      <dgm:t>
        <a:bodyPr/>
        <a:lstStyle/>
        <a:p>
          <a:endParaRPr lang="en-US"/>
        </a:p>
      </dgm:t>
    </dgm:pt>
    <dgm:pt modelId="{A66C997B-562F-48B1-AAFA-4A103789C533}">
      <dgm:prSet phldrT="[Text]"/>
      <dgm:spPr/>
      <dgm:t>
        <a:bodyPr/>
        <a:lstStyle/>
        <a:p>
          <a:r>
            <a:rPr lang="en-US" dirty="0" err="1"/>
            <a:t>IoC</a:t>
          </a:r>
          <a:r>
            <a:rPr lang="en-US" dirty="0"/>
            <a:t> Container</a:t>
          </a:r>
        </a:p>
      </dgm:t>
    </dgm:pt>
    <dgm:pt modelId="{B179D1D2-C593-47F6-B72E-A43F64784A4F}" type="parTrans" cxnId="{68F2ED8D-B6CA-4742-8ED0-FE2A0873C683}">
      <dgm:prSet/>
      <dgm:spPr/>
      <dgm:t>
        <a:bodyPr/>
        <a:lstStyle/>
        <a:p>
          <a:endParaRPr lang="en-US"/>
        </a:p>
      </dgm:t>
    </dgm:pt>
    <dgm:pt modelId="{A9F643E8-E17D-49FF-9FD4-51315E769A76}" type="sibTrans" cxnId="{68F2ED8D-B6CA-4742-8ED0-FE2A0873C683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8BF5A77-E1EC-41E6-A2E6-374C3ECB6D5C}">
      <dgm:prSet phldrT="[Text]"/>
      <dgm:spPr/>
      <dgm:t>
        <a:bodyPr/>
        <a:lstStyle/>
        <a:p>
          <a:r>
            <a:rPr lang="en-US" dirty="0"/>
            <a:t>Module 3</a:t>
          </a:r>
        </a:p>
      </dgm:t>
    </dgm:pt>
    <dgm:pt modelId="{35614023-D274-4514-9748-C8F0790FA402}" type="parTrans" cxnId="{C84B3A48-0C80-4D43-A950-A5113C37E800}">
      <dgm:prSet/>
      <dgm:spPr/>
      <dgm:t>
        <a:bodyPr/>
        <a:lstStyle/>
        <a:p>
          <a:endParaRPr lang="en-US"/>
        </a:p>
      </dgm:t>
    </dgm:pt>
    <dgm:pt modelId="{4BBD6F07-3625-4F41-827B-E9D9C0BCB6FB}" type="sibTrans" cxnId="{C84B3A48-0C80-4D43-A950-A5113C37E800}">
      <dgm:prSet/>
      <dgm:spPr/>
      <dgm:t>
        <a:bodyPr/>
        <a:lstStyle/>
        <a:p>
          <a:endParaRPr lang="en-US"/>
        </a:p>
      </dgm:t>
    </dgm:pt>
    <dgm:pt modelId="{B8BD6ABA-7549-4109-8B20-DC5626827FF9}">
      <dgm:prSet phldrT="[Text]"/>
      <dgm:spPr/>
      <dgm:t>
        <a:bodyPr/>
        <a:lstStyle/>
        <a:p>
          <a:r>
            <a:rPr lang="en-US" dirty="0"/>
            <a:t>Module 4</a:t>
          </a:r>
        </a:p>
      </dgm:t>
    </dgm:pt>
    <dgm:pt modelId="{F2991623-3B81-4019-9A21-F0BD88621259}" type="parTrans" cxnId="{133E17F1-6299-48FC-BCB0-C200467C4DF6}">
      <dgm:prSet/>
      <dgm:spPr/>
      <dgm:t>
        <a:bodyPr/>
        <a:lstStyle/>
        <a:p>
          <a:endParaRPr lang="en-US"/>
        </a:p>
      </dgm:t>
    </dgm:pt>
    <dgm:pt modelId="{A3554BBF-FBF8-42F5-8C63-BB8D50C3247E}" type="sibTrans" cxnId="{133E17F1-6299-48FC-BCB0-C200467C4DF6}">
      <dgm:prSet/>
      <dgm:spPr/>
      <dgm:t>
        <a:bodyPr/>
        <a:lstStyle/>
        <a:p>
          <a:endParaRPr lang="en-US"/>
        </a:p>
      </dgm:t>
    </dgm:pt>
    <dgm:pt modelId="{A1A59D75-BC6A-4362-A992-8840C8AB9E13}" type="pres">
      <dgm:prSet presAssocID="{745018EA-BE60-4DD5-823F-56FF08D5B0A5}" presName="diagram" presStyleCnt="0">
        <dgm:presLayoutVars>
          <dgm:dir/>
          <dgm:resizeHandles val="exact"/>
        </dgm:presLayoutVars>
      </dgm:prSet>
      <dgm:spPr/>
    </dgm:pt>
    <dgm:pt modelId="{8FE45499-2E5F-408A-B829-3FCFF36CF88D}" type="pres">
      <dgm:prSet presAssocID="{92F2CB97-1540-40CC-888F-B6E1FB4DE53C}" presName="node" presStyleLbl="node1" presStyleIdx="0" presStyleCnt="5">
        <dgm:presLayoutVars>
          <dgm:bulletEnabled val="1"/>
        </dgm:presLayoutVars>
      </dgm:prSet>
      <dgm:spPr/>
    </dgm:pt>
    <dgm:pt modelId="{BB2008F5-101B-4E2B-9963-5D8525A3B18A}" type="pres">
      <dgm:prSet presAssocID="{2E814323-607E-44EA-BB05-3F476BB8810C}" presName="sibTrans" presStyleLbl="sibTrans2D1" presStyleIdx="0" presStyleCnt="4" custAng="10800000"/>
      <dgm:spPr/>
    </dgm:pt>
    <dgm:pt modelId="{F0FB97A2-71C1-4FA0-BCA4-040D62071136}" type="pres">
      <dgm:prSet presAssocID="{2E814323-607E-44EA-BB05-3F476BB8810C}" presName="connectorText" presStyleLbl="sibTrans2D1" presStyleIdx="0" presStyleCnt="4"/>
      <dgm:spPr/>
    </dgm:pt>
    <dgm:pt modelId="{6BD542AB-ECF4-4EA5-9B25-09AC5E60F094}" type="pres">
      <dgm:prSet presAssocID="{70D89345-DA1E-47FC-B463-AE58EECEEF7A}" presName="node" presStyleLbl="node1" presStyleIdx="1" presStyleCnt="5">
        <dgm:presLayoutVars>
          <dgm:bulletEnabled val="1"/>
        </dgm:presLayoutVars>
      </dgm:prSet>
      <dgm:spPr/>
    </dgm:pt>
    <dgm:pt modelId="{F2044FEF-8A3E-47E9-ADF4-A435FDF743F2}" type="pres">
      <dgm:prSet presAssocID="{D146622B-D8B9-42F3-A9A4-8FDB40AEF42F}" presName="sibTrans" presStyleLbl="sibTrans2D1" presStyleIdx="1" presStyleCnt="4" custAng="10800000"/>
      <dgm:spPr/>
    </dgm:pt>
    <dgm:pt modelId="{99A843A9-F0EB-4413-B7FD-A25141D51FF1}" type="pres">
      <dgm:prSet presAssocID="{D146622B-D8B9-42F3-A9A4-8FDB40AEF42F}" presName="connectorText" presStyleLbl="sibTrans2D1" presStyleIdx="1" presStyleCnt="4"/>
      <dgm:spPr/>
    </dgm:pt>
    <dgm:pt modelId="{B92473DE-DB4E-44F4-945D-DB592C2627AE}" type="pres">
      <dgm:prSet presAssocID="{A66C997B-562F-48B1-AAFA-4A103789C533}" presName="node" presStyleLbl="node1" presStyleIdx="2" presStyleCnt="5">
        <dgm:presLayoutVars>
          <dgm:bulletEnabled val="1"/>
        </dgm:presLayoutVars>
      </dgm:prSet>
      <dgm:spPr/>
    </dgm:pt>
    <dgm:pt modelId="{A1D9D9DC-B432-4C80-AC0E-C359BD48C892}" type="pres">
      <dgm:prSet presAssocID="{A9F643E8-E17D-49FF-9FD4-51315E769A76}" presName="sibTrans" presStyleLbl="sibTrans2D1" presStyleIdx="2" presStyleCnt="4" custAng="18316799" custScaleX="71918" custScaleY="113129" custLinFactX="100000" custLinFactNeighborX="100662" custLinFactNeighborY="9960"/>
      <dgm:spPr/>
    </dgm:pt>
    <dgm:pt modelId="{FE570F03-0C82-46B8-A822-566A847B75AE}" type="pres">
      <dgm:prSet presAssocID="{A9F643E8-E17D-49FF-9FD4-51315E769A76}" presName="connectorText" presStyleLbl="sibTrans2D1" presStyleIdx="2" presStyleCnt="4"/>
      <dgm:spPr/>
    </dgm:pt>
    <dgm:pt modelId="{BCA69691-6290-492D-8610-D598999D8233}" type="pres">
      <dgm:prSet presAssocID="{18BF5A77-E1EC-41E6-A2E6-374C3ECB6D5C}" presName="node" presStyleLbl="node1" presStyleIdx="3" presStyleCnt="5" custLinFactX="-39357" custLinFactNeighborX="-100000" custLinFactNeighborY="-2338">
        <dgm:presLayoutVars>
          <dgm:bulletEnabled val="1"/>
        </dgm:presLayoutVars>
      </dgm:prSet>
      <dgm:spPr/>
    </dgm:pt>
    <dgm:pt modelId="{263FBC21-F227-4F29-B974-1C573EFAC410}" type="pres">
      <dgm:prSet presAssocID="{4BBD6F07-3625-4F41-827B-E9D9C0BCB6FB}" presName="sibTrans" presStyleLbl="sibTrans2D1" presStyleIdx="3" presStyleCnt="4" custAng="10765515"/>
      <dgm:spPr/>
    </dgm:pt>
    <dgm:pt modelId="{1ABCAF17-ECDF-4BCF-99A0-240F396CE027}" type="pres">
      <dgm:prSet presAssocID="{4BBD6F07-3625-4F41-827B-E9D9C0BCB6FB}" presName="connectorText" presStyleLbl="sibTrans2D1" presStyleIdx="3" presStyleCnt="4"/>
      <dgm:spPr/>
    </dgm:pt>
    <dgm:pt modelId="{5141B6AE-7798-45C5-BA06-B734100D1EC5}" type="pres">
      <dgm:prSet presAssocID="{B8BD6ABA-7549-4109-8B20-DC5626827FF9}" presName="node" presStyleLbl="node1" presStyleIdx="4" presStyleCnt="5" custLinFactX="40482" custLinFactNeighborX="100000">
        <dgm:presLayoutVars>
          <dgm:bulletEnabled val="1"/>
        </dgm:presLayoutVars>
      </dgm:prSet>
      <dgm:spPr/>
    </dgm:pt>
  </dgm:ptLst>
  <dgm:cxnLst>
    <dgm:cxn modelId="{094833E7-4E27-4C0C-B9BB-E5C886980697}" type="presOf" srcId="{A66C997B-562F-48B1-AAFA-4A103789C533}" destId="{B92473DE-DB4E-44F4-945D-DB592C2627AE}" srcOrd="0" destOrd="0" presId="urn:microsoft.com/office/officeart/2005/8/layout/process5"/>
    <dgm:cxn modelId="{A0F888AE-9011-4855-B590-46E807C935F7}" type="presOf" srcId="{4BBD6F07-3625-4F41-827B-E9D9C0BCB6FB}" destId="{1ABCAF17-ECDF-4BCF-99A0-240F396CE027}" srcOrd="1" destOrd="0" presId="urn:microsoft.com/office/officeart/2005/8/layout/process5"/>
    <dgm:cxn modelId="{21CAFC34-4C2C-4D23-89FE-7E33B8D22859}" type="presOf" srcId="{92F2CB97-1540-40CC-888F-B6E1FB4DE53C}" destId="{8FE45499-2E5F-408A-B829-3FCFF36CF88D}" srcOrd="0" destOrd="0" presId="urn:microsoft.com/office/officeart/2005/8/layout/process5"/>
    <dgm:cxn modelId="{E4880208-B05D-4CDA-AA82-8CC51E407D71}" type="presOf" srcId="{2E814323-607E-44EA-BB05-3F476BB8810C}" destId="{BB2008F5-101B-4E2B-9963-5D8525A3B18A}" srcOrd="0" destOrd="0" presId="urn:microsoft.com/office/officeart/2005/8/layout/process5"/>
    <dgm:cxn modelId="{77E53A52-FA35-4BED-B68B-C122498FCE0C}" type="presOf" srcId="{745018EA-BE60-4DD5-823F-56FF08D5B0A5}" destId="{A1A59D75-BC6A-4362-A992-8840C8AB9E13}" srcOrd="0" destOrd="0" presId="urn:microsoft.com/office/officeart/2005/8/layout/process5"/>
    <dgm:cxn modelId="{0390B9DF-49B2-4F21-B837-56265A25FB02}" type="presOf" srcId="{2E814323-607E-44EA-BB05-3F476BB8810C}" destId="{F0FB97A2-71C1-4FA0-BCA4-040D62071136}" srcOrd="1" destOrd="0" presId="urn:microsoft.com/office/officeart/2005/8/layout/process5"/>
    <dgm:cxn modelId="{B75ED74A-6453-45EC-9F88-71D058E34FC6}" type="presOf" srcId="{A9F643E8-E17D-49FF-9FD4-51315E769A76}" destId="{A1D9D9DC-B432-4C80-AC0E-C359BD48C892}" srcOrd="0" destOrd="0" presId="urn:microsoft.com/office/officeart/2005/8/layout/process5"/>
    <dgm:cxn modelId="{68F2ED8D-B6CA-4742-8ED0-FE2A0873C683}" srcId="{745018EA-BE60-4DD5-823F-56FF08D5B0A5}" destId="{A66C997B-562F-48B1-AAFA-4A103789C533}" srcOrd="2" destOrd="0" parTransId="{B179D1D2-C593-47F6-B72E-A43F64784A4F}" sibTransId="{A9F643E8-E17D-49FF-9FD4-51315E769A76}"/>
    <dgm:cxn modelId="{4A0E3312-E5D0-4488-98E1-C9BC71A989CA}" type="presOf" srcId="{18BF5A77-E1EC-41E6-A2E6-374C3ECB6D5C}" destId="{BCA69691-6290-492D-8610-D598999D8233}" srcOrd="0" destOrd="0" presId="urn:microsoft.com/office/officeart/2005/8/layout/process5"/>
    <dgm:cxn modelId="{62DAD89C-A1D4-4482-BBB8-988F2A115371}" type="presOf" srcId="{B8BD6ABA-7549-4109-8B20-DC5626827FF9}" destId="{5141B6AE-7798-45C5-BA06-B734100D1EC5}" srcOrd="0" destOrd="0" presId="urn:microsoft.com/office/officeart/2005/8/layout/process5"/>
    <dgm:cxn modelId="{06815951-98DF-45FF-AD7C-99D154DBCC50}" type="presOf" srcId="{A9F643E8-E17D-49FF-9FD4-51315E769A76}" destId="{FE570F03-0C82-46B8-A822-566A847B75AE}" srcOrd="1" destOrd="0" presId="urn:microsoft.com/office/officeart/2005/8/layout/process5"/>
    <dgm:cxn modelId="{04CCF477-504F-4CA6-811A-F12947EBE8A6}" type="presOf" srcId="{4BBD6F07-3625-4F41-827B-E9D9C0BCB6FB}" destId="{263FBC21-F227-4F29-B974-1C573EFAC410}" srcOrd="0" destOrd="0" presId="urn:microsoft.com/office/officeart/2005/8/layout/process5"/>
    <dgm:cxn modelId="{0FE38E55-A319-4ECD-BDC7-8E9A6DF6667D}" type="presOf" srcId="{D146622B-D8B9-42F3-A9A4-8FDB40AEF42F}" destId="{F2044FEF-8A3E-47E9-ADF4-A435FDF743F2}" srcOrd="0" destOrd="0" presId="urn:microsoft.com/office/officeart/2005/8/layout/process5"/>
    <dgm:cxn modelId="{C84B3A48-0C80-4D43-A950-A5113C37E800}" srcId="{745018EA-BE60-4DD5-823F-56FF08D5B0A5}" destId="{18BF5A77-E1EC-41E6-A2E6-374C3ECB6D5C}" srcOrd="3" destOrd="0" parTransId="{35614023-D274-4514-9748-C8F0790FA402}" sibTransId="{4BBD6F07-3625-4F41-827B-E9D9C0BCB6FB}"/>
    <dgm:cxn modelId="{133E17F1-6299-48FC-BCB0-C200467C4DF6}" srcId="{745018EA-BE60-4DD5-823F-56FF08D5B0A5}" destId="{B8BD6ABA-7549-4109-8B20-DC5626827FF9}" srcOrd="4" destOrd="0" parTransId="{F2991623-3B81-4019-9A21-F0BD88621259}" sibTransId="{A3554BBF-FBF8-42F5-8C63-BB8D50C3247E}"/>
    <dgm:cxn modelId="{A3D3F4A5-42DD-4B20-842E-3CE04C0F749C}" srcId="{745018EA-BE60-4DD5-823F-56FF08D5B0A5}" destId="{92F2CB97-1540-40CC-888F-B6E1FB4DE53C}" srcOrd="0" destOrd="0" parTransId="{3C808E2E-B55B-43CB-9B44-5F247CE56DB2}" sibTransId="{2E814323-607E-44EA-BB05-3F476BB8810C}"/>
    <dgm:cxn modelId="{BF6BB7AB-05C8-449E-B0E8-3A11C714863A}" srcId="{745018EA-BE60-4DD5-823F-56FF08D5B0A5}" destId="{70D89345-DA1E-47FC-B463-AE58EECEEF7A}" srcOrd="1" destOrd="0" parTransId="{31B56734-8665-4E8E-901E-76A854A08D59}" sibTransId="{D146622B-D8B9-42F3-A9A4-8FDB40AEF42F}"/>
    <dgm:cxn modelId="{F70C0600-C01F-4A67-B838-38978FA9C086}" type="presOf" srcId="{70D89345-DA1E-47FC-B463-AE58EECEEF7A}" destId="{6BD542AB-ECF4-4EA5-9B25-09AC5E60F094}" srcOrd="0" destOrd="0" presId="urn:microsoft.com/office/officeart/2005/8/layout/process5"/>
    <dgm:cxn modelId="{4804DCDE-3ACC-4CD7-966E-B3B8173CA339}" type="presOf" srcId="{D146622B-D8B9-42F3-A9A4-8FDB40AEF42F}" destId="{99A843A9-F0EB-4413-B7FD-A25141D51FF1}" srcOrd="1" destOrd="0" presId="urn:microsoft.com/office/officeart/2005/8/layout/process5"/>
    <dgm:cxn modelId="{141335E5-52F9-419D-9E9D-1A97B5B77465}" type="presParOf" srcId="{A1A59D75-BC6A-4362-A992-8840C8AB9E13}" destId="{8FE45499-2E5F-408A-B829-3FCFF36CF88D}" srcOrd="0" destOrd="0" presId="urn:microsoft.com/office/officeart/2005/8/layout/process5"/>
    <dgm:cxn modelId="{D531E8C5-933A-4D87-BA66-4A1E6D8CC6B0}" type="presParOf" srcId="{A1A59D75-BC6A-4362-A992-8840C8AB9E13}" destId="{BB2008F5-101B-4E2B-9963-5D8525A3B18A}" srcOrd="1" destOrd="0" presId="urn:microsoft.com/office/officeart/2005/8/layout/process5"/>
    <dgm:cxn modelId="{3B5C15BB-B975-4E9A-9D16-7E046A96D5B7}" type="presParOf" srcId="{BB2008F5-101B-4E2B-9963-5D8525A3B18A}" destId="{F0FB97A2-71C1-4FA0-BCA4-040D62071136}" srcOrd="0" destOrd="0" presId="urn:microsoft.com/office/officeart/2005/8/layout/process5"/>
    <dgm:cxn modelId="{7133F480-1C98-4820-AAA1-195916F6E429}" type="presParOf" srcId="{A1A59D75-BC6A-4362-A992-8840C8AB9E13}" destId="{6BD542AB-ECF4-4EA5-9B25-09AC5E60F094}" srcOrd="2" destOrd="0" presId="urn:microsoft.com/office/officeart/2005/8/layout/process5"/>
    <dgm:cxn modelId="{70A6D0E3-D4E1-4707-BBF2-7C23996EB753}" type="presParOf" srcId="{A1A59D75-BC6A-4362-A992-8840C8AB9E13}" destId="{F2044FEF-8A3E-47E9-ADF4-A435FDF743F2}" srcOrd="3" destOrd="0" presId="urn:microsoft.com/office/officeart/2005/8/layout/process5"/>
    <dgm:cxn modelId="{AFB956F6-5E98-4FF3-885D-D754CB121238}" type="presParOf" srcId="{F2044FEF-8A3E-47E9-ADF4-A435FDF743F2}" destId="{99A843A9-F0EB-4413-B7FD-A25141D51FF1}" srcOrd="0" destOrd="0" presId="urn:microsoft.com/office/officeart/2005/8/layout/process5"/>
    <dgm:cxn modelId="{BD898836-3123-47A6-8030-D07B3B0CA1DA}" type="presParOf" srcId="{A1A59D75-BC6A-4362-A992-8840C8AB9E13}" destId="{B92473DE-DB4E-44F4-945D-DB592C2627AE}" srcOrd="4" destOrd="0" presId="urn:microsoft.com/office/officeart/2005/8/layout/process5"/>
    <dgm:cxn modelId="{4ABC15E0-2153-4F88-A1E2-BD5C4AE4271A}" type="presParOf" srcId="{A1A59D75-BC6A-4362-A992-8840C8AB9E13}" destId="{A1D9D9DC-B432-4C80-AC0E-C359BD48C892}" srcOrd="5" destOrd="0" presId="urn:microsoft.com/office/officeart/2005/8/layout/process5"/>
    <dgm:cxn modelId="{5CF1A006-15C9-455C-9B7E-1FD8CCC87634}" type="presParOf" srcId="{A1D9D9DC-B432-4C80-AC0E-C359BD48C892}" destId="{FE570F03-0C82-46B8-A822-566A847B75AE}" srcOrd="0" destOrd="0" presId="urn:microsoft.com/office/officeart/2005/8/layout/process5"/>
    <dgm:cxn modelId="{BC70B42E-B97F-4B22-8474-90E7FD5F0007}" type="presParOf" srcId="{A1A59D75-BC6A-4362-A992-8840C8AB9E13}" destId="{BCA69691-6290-492D-8610-D598999D8233}" srcOrd="6" destOrd="0" presId="urn:microsoft.com/office/officeart/2005/8/layout/process5"/>
    <dgm:cxn modelId="{F44F1E67-2E4E-48DB-B187-494FBC8DD294}" type="presParOf" srcId="{A1A59D75-BC6A-4362-A992-8840C8AB9E13}" destId="{263FBC21-F227-4F29-B974-1C573EFAC410}" srcOrd="7" destOrd="0" presId="urn:microsoft.com/office/officeart/2005/8/layout/process5"/>
    <dgm:cxn modelId="{C372F9F1-4F37-43A0-A54A-334837C477CB}" type="presParOf" srcId="{263FBC21-F227-4F29-B974-1C573EFAC410}" destId="{1ABCAF17-ECDF-4BCF-99A0-240F396CE027}" srcOrd="0" destOrd="0" presId="urn:microsoft.com/office/officeart/2005/8/layout/process5"/>
    <dgm:cxn modelId="{453D7F87-1909-4CA8-AB1D-507F3F272320}" type="presParOf" srcId="{A1A59D75-BC6A-4362-A992-8840C8AB9E13}" destId="{5141B6AE-7798-45C5-BA06-B734100D1EC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45499-2E5F-408A-B829-3FCFF36CF88D}">
      <dsp:nvSpPr>
        <dsp:cNvPr id="0" name=""/>
        <dsp:cNvSpPr/>
      </dsp:nvSpPr>
      <dsp:spPr>
        <a:xfrm>
          <a:off x="76367" y="2139"/>
          <a:ext cx="2137474" cy="12824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main</a:t>
          </a:r>
        </a:p>
      </dsp:txBody>
      <dsp:txXfrm>
        <a:off x="113930" y="39702"/>
        <a:ext cx="2062348" cy="1207358"/>
      </dsp:txXfrm>
    </dsp:sp>
    <dsp:sp modelId="{BB2008F5-101B-4E2B-9963-5D8525A3B18A}">
      <dsp:nvSpPr>
        <dsp:cNvPr id="0" name=""/>
        <dsp:cNvSpPr/>
      </dsp:nvSpPr>
      <dsp:spPr>
        <a:xfrm>
          <a:off x="2401939" y="378335"/>
          <a:ext cx="453144" cy="5300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401939" y="484354"/>
        <a:ext cx="317201" cy="318055"/>
      </dsp:txXfrm>
    </dsp:sp>
    <dsp:sp modelId="{6BD542AB-ECF4-4EA5-9B25-09AC5E60F094}">
      <dsp:nvSpPr>
        <dsp:cNvPr id="0" name=""/>
        <dsp:cNvSpPr/>
      </dsp:nvSpPr>
      <dsp:spPr>
        <a:xfrm>
          <a:off x="3068830" y="2139"/>
          <a:ext cx="2137474" cy="12824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Method 1</a:t>
          </a:r>
        </a:p>
      </dsp:txBody>
      <dsp:txXfrm>
        <a:off x="3106393" y="39702"/>
        <a:ext cx="2062348" cy="1207358"/>
      </dsp:txXfrm>
    </dsp:sp>
    <dsp:sp modelId="{F2044FEF-8A3E-47E9-ADF4-A435FDF743F2}">
      <dsp:nvSpPr>
        <dsp:cNvPr id="0" name=""/>
        <dsp:cNvSpPr/>
      </dsp:nvSpPr>
      <dsp:spPr>
        <a:xfrm>
          <a:off x="5394402" y="378335"/>
          <a:ext cx="453144" cy="5300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94402" y="484354"/>
        <a:ext cx="317201" cy="318055"/>
      </dsp:txXfrm>
    </dsp:sp>
    <dsp:sp modelId="{B92473DE-DB4E-44F4-945D-DB592C2627AE}">
      <dsp:nvSpPr>
        <dsp:cNvPr id="0" name=""/>
        <dsp:cNvSpPr/>
      </dsp:nvSpPr>
      <dsp:spPr>
        <a:xfrm>
          <a:off x="6061294" y="2139"/>
          <a:ext cx="2137474" cy="12824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Method 2</a:t>
          </a:r>
        </a:p>
      </dsp:txBody>
      <dsp:txXfrm>
        <a:off x="6098857" y="39702"/>
        <a:ext cx="2062348" cy="1207358"/>
      </dsp:txXfrm>
    </dsp:sp>
    <dsp:sp modelId="{A1D9D9DC-B432-4C80-AC0E-C359BD48C892}">
      <dsp:nvSpPr>
        <dsp:cNvPr id="0" name=""/>
        <dsp:cNvSpPr/>
      </dsp:nvSpPr>
      <dsp:spPr>
        <a:xfrm rot="5400000">
          <a:off x="889880" y="1499857"/>
          <a:ext cx="444156" cy="459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956504" y="1525134"/>
        <a:ext cx="310909" cy="275701"/>
      </dsp:txXfrm>
    </dsp:sp>
    <dsp:sp modelId="{BCA69691-6290-492D-8610-D598999D8233}">
      <dsp:nvSpPr>
        <dsp:cNvPr id="0" name=""/>
        <dsp:cNvSpPr/>
      </dsp:nvSpPr>
      <dsp:spPr>
        <a:xfrm>
          <a:off x="79808" y="2109629"/>
          <a:ext cx="2137474" cy="12824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Method 3</a:t>
          </a:r>
        </a:p>
      </dsp:txBody>
      <dsp:txXfrm>
        <a:off x="117371" y="2147192"/>
        <a:ext cx="2062348" cy="1207358"/>
      </dsp:txXfrm>
    </dsp:sp>
    <dsp:sp modelId="{263FBC21-F227-4F29-B974-1C573EFAC410}">
      <dsp:nvSpPr>
        <dsp:cNvPr id="0" name=""/>
        <dsp:cNvSpPr/>
      </dsp:nvSpPr>
      <dsp:spPr>
        <a:xfrm rot="34485">
          <a:off x="2404611" y="2500688"/>
          <a:ext cx="451343" cy="5300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404614" y="2606028"/>
        <a:ext cx="315940" cy="318055"/>
      </dsp:txXfrm>
    </dsp:sp>
    <dsp:sp modelId="{5141B6AE-7798-45C5-BA06-B734100D1EC5}">
      <dsp:nvSpPr>
        <dsp:cNvPr id="0" name=""/>
        <dsp:cNvSpPr/>
      </dsp:nvSpPr>
      <dsp:spPr>
        <a:xfrm>
          <a:off x="3068830" y="2139613"/>
          <a:ext cx="2137474" cy="12824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Method 4</a:t>
          </a:r>
        </a:p>
      </dsp:txBody>
      <dsp:txXfrm>
        <a:off x="3106393" y="2177176"/>
        <a:ext cx="2062348" cy="1207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45499-2E5F-408A-B829-3FCFF36CF88D}">
      <dsp:nvSpPr>
        <dsp:cNvPr id="0" name=""/>
        <dsp:cNvSpPr/>
      </dsp:nvSpPr>
      <dsp:spPr>
        <a:xfrm>
          <a:off x="76367" y="2139"/>
          <a:ext cx="2137474" cy="12824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Module 1</a:t>
          </a:r>
        </a:p>
      </dsp:txBody>
      <dsp:txXfrm>
        <a:off x="113930" y="39702"/>
        <a:ext cx="2062348" cy="1207358"/>
      </dsp:txXfrm>
    </dsp:sp>
    <dsp:sp modelId="{BB2008F5-101B-4E2B-9963-5D8525A3B18A}">
      <dsp:nvSpPr>
        <dsp:cNvPr id="0" name=""/>
        <dsp:cNvSpPr/>
      </dsp:nvSpPr>
      <dsp:spPr>
        <a:xfrm rot="10800000">
          <a:off x="2401939" y="378335"/>
          <a:ext cx="453144" cy="5300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537882" y="484354"/>
        <a:ext cx="317201" cy="318055"/>
      </dsp:txXfrm>
    </dsp:sp>
    <dsp:sp modelId="{6BD542AB-ECF4-4EA5-9B25-09AC5E60F094}">
      <dsp:nvSpPr>
        <dsp:cNvPr id="0" name=""/>
        <dsp:cNvSpPr/>
      </dsp:nvSpPr>
      <dsp:spPr>
        <a:xfrm>
          <a:off x="3068830" y="2139"/>
          <a:ext cx="2137474" cy="12824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Module 2</a:t>
          </a:r>
        </a:p>
      </dsp:txBody>
      <dsp:txXfrm>
        <a:off x="3106393" y="39702"/>
        <a:ext cx="2062348" cy="1207358"/>
      </dsp:txXfrm>
    </dsp:sp>
    <dsp:sp modelId="{F2044FEF-8A3E-47E9-ADF4-A435FDF743F2}">
      <dsp:nvSpPr>
        <dsp:cNvPr id="0" name=""/>
        <dsp:cNvSpPr/>
      </dsp:nvSpPr>
      <dsp:spPr>
        <a:xfrm rot="10800000">
          <a:off x="5394402" y="378335"/>
          <a:ext cx="453144" cy="5300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530345" y="484354"/>
        <a:ext cx="317201" cy="318055"/>
      </dsp:txXfrm>
    </dsp:sp>
    <dsp:sp modelId="{B92473DE-DB4E-44F4-945D-DB592C2627AE}">
      <dsp:nvSpPr>
        <dsp:cNvPr id="0" name=""/>
        <dsp:cNvSpPr/>
      </dsp:nvSpPr>
      <dsp:spPr>
        <a:xfrm>
          <a:off x="6061294" y="2139"/>
          <a:ext cx="2137474" cy="12824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IoC</a:t>
          </a:r>
          <a:r>
            <a:rPr lang="en-US" sz="3300" kern="1200" dirty="0"/>
            <a:t> Container</a:t>
          </a:r>
        </a:p>
      </dsp:txBody>
      <dsp:txXfrm>
        <a:off x="6098857" y="39702"/>
        <a:ext cx="2062348" cy="1207358"/>
      </dsp:txXfrm>
    </dsp:sp>
    <dsp:sp modelId="{A1D9D9DC-B432-4C80-AC0E-C359BD48C892}">
      <dsp:nvSpPr>
        <dsp:cNvPr id="0" name=""/>
        <dsp:cNvSpPr/>
      </dsp:nvSpPr>
      <dsp:spPr>
        <a:xfrm rot="5400000">
          <a:off x="6905050" y="1437704"/>
          <a:ext cx="544457" cy="5996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10800000">
        <a:off x="6986719" y="1475974"/>
        <a:ext cx="381120" cy="359813"/>
      </dsp:txXfrm>
    </dsp:sp>
    <dsp:sp modelId="{BCA69691-6290-492D-8610-D598999D8233}">
      <dsp:nvSpPr>
        <dsp:cNvPr id="0" name=""/>
        <dsp:cNvSpPr/>
      </dsp:nvSpPr>
      <dsp:spPr>
        <a:xfrm>
          <a:off x="3082574" y="2109629"/>
          <a:ext cx="2137474" cy="12824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Module 3</a:t>
          </a:r>
        </a:p>
      </dsp:txBody>
      <dsp:txXfrm>
        <a:off x="3120137" y="2147192"/>
        <a:ext cx="2062348" cy="1207358"/>
      </dsp:txXfrm>
    </dsp:sp>
    <dsp:sp modelId="{263FBC21-F227-4F29-B974-1C573EFAC410}">
      <dsp:nvSpPr>
        <dsp:cNvPr id="0" name=""/>
        <dsp:cNvSpPr/>
      </dsp:nvSpPr>
      <dsp:spPr>
        <a:xfrm rot="10800000">
          <a:off x="5407378" y="2500688"/>
          <a:ext cx="451343" cy="5300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542781" y="2606707"/>
        <a:ext cx="315940" cy="318055"/>
      </dsp:txXfrm>
    </dsp:sp>
    <dsp:sp modelId="{5141B6AE-7798-45C5-BA06-B734100D1EC5}">
      <dsp:nvSpPr>
        <dsp:cNvPr id="0" name=""/>
        <dsp:cNvSpPr/>
      </dsp:nvSpPr>
      <dsp:spPr>
        <a:xfrm>
          <a:off x="6071597" y="2139613"/>
          <a:ext cx="2137474" cy="12824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Module 4</a:t>
          </a:r>
        </a:p>
      </dsp:txBody>
      <dsp:txXfrm>
        <a:off x="6109160" y="2177176"/>
        <a:ext cx="2062348" cy="1207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B87D-B840-4EF5-ABFC-BF2096DB4AE2}" type="datetimeFigureOut">
              <a:rPr lang="en-GB" smtClean="0"/>
              <a:t>30/11/16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46EE-8ADC-49B7-A541-96025887B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3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AD7-C37E-42B7-9D28-B20921C7D1AF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036DBE9-322A-48CC-9C0C-7C5CECA205CF}" type="slidenum">
              <a:rPr lang="en-GB" smtClean="0"/>
              <a:pPr/>
              <a:t>‹#›</a:t>
            </a:fld>
            <a:r>
              <a:rPr lang="en-GB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23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3C02-C3EF-4CB5-94D2-C6EAB22076B2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71C3-C161-421F-AA06-0651A9C0687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2F94-FFBA-482F-9F61-875BF99537C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4F46-6870-4F47-96D4-1CC63AAFD106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967-6CE9-45EF-BF99-9403C093C6A8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538-BB13-49DB-AF1A-711C93906169}" type="datetime1">
              <a:rPr lang="en-GB" smtClean="0"/>
              <a:t>30/11/16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D348-FFF4-49E9-9F3F-B5C3965F594A}" type="datetime1">
              <a:rPr lang="en-GB" smtClean="0"/>
              <a:t>30/11/16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ED8-1884-4047-B200-B5E313C8A970}" type="datetime1">
              <a:rPr lang="en-GB" smtClean="0"/>
              <a:t>30/11/16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0D3-3A79-4DF9-AB75-7DAEFE7DFC94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069-B1EB-47A7-A924-C6D869136B29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2C1-67B5-41AA-B73C-9B86EB373504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ilder_pattern" TargetMode="External"/><Relationship Id="rId2" Type="http://schemas.openxmlformats.org/officeDocument/2006/relationships/hyperlink" Target="https://sourcemaking.com/design_patterns/prox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in-of-responsibility_pattern" TargetMode="External"/><Relationship Id="rId2" Type="http://schemas.openxmlformats.org/officeDocument/2006/relationships/hyperlink" Target="https://sourcemaking.com/design_patterns/chain_of_responsibilit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3"/>
            <a:ext cx="11103428" cy="2387600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be a Good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SESSION 6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Proxy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is centred around creating a placeholder for another object to control access to it.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There are 4 common situations where it’s applicable</a:t>
            </a:r>
          </a:p>
        </p:txBody>
      </p:sp>
    </p:spTree>
    <p:extLst>
      <p:ext uri="{BB962C8B-B14F-4D97-AF65-F5344CB8AC3E}">
        <p14:creationId xmlns:p14="http://schemas.microsoft.com/office/powerpoint/2010/main" val="2879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Proxy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virtual proxy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expensive to create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objects. The real object is created first accessed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remote proxy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to provide a local instance for an object that is in a different address space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protective proxy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controls access to a private object. The proxy checks permissions of a caller before allowing access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smart proxy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adds additional actions on access like reference counting, loading or synchronisation.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Proxy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95789" y="1928657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8" name="Group 7"/>
          <p:cNvGrpSpPr/>
          <p:nvPr/>
        </p:nvGrpSpPr>
        <p:grpSpPr>
          <a:xfrm>
            <a:off x="3086152" y="2959976"/>
            <a:ext cx="1544987" cy="926992"/>
            <a:chOff x="76367" y="2139"/>
            <a:chExt cx="2137474" cy="1282484"/>
          </a:xfrm>
          <a:solidFill>
            <a:schemeClr val="accent6"/>
          </a:solidFill>
        </p:grpSpPr>
        <p:sp>
          <p:nvSpPr>
            <p:cNvPr id="9" name="Rounded Rectangle 22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Class A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08730" y="202831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32380" y="311569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9657" y="1928657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5" name="TextBox 14"/>
          <p:cNvSpPr txBox="1"/>
          <p:nvPr/>
        </p:nvSpPr>
        <p:spPr>
          <a:xfrm>
            <a:off x="6698067" y="2028310"/>
            <a:ext cx="210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Far Away 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Resource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979675" y="2944748"/>
            <a:ext cx="1544987" cy="926992"/>
            <a:chOff x="76367" y="2139"/>
            <a:chExt cx="2137474" cy="1282484"/>
          </a:xfrm>
          <a:solidFill>
            <a:schemeClr val="accent1"/>
          </a:solidFill>
        </p:grpSpPr>
        <p:sp>
          <p:nvSpPr>
            <p:cNvPr id="17" name="Rounded Rectangle 34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Resource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" name="Straight Arrow Connector 11"/>
          <p:cNvCxnSpPr>
            <a:stCxn id="9" idx="3"/>
            <a:endCxn id="17" idx="1"/>
          </p:cNvCxnSpPr>
          <p:nvPr/>
        </p:nvCxnSpPr>
        <p:spPr>
          <a:xfrm flipV="1">
            <a:off x="4631139" y="3408244"/>
            <a:ext cx="2348536" cy="15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048311" y="1928657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0" name="TextBox 19"/>
          <p:cNvSpPr txBox="1"/>
          <p:nvPr/>
        </p:nvSpPr>
        <p:spPr>
          <a:xfrm>
            <a:off x="5046721" y="2028310"/>
            <a:ext cx="210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Far Away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28329" y="2944748"/>
            <a:ext cx="1544987" cy="926992"/>
            <a:chOff x="76367" y="2139"/>
            <a:chExt cx="2137474" cy="1282484"/>
          </a:xfrm>
          <a:solidFill>
            <a:schemeClr val="accent5"/>
          </a:solidFill>
        </p:grpSpPr>
        <p:sp>
          <p:nvSpPr>
            <p:cNvPr id="22" name="Rounded Rectangle 34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Proxy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Proxy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627940" y="1928657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8" name="Group 7"/>
          <p:cNvGrpSpPr/>
          <p:nvPr/>
        </p:nvGrpSpPr>
        <p:grpSpPr>
          <a:xfrm>
            <a:off x="1918303" y="2959976"/>
            <a:ext cx="1544987" cy="926992"/>
            <a:chOff x="76367" y="2139"/>
            <a:chExt cx="2137474" cy="1282484"/>
          </a:xfrm>
          <a:solidFill>
            <a:schemeClr val="accent6"/>
          </a:solidFill>
        </p:grpSpPr>
        <p:sp>
          <p:nvSpPr>
            <p:cNvPr id="9" name="Rounded Rectangle 22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Class A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40881" y="202831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Accessor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42325" y="311569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68681" y="1928657"/>
            <a:ext cx="2105025" cy="4067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5" name="TextBox 14"/>
          <p:cNvSpPr txBox="1"/>
          <p:nvPr/>
        </p:nvSpPr>
        <p:spPr>
          <a:xfrm>
            <a:off x="8467091" y="2028310"/>
            <a:ext cx="210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Far Away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Resource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48699" y="2944748"/>
            <a:ext cx="1544987" cy="926992"/>
            <a:chOff x="76367" y="2139"/>
            <a:chExt cx="2137474" cy="1282484"/>
          </a:xfrm>
          <a:solidFill>
            <a:schemeClr val="accent1"/>
          </a:solidFill>
        </p:grpSpPr>
        <p:sp>
          <p:nvSpPr>
            <p:cNvPr id="17" name="Rounded Rectangle 34"/>
            <p:cNvSpPr/>
            <p:nvPr/>
          </p:nvSpPr>
          <p:spPr>
            <a:xfrm>
              <a:off x="76367" y="2139"/>
              <a:ext cx="2137474" cy="128248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 txBox="1"/>
            <p:nvPr/>
          </p:nvSpPr>
          <p:spPr>
            <a:xfrm>
              <a:off x="113930" y="39702"/>
              <a:ext cx="2062348" cy="12073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>
                  <a:latin typeface="Segoe UI" panose="020B0502040204020203" pitchFamily="34" charset="0"/>
                  <a:cs typeface="Segoe UI" panose="020B0502040204020203" pitchFamily="34" charset="0"/>
                </a:rPr>
                <a:t>Resource</a:t>
              </a:r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3463290" y="3408244"/>
            <a:ext cx="1892190" cy="15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53988" y="3161862"/>
            <a:ext cx="91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cached access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73316" y="3408244"/>
            <a:ext cx="18753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65309" y="383025"/>
            <a:ext cx="28777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public interface </a:t>
            </a:r>
            <a:r>
              <a:rPr lang="en-GB" sz="1600" b="1" dirty="0">
                <a:latin typeface="Consolas" panose="020B0609020204030204" pitchFamily="49" charset="0"/>
              </a:rPr>
              <a:t>Image</a:t>
            </a:r>
            <a:r>
              <a:rPr lang="en-GB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void display();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5309" y="1540131"/>
            <a:ext cx="553069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public class </a:t>
            </a:r>
            <a:r>
              <a:rPr lang="en-GB" sz="1600" b="1" dirty="0" err="1">
                <a:latin typeface="Consolas" panose="020B0609020204030204" pitchFamily="49" charset="0"/>
              </a:rPr>
              <a:t>RealImage</a:t>
            </a:r>
            <a:r>
              <a:rPr lang="en-GB" sz="1600" dirty="0">
                <a:latin typeface="Consolas" panose="020B0609020204030204" pitchFamily="49" charset="0"/>
              </a:rPr>
              <a:t> implements </a:t>
            </a:r>
            <a:r>
              <a:rPr lang="en-GB" sz="1600" b="1" dirty="0">
                <a:latin typeface="Consolas" panose="020B0609020204030204" pitchFamily="49" charset="0"/>
              </a:rPr>
              <a:t>Image</a:t>
            </a:r>
            <a:r>
              <a:rPr lang="en-GB" sz="1600" dirty="0">
                <a:latin typeface="Consolas" panose="020B0609020204030204" pitchFamily="49" charset="0"/>
              </a:rPr>
              <a:t> {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   private </a:t>
            </a:r>
            <a:r>
              <a:rPr lang="en-GB" sz="1600" b="1" dirty="0">
                <a:latin typeface="Consolas" panose="020B0609020204030204" pitchFamily="49" charset="0"/>
              </a:rPr>
              <a:t>String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fileName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   public </a:t>
            </a:r>
            <a:r>
              <a:rPr lang="en-GB" sz="1600" b="1" dirty="0" err="1">
                <a:latin typeface="Consolas" panose="020B0609020204030204" pitchFamily="49" charset="0"/>
              </a:rPr>
              <a:t>RealImage</a:t>
            </a:r>
            <a:r>
              <a:rPr lang="en-GB" sz="1600" dirty="0">
                <a:latin typeface="Consolas" panose="020B0609020204030204" pitchFamily="49" charset="0"/>
              </a:rPr>
              <a:t>(String </a:t>
            </a:r>
            <a:r>
              <a:rPr lang="en-GB" sz="1600" dirty="0" err="1">
                <a:latin typeface="Consolas" panose="020B0609020204030204" pitchFamily="49" charset="0"/>
              </a:rPr>
              <a:t>fileName</a:t>
            </a:r>
            <a:r>
              <a:rPr lang="en-GB" sz="1600" dirty="0">
                <a:latin typeface="Consolas" panose="020B0609020204030204" pitchFamily="49" charset="0"/>
              </a:rPr>
              <a:t>){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</a:rPr>
              <a:t>this.fileName</a:t>
            </a:r>
            <a:r>
              <a:rPr lang="en-GB" sz="1600" dirty="0">
                <a:latin typeface="Consolas" panose="020B0609020204030204" pitchFamily="49" charset="0"/>
              </a:rPr>
              <a:t> = </a:t>
            </a:r>
            <a:r>
              <a:rPr lang="en-GB" sz="1600" dirty="0" err="1">
                <a:latin typeface="Consolas" panose="020B0609020204030204" pitchFamily="49" charset="0"/>
              </a:rPr>
              <a:t>fileName</a:t>
            </a:r>
            <a:r>
              <a:rPr lang="en-GB" sz="16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</a:rPr>
              <a:t>loadFromDisk</a:t>
            </a:r>
            <a:r>
              <a:rPr lang="en-GB" sz="1600" dirty="0">
                <a:latin typeface="Consolas" panose="020B0609020204030204" pitchFamily="49" charset="0"/>
              </a:rPr>
              <a:t>(</a:t>
            </a:r>
            <a:r>
              <a:rPr lang="en-GB" sz="1600" dirty="0" err="1">
                <a:latin typeface="Consolas" panose="020B0609020204030204" pitchFamily="49" charset="0"/>
              </a:rPr>
              <a:t>fileName</a:t>
            </a:r>
            <a:r>
              <a:rPr lang="en-GB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public void </a:t>
            </a:r>
            <a:r>
              <a:rPr lang="en-GB" sz="1600" b="1" dirty="0">
                <a:latin typeface="Consolas" panose="020B0609020204030204" pitchFamily="49" charset="0"/>
              </a:rPr>
              <a:t>display</a:t>
            </a:r>
            <a:r>
              <a:rPr lang="en-GB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latin typeface="Consolas" panose="020B0609020204030204" pitchFamily="49" charset="0"/>
              </a:rPr>
              <a:t>("Displaying " + </a:t>
            </a:r>
            <a:r>
              <a:rPr lang="en-GB" sz="1600" dirty="0" err="1">
                <a:latin typeface="Consolas" panose="020B0609020204030204" pitchFamily="49" charset="0"/>
              </a:rPr>
              <a:t>fileName</a:t>
            </a:r>
            <a:r>
              <a:rPr lang="en-GB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   private void </a:t>
            </a:r>
            <a:r>
              <a:rPr lang="en-GB" sz="1600" b="1" dirty="0" err="1">
                <a:latin typeface="Consolas" panose="020B0609020204030204" pitchFamily="49" charset="0"/>
              </a:rPr>
              <a:t>loadFromDisk</a:t>
            </a:r>
            <a:r>
              <a:rPr lang="en-GB" sz="1600" b="1" dirty="0">
                <a:latin typeface="Consolas" panose="020B0609020204030204" pitchFamily="49" charset="0"/>
              </a:rPr>
              <a:t>(String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fileName</a:t>
            </a:r>
            <a:r>
              <a:rPr lang="en-GB" sz="1600" dirty="0">
                <a:latin typeface="Consolas" panose="020B0609020204030204" pitchFamily="49" charset="0"/>
              </a:rPr>
              <a:t>){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latin typeface="Consolas" panose="020B0609020204030204" pitchFamily="49" charset="0"/>
              </a:rPr>
              <a:t>("Loading " + </a:t>
            </a:r>
            <a:r>
              <a:rPr lang="en-GB" sz="1600" dirty="0" err="1">
                <a:latin typeface="Consolas" panose="020B0609020204030204" pitchFamily="49" charset="0"/>
              </a:rPr>
              <a:t>fileName</a:t>
            </a:r>
            <a:r>
              <a:rPr lang="en-GB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}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92969" y="383025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public class </a:t>
            </a:r>
            <a:r>
              <a:rPr lang="en-GB" sz="1600" b="1" dirty="0" err="1">
                <a:latin typeface="Consolas" panose="020B0609020204030204" pitchFamily="49" charset="0"/>
              </a:rPr>
              <a:t>ProxyPatternDemo</a:t>
            </a:r>
            <a:r>
              <a:rPr lang="en-GB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	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public static void </a:t>
            </a:r>
            <a:r>
              <a:rPr lang="en-GB" sz="1600" b="1" dirty="0">
                <a:latin typeface="Consolas" panose="020B0609020204030204" pitchFamily="49" charset="0"/>
              </a:rPr>
              <a:t>main</a:t>
            </a:r>
            <a:r>
              <a:rPr lang="en-GB" sz="1600" dirty="0">
                <a:latin typeface="Consolas" panose="020B0609020204030204" pitchFamily="49" charset="0"/>
              </a:rPr>
              <a:t>(String[] </a:t>
            </a:r>
            <a:r>
              <a:rPr lang="en-GB" sz="1600" dirty="0" err="1">
                <a:latin typeface="Consolas" panose="020B0609020204030204" pitchFamily="49" charset="0"/>
              </a:rPr>
              <a:t>args</a:t>
            </a:r>
            <a:r>
              <a:rPr lang="en-GB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</a:t>
            </a:r>
            <a:r>
              <a:rPr lang="en-GB" sz="1600" b="1" dirty="0">
                <a:latin typeface="Consolas" panose="020B0609020204030204" pitchFamily="49" charset="0"/>
              </a:rPr>
              <a:t>Image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image</a:t>
            </a:r>
            <a:r>
              <a:rPr lang="en-GB" sz="1600" dirty="0">
                <a:latin typeface="Consolas" panose="020B0609020204030204" pitchFamily="49" charset="0"/>
              </a:rPr>
              <a:t> = new </a:t>
            </a:r>
            <a:r>
              <a:rPr lang="en-GB" sz="1600" b="1" dirty="0" err="1">
                <a:latin typeface="Consolas" panose="020B0609020204030204" pitchFamily="49" charset="0"/>
              </a:rPr>
              <a:t>ProxyImage</a:t>
            </a:r>
            <a:r>
              <a:rPr lang="en-GB" sz="1600" dirty="0">
                <a:latin typeface="Consolas" panose="020B0609020204030204" pitchFamily="49" charset="0"/>
              </a:rPr>
              <a:t>("test_10mb.jpg");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      //image will be loaded from disk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</a:rPr>
              <a:t>image.display</a:t>
            </a:r>
            <a:r>
              <a:rPr lang="en-GB" sz="1600" dirty="0">
                <a:latin typeface="Consolas" panose="020B0609020204030204" pitchFamily="49" charset="0"/>
              </a:rPr>
              <a:t>(); 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</a:rPr>
              <a:t>System.out.println</a:t>
            </a:r>
            <a:r>
              <a:rPr lang="en-GB" sz="1600" dirty="0">
                <a:latin typeface="Consolas" panose="020B0609020204030204" pitchFamily="49" charset="0"/>
              </a:rPr>
              <a:t>("");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//image will not be loaded from disk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   </a:t>
            </a:r>
            <a:r>
              <a:rPr lang="en-GB" sz="1600" dirty="0" err="1">
                <a:latin typeface="Consolas" panose="020B0609020204030204" pitchFamily="49" charset="0"/>
              </a:rPr>
              <a:t>image.display</a:t>
            </a:r>
            <a:r>
              <a:rPr lang="en-GB" sz="1600" dirty="0">
                <a:latin typeface="Consolas" panose="020B0609020204030204" pitchFamily="49" charset="0"/>
              </a:rPr>
              <a:t>(); 	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 }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Proxy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Creational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Proxy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https://sourcemaking.com/design_patterns/proxy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Proxy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https://en.wikipedia.org/wiki/proxy_pattern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GB" sz="4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behavioural design patterns </a:t>
            </a:r>
            <a:r>
              <a:rPr lang="en-GB" sz="48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identify common communication patterns between a client and code, and try to remain loosely coupled whilst enabling this communication</a:t>
            </a:r>
            <a:endParaRPr lang="en-GB" sz="20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Chain of Responsibility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is concerned with the scenario of a client having a request which can be dealt with by multiple receivers.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As a way of avoiding coupling, it recommends chaining handlers so that the request can be passed from one to the next until a handler accepts and deals with the request.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number of handlers isn’t known beforehand and they can be configured dynamically.</a:t>
            </a:r>
          </a:p>
        </p:txBody>
      </p:sp>
    </p:spTree>
    <p:extLst>
      <p:ext uri="{BB962C8B-B14F-4D97-AF65-F5344CB8AC3E}">
        <p14:creationId xmlns:p14="http://schemas.microsoft.com/office/powerpoint/2010/main" val="38152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Chain of Responsibility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1322"/>
            <a:ext cx="10503297" cy="28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-248992" y="2397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   [Flags]</a:t>
            </a:r>
          </a:p>
          <a:p>
            <a:r>
              <a:rPr lang="en-GB" dirty="0">
                <a:latin typeface="Consolas" panose="020B0609020204030204" pitchFamily="49" charset="0"/>
              </a:rPr>
              <a:t>    public </a:t>
            </a:r>
            <a:r>
              <a:rPr lang="en-GB" dirty="0" err="1"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LogLevel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None = 0,                 //        0</a:t>
            </a:r>
          </a:p>
          <a:p>
            <a:r>
              <a:rPr lang="en-GB" dirty="0">
                <a:latin typeface="Consolas" panose="020B0609020204030204" pitchFamily="49" charset="0"/>
              </a:rPr>
              <a:t>        Info = 1,                 //        1</a:t>
            </a:r>
          </a:p>
          <a:p>
            <a:r>
              <a:rPr lang="en-GB" dirty="0">
                <a:latin typeface="Consolas" panose="020B0609020204030204" pitchFamily="49" charset="0"/>
              </a:rPr>
              <a:t>        Debug = 2,                //       10</a:t>
            </a:r>
          </a:p>
          <a:p>
            <a:r>
              <a:rPr lang="en-GB" dirty="0">
                <a:latin typeface="Consolas" panose="020B0609020204030204" pitchFamily="49" charset="0"/>
              </a:rPr>
              <a:t>        Warning = 4,              //      100</a:t>
            </a:r>
          </a:p>
          <a:p>
            <a:r>
              <a:rPr lang="en-GB" dirty="0">
                <a:latin typeface="Consolas" panose="020B0609020204030204" pitchFamily="49" charset="0"/>
              </a:rPr>
              <a:t>        Error = 8,                //     1000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FunctionalMessage</a:t>
            </a:r>
            <a:r>
              <a:rPr lang="en-GB" dirty="0">
                <a:latin typeface="Consolas" panose="020B0609020204030204" pitchFamily="49" charset="0"/>
              </a:rPr>
              <a:t> = 16,   //    10000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FunctionalError</a:t>
            </a:r>
            <a:r>
              <a:rPr lang="en-GB" dirty="0">
                <a:latin typeface="Consolas" panose="020B0609020204030204" pitchFamily="49" charset="0"/>
              </a:rPr>
              <a:t> = 32,     //   100000</a:t>
            </a:r>
          </a:p>
          <a:p>
            <a:r>
              <a:rPr lang="en-GB" dirty="0">
                <a:latin typeface="Consolas" panose="020B0609020204030204" pitchFamily="49" charset="0"/>
              </a:rPr>
              <a:t>        All = 63                  //   111111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2952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34293" y="1825625"/>
            <a:ext cx="3790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Courage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-95518" y="156330"/>
            <a:ext cx="91955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    /// &lt;summary&gt;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/// Abstract Handler in chain of responsibility pattern.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/// &lt;/summary&gt;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public abstract class Logger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protected </a:t>
            </a:r>
            <a:r>
              <a:rPr lang="en-GB" sz="1400" dirty="0" err="1">
                <a:latin typeface="Consolas" panose="020B0609020204030204" pitchFamily="49" charset="0"/>
              </a:rPr>
              <a:t>LogLevel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logMask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// The next Handler in the chain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protected Logger next;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public Logger(</a:t>
            </a:r>
            <a:r>
              <a:rPr lang="en-GB" sz="1400" dirty="0" err="1">
                <a:latin typeface="Consolas" panose="020B0609020204030204" pitchFamily="49" charset="0"/>
              </a:rPr>
              <a:t>LogLevel</a:t>
            </a:r>
            <a:r>
              <a:rPr lang="en-GB" sz="1400" dirty="0">
                <a:latin typeface="Consolas" panose="020B0609020204030204" pitchFamily="49" charset="0"/>
              </a:rPr>
              <a:t> 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this.logMask</a:t>
            </a:r>
            <a:r>
              <a:rPr lang="en-GB" sz="1400" dirty="0">
                <a:latin typeface="Consolas" panose="020B0609020204030204" pitchFamily="49" charset="0"/>
              </a:rPr>
              <a:t> = mask;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/// &lt;summary&gt;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/// Sets the Next logger to make a list/chain of Handlers.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/// &lt;/summary&gt;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public Logger </a:t>
            </a:r>
            <a:r>
              <a:rPr lang="en-GB" sz="1400" dirty="0" err="1">
                <a:latin typeface="Consolas" panose="020B0609020204030204" pitchFamily="49" charset="0"/>
              </a:rPr>
              <a:t>SetNext</a:t>
            </a:r>
            <a:r>
              <a:rPr lang="en-GB" sz="1400" dirty="0">
                <a:latin typeface="Consolas" panose="020B0609020204030204" pitchFamily="49" charset="0"/>
              </a:rPr>
              <a:t>(Logger </a:t>
            </a:r>
            <a:r>
              <a:rPr lang="en-GB" sz="1400" dirty="0" err="1">
                <a:latin typeface="Consolas" panose="020B0609020204030204" pitchFamily="49" charset="0"/>
              </a:rPr>
              <a:t>nextlogger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next = </a:t>
            </a:r>
            <a:r>
              <a:rPr lang="en-GB" sz="1400" dirty="0" err="1">
                <a:latin typeface="Consolas" panose="020B0609020204030204" pitchFamily="49" charset="0"/>
              </a:rPr>
              <a:t>nextlogger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return </a:t>
            </a:r>
            <a:r>
              <a:rPr lang="en-GB" sz="1400" dirty="0" err="1">
                <a:latin typeface="Consolas" panose="020B0609020204030204" pitchFamily="49" charset="0"/>
              </a:rPr>
              <a:t>nextlogger</a:t>
            </a:r>
            <a:r>
              <a:rPr lang="en-GB" sz="14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0597" y="369553"/>
            <a:ext cx="686873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public void Message(string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, </a:t>
            </a:r>
            <a:r>
              <a:rPr lang="en-GB" sz="1400" dirty="0" err="1">
                <a:latin typeface="Consolas" panose="020B0609020204030204" pitchFamily="49" charset="0"/>
              </a:rPr>
              <a:t>LogLevel</a:t>
            </a:r>
            <a:r>
              <a:rPr lang="en-GB" sz="1400" dirty="0">
                <a:latin typeface="Consolas" panose="020B0609020204030204" pitchFamily="49" charset="0"/>
              </a:rPr>
              <a:t> severity)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if ((severity &amp; </a:t>
            </a:r>
            <a:r>
              <a:rPr lang="en-GB" sz="1400" dirty="0" err="1">
                <a:latin typeface="Consolas" panose="020B0609020204030204" pitchFamily="49" charset="0"/>
              </a:rPr>
              <a:t>logMask</a:t>
            </a:r>
            <a:r>
              <a:rPr lang="en-GB" sz="1400" dirty="0">
                <a:latin typeface="Consolas" panose="020B0609020204030204" pitchFamily="49" charset="0"/>
              </a:rPr>
              <a:t>) != 0)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//True only if all </a:t>
            </a:r>
            <a:r>
              <a:rPr lang="en-GB" sz="1400" dirty="0" err="1">
                <a:latin typeface="Consolas" panose="020B0609020204030204" pitchFamily="49" charset="0"/>
              </a:rPr>
              <a:t>logMask</a:t>
            </a:r>
            <a:r>
              <a:rPr lang="en-GB" sz="1400" dirty="0">
                <a:latin typeface="Consolas" panose="020B0609020204030204" pitchFamily="49" charset="0"/>
              </a:rPr>
              <a:t> bits are set in severity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latin typeface="Consolas" panose="020B0609020204030204" pitchFamily="49" charset="0"/>
              </a:rPr>
              <a:t>WriteMessage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if (next != null)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latin typeface="Consolas" panose="020B0609020204030204" pitchFamily="49" charset="0"/>
              </a:rPr>
              <a:t>next.Message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, severity);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abstract protected void </a:t>
            </a:r>
            <a:r>
              <a:rPr lang="en-GB" sz="1400" dirty="0" err="1">
                <a:latin typeface="Consolas" panose="020B0609020204030204" pitchFamily="49" charset="0"/>
              </a:rPr>
              <a:t>WriteMessage</a:t>
            </a:r>
            <a:r>
              <a:rPr lang="en-GB" sz="1400" dirty="0">
                <a:latin typeface="Consolas" panose="020B0609020204030204" pitchFamily="49" charset="0"/>
              </a:rPr>
              <a:t>(string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924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3423" y="285119"/>
            <a:ext cx="114493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 public class </a:t>
            </a:r>
            <a:r>
              <a:rPr lang="en-GB" sz="1400" dirty="0" err="1">
                <a:latin typeface="Consolas" panose="020B0609020204030204" pitchFamily="49" charset="0"/>
              </a:rPr>
              <a:t>ConsoleLogger</a:t>
            </a:r>
            <a:r>
              <a:rPr lang="en-GB" sz="1400" dirty="0">
                <a:latin typeface="Consolas" panose="020B0609020204030204" pitchFamily="49" charset="0"/>
              </a:rPr>
              <a:t> : Logger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public </a:t>
            </a:r>
            <a:r>
              <a:rPr lang="en-GB" sz="1400" dirty="0" err="1">
                <a:latin typeface="Consolas" panose="020B0609020204030204" pitchFamily="49" charset="0"/>
              </a:rPr>
              <a:t>ConsoleLogger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LogLevel</a:t>
            </a:r>
            <a:r>
              <a:rPr lang="en-GB" sz="1400" dirty="0">
                <a:latin typeface="Consolas" panose="020B0609020204030204" pitchFamily="49" charset="0"/>
              </a:rPr>
              <a:t> 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: base(mask)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protected override void </a:t>
            </a:r>
            <a:r>
              <a:rPr lang="en-GB" sz="1400" dirty="0" err="1">
                <a:latin typeface="Consolas" panose="020B0609020204030204" pitchFamily="49" charset="0"/>
              </a:rPr>
              <a:t>WriteMessage</a:t>
            </a:r>
            <a:r>
              <a:rPr lang="en-GB" sz="1400" dirty="0">
                <a:latin typeface="Consolas" panose="020B0609020204030204" pitchFamily="49" charset="0"/>
              </a:rPr>
              <a:t>(string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Console.WriteLine</a:t>
            </a:r>
            <a:r>
              <a:rPr lang="en-GB" sz="1400" dirty="0">
                <a:latin typeface="Consolas" panose="020B0609020204030204" pitchFamily="49" charset="0"/>
              </a:rPr>
              <a:t>("Writing to console: " +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public class </a:t>
            </a:r>
            <a:r>
              <a:rPr lang="en-GB" sz="1400" dirty="0" err="1">
                <a:latin typeface="Consolas" panose="020B0609020204030204" pitchFamily="49" charset="0"/>
              </a:rPr>
              <a:t>EmailLogger</a:t>
            </a:r>
            <a:r>
              <a:rPr lang="en-GB" sz="1400" dirty="0">
                <a:latin typeface="Consolas" panose="020B0609020204030204" pitchFamily="49" charset="0"/>
              </a:rPr>
              <a:t> : Logger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public </a:t>
            </a:r>
            <a:r>
              <a:rPr lang="en-GB" sz="1400" dirty="0" err="1">
                <a:latin typeface="Consolas" panose="020B0609020204030204" pitchFamily="49" charset="0"/>
              </a:rPr>
              <a:t>EmailLogger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LogLevel</a:t>
            </a:r>
            <a:r>
              <a:rPr lang="en-GB" sz="1400" dirty="0">
                <a:latin typeface="Consolas" panose="020B0609020204030204" pitchFamily="49" charset="0"/>
              </a:rPr>
              <a:t> 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: base(mask)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protected override void </a:t>
            </a:r>
            <a:r>
              <a:rPr lang="en-GB" sz="1400" dirty="0" err="1">
                <a:latin typeface="Consolas" panose="020B0609020204030204" pitchFamily="49" charset="0"/>
              </a:rPr>
              <a:t>WriteMessage</a:t>
            </a:r>
            <a:r>
              <a:rPr lang="en-GB" sz="1400" dirty="0">
                <a:latin typeface="Consolas" panose="020B0609020204030204" pitchFamily="49" charset="0"/>
              </a:rPr>
              <a:t>(string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// Placeholder for mail send logic, usually the email configurations are saved in config file.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Console.WriteLine</a:t>
            </a:r>
            <a:r>
              <a:rPr lang="en-GB" sz="1400" dirty="0">
                <a:latin typeface="Consolas" panose="020B0609020204030204" pitchFamily="49" charset="0"/>
              </a:rPr>
              <a:t>("Sending via email: " +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6095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3423" y="285119"/>
            <a:ext cx="114493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 public class </a:t>
            </a:r>
            <a:r>
              <a:rPr lang="en-GB" sz="1400" dirty="0" err="1">
                <a:latin typeface="Consolas" panose="020B0609020204030204" pitchFamily="49" charset="0"/>
              </a:rPr>
              <a:t>ConsoleLogger</a:t>
            </a:r>
            <a:r>
              <a:rPr lang="en-GB" sz="1400" dirty="0">
                <a:latin typeface="Consolas" panose="020B0609020204030204" pitchFamily="49" charset="0"/>
              </a:rPr>
              <a:t> : Logger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public </a:t>
            </a:r>
            <a:r>
              <a:rPr lang="en-GB" sz="1400" dirty="0" err="1">
                <a:latin typeface="Consolas" panose="020B0609020204030204" pitchFamily="49" charset="0"/>
              </a:rPr>
              <a:t>ConsoleLogger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LogLevel</a:t>
            </a:r>
            <a:r>
              <a:rPr lang="en-GB" sz="1400" dirty="0">
                <a:latin typeface="Consolas" panose="020B0609020204030204" pitchFamily="49" charset="0"/>
              </a:rPr>
              <a:t> 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: base(mask)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protected override void </a:t>
            </a:r>
            <a:r>
              <a:rPr lang="en-GB" sz="1400" dirty="0" err="1">
                <a:latin typeface="Consolas" panose="020B0609020204030204" pitchFamily="49" charset="0"/>
              </a:rPr>
              <a:t>WriteMessage</a:t>
            </a:r>
            <a:r>
              <a:rPr lang="en-GB" sz="1400" dirty="0">
                <a:latin typeface="Consolas" panose="020B0609020204030204" pitchFamily="49" charset="0"/>
              </a:rPr>
              <a:t>(string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Console.WriteLine</a:t>
            </a:r>
            <a:r>
              <a:rPr lang="en-GB" sz="1400" dirty="0">
                <a:latin typeface="Consolas" panose="020B0609020204030204" pitchFamily="49" charset="0"/>
              </a:rPr>
              <a:t>("Writing to console: " +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public class </a:t>
            </a:r>
            <a:r>
              <a:rPr lang="en-GB" sz="1400" dirty="0" err="1">
                <a:latin typeface="Consolas" panose="020B0609020204030204" pitchFamily="49" charset="0"/>
              </a:rPr>
              <a:t>EmailLogger</a:t>
            </a:r>
            <a:r>
              <a:rPr lang="en-GB" sz="1400" dirty="0">
                <a:latin typeface="Consolas" panose="020B0609020204030204" pitchFamily="49" charset="0"/>
              </a:rPr>
              <a:t> : Logger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public </a:t>
            </a:r>
            <a:r>
              <a:rPr lang="en-GB" sz="1400" dirty="0" err="1">
                <a:latin typeface="Consolas" panose="020B0609020204030204" pitchFamily="49" charset="0"/>
              </a:rPr>
              <a:t>EmailLogger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LogLevel</a:t>
            </a:r>
            <a:r>
              <a:rPr lang="en-GB" sz="1400" dirty="0">
                <a:latin typeface="Consolas" panose="020B0609020204030204" pitchFamily="49" charset="0"/>
              </a:rPr>
              <a:t> 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: base(mask)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protected override void </a:t>
            </a:r>
            <a:r>
              <a:rPr lang="en-GB" sz="1400" dirty="0" err="1">
                <a:latin typeface="Consolas" panose="020B0609020204030204" pitchFamily="49" charset="0"/>
              </a:rPr>
              <a:t>WriteMessage</a:t>
            </a:r>
            <a:r>
              <a:rPr lang="en-GB" sz="1400" dirty="0">
                <a:latin typeface="Consolas" panose="020B0609020204030204" pitchFamily="49" charset="0"/>
              </a:rPr>
              <a:t>(string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// Placeholder for mail send logic, usually the email configurations are saved in config file.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Console.WriteLine</a:t>
            </a:r>
            <a:r>
              <a:rPr lang="en-GB" sz="1400" dirty="0">
                <a:latin typeface="Consolas" panose="020B0609020204030204" pitchFamily="49" charset="0"/>
              </a:rPr>
              <a:t>("Sending via email: " +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123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23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3423" y="285119"/>
            <a:ext cx="114493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 class </a:t>
            </a:r>
            <a:r>
              <a:rPr lang="en-GB" sz="1400" dirty="0" err="1">
                <a:latin typeface="Consolas" panose="020B0609020204030204" pitchFamily="49" charset="0"/>
              </a:rPr>
              <a:t>FileLogger</a:t>
            </a:r>
            <a:r>
              <a:rPr lang="en-GB" sz="1400" dirty="0">
                <a:latin typeface="Consolas" panose="020B0609020204030204" pitchFamily="49" charset="0"/>
              </a:rPr>
              <a:t> : Logger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public </a:t>
            </a:r>
            <a:r>
              <a:rPr lang="en-GB" sz="1400" dirty="0" err="1">
                <a:latin typeface="Consolas" panose="020B0609020204030204" pitchFamily="49" charset="0"/>
              </a:rPr>
              <a:t>FileLogger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LogLevel</a:t>
            </a:r>
            <a:r>
              <a:rPr lang="en-GB" sz="1400" dirty="0">
                <a:latin typeface="Consolas" panose="020B0609020204030204" pitchFamily="49" charset="0"/>
              </a:rPr>
              <a:t> 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: base(mask)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protected override void </a:t>
            </a:r>
            <a:r>
              <a:rPr lang="en-GB" sz="1400" dirty="0" err="1">
                <a:latin typeface="Consolas" panose="020B0609020204030204" pitchFamily="49" charset="0"/>
              </a:rPr>
              <a:t>WriteMessage</a:t>
            </a:r>
            <a:r>
              <a:rPr lang="en-GB" sz="1400" dirty="0">
                <a:latin typeface="Consolas" panose="020B0609020204030204" pitchFamily="49" charset="0"/>
              </a:rPr>
              <a:t>(string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// Placeholder for File writing logic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Console.WriteLine</a:t>
            </a:r>
            <a:r>
              <a:rPr lang="en-GB" sz="1400" dirty="0">
                <a:latin typeface="Consolas" panose="020B0609020204030204" pitchFamily="49" charset="0"/>
              </a:rPr>
              <a:t>("Writing to Log File: " + </a:t>
            </a:r>
            <a:r>
              <a:rPr lang="en-GB" sz="1400" dirty="0" err="1">
                <a:latin typeface="Consolas" panose="020B0609020204030204" pitchFamily="49" charset="0"/>
              </a:rPr>
              <a:t>msg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2520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24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6606" y="452545"/>
            <a:ext cx="1144931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public class Program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public static void Main(string[] </a:t>
            </a:r>
            <a:r>
              <a:rPr lang="en-GB" sz="1400" dirty="0" err="1">
                <a:latin typeface="Consolas" panose="020B0609020204030204" pitchFamily="49" charset="0"/>
              </a:rPr>
              <a:t>args</a:t>
            </a:r>
            <a:r>
              <a:rPr lang="en-GB" sz="1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// Build the chain of responsibility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Logger </a:t>
            </a:r>
            <a:r>
              <a:rPr lang="en-GB" sz="1400" dirty="0" err="1">
                <a:latin typeface="Consolas" panose="020B0609020204030204" pitchFamily="49" charset="0"/>
              </a:rPr>
              <a:t>logger</a:t>
            </a:r>
            <a:r>
              <a:rPr lang="en-GB" sz="1400" dirty="0">
                <a:latin typeface="Consolas" panose="020B0609020204030204" pitchFamily="49" charset="0"/>
              </a:rPr>
              <a:t>, logger1, logger2;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logger = new </a:t>
            </a:r>
            <a:r>
              <a:rPr lang="en-GB" sz="1400" dirty="0" err="1">
                <a:latin typeface="Consolas" panose="020B0609020204030204" pitchFamily="49" charset="0"/>
              </a:rPr>
              <a:t>ConsoleLogger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LogLevel.All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logger1 = </a:t>
            </a:r>
            <a:r>
              <a:rPr lang="en-GB" sz="1400" dirty="0" err="1">
                <a:latin typeface="Consolas" panose="020B0609020204030204" pitchFamily="49" charset="0"/>
              </a:rPr>
              <a:t>logger.SetNext</a:t>
            </a:r>
            <a:r>
              <a:rPr lang="en-GB" sz="1400" dirty="0">
                <a:latin typeface="Consolas" panose="020B0609020204030204" pitchFamily="49" charset="0"/>
              </a:rPr>
              <a:t>(new </a:t>
            </a:r>
            <a:r>
              <a:rPr lang="en-GB" sz="1400" dirty="0" err="1">
                <a:latin typeface="Consolas" panose="020B0609020204030204" pitchFamily="49" charset="0"/>
              </a:rPr>
              <a:t>EmailLogger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LogLevel.FunctionalMessage</a:t>
            </a:r>
            <a:r>
              <a:rPr lang="en-GB" sz="1400" dirty="0">
                <a:latin typeface="Consolas" panose="020B0609020204030204" pitchFamily="49" charset="0"/>
              </a:rPr>
              <a:t> | </a:t>
            </a:r>
            <a:r>
              <a:rPr lang="en-GB" sz="1400" dirty="0" err="1">
                <a:latin typeface="Consolas" panose="020B0609020204030204" pitchFamily="49" charset="0"/>
              </a:rPr>
              <a:t>LogLevel.FunctionalError</a:t>
            </a:r>
            <a:r>
              <a:rPr lang="en-GB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logger2 = logger1.SetNext(new </a:t>
            </a:r>
            <a:r>
              <a:rPr lang="en-GB" sz="1400" dirty="0" err="1">
                <a:latin typeface="Consolas" panose="020B0609020204030204" pitchFamily="49" charset="0"/>
              </a:rPr>
              <a:t>FileLogger</a:t>
            </a:r>
            <a:r>
              <a:rPr lang="en-GB" sz="1400" dirty="0">
                <a:latin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</a:rPr>
              <a:t>LogLevel.Warning</a:t>
            </a:r>
            <a:r>
              <a:rPr lang="en-GB" sz="1400" dirty="0">
                <a:latin typeface="Consolas" panose="020B0609020204030204" pitchFamily="49" charset="0"/>
              </a:rPr>
              <a:t> | </a:t>
            </a:r>
            <a:r>
              <a:rPr lang="en-GB" sz="1400" dirty="0" err="1">
                <a:latin typeface="Consolas" panose="020B0609020204030204" pitchFamily="49" charset="0"/>
              </a:rPr>
              <a:t>LogLevel.Error</a:t>
            </a:r>
            <a:r>
              <a:rPr lang="en-GB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// Handled by </a:t>
            </a:r>
            <a:r>
              <a:rPr lang="en-GB" sz="1400" dirty="0" err="1">
                <a:latin typeface="Consolas" panose="020B0609020204030204" pitchFamily="49" charset="0"/>
              </a:rPr>
              <a:t>ConsoleLogger</a:t>
            </a:r>
            <a:r>
              <a:rPr lang="en-GB" sz="1400" dirty="0">
                <a:latin typeface="Consolas" panose="020B0609020204030204" pitchFamily="49" charset="0"/>
              </a:rPr>
              <a:t> since the console has a </a:t>
            </a:r>
            <a:r>
              <a:rPr lang="en-GB" sz="1400" dirty="0" err="1">
                <a:latin typeface="Consolas" panose="020B0609020204030204" pitchFamily="49" charset="0"/>
              </a:rPr>
              <a:t>loglevel</a:t>
            </a:r>
            <a:r>
              <a:rPr lang="en-GB" sz="1400" dirty="0">
                <a:latin typeface="Consolas" panose="020B0609020204030204" pitchFamily="49" charset="0"/>
              </a:rPr>
              <a:t> of all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logger.Message</a:t>
            </a:r>
            <a:r>
              <a:rPr lang="en-GB" sz="1400" dirty="0">
                <a:latin typeface="Consolas" panose="020B0609020204030204" pitchFamily="49" charset="0"/>
              </a:rPr>
              <a:t>("Entering function </a:t>
            </a:r>
            <a:r>
              <a:rPr lang="en-GB" sz="1400" dirty="0" err="1">
                <a:latin typeface="Consolas" panose="020B0609020204030204" pitchFamily="49" charset="0"/>
              </a:rPr>
              <a:t>ProcessOrder</a:t>
            </a:r>
            <a:r>
              <a:rPr lang="en-GB" sz="1400" dirty="0">
                <a:latin typeface="Consolas" panose="020B0609020204030204" pitchFamily="49" charset="0"/>
              </a:rPr>
              <a:t>().", </a:t>
            </a:r>
            <a:r>
              <a:rPr lang="en-GB" sz="1400" dirty="0" err="1">
                <a:latin typeface="Consolas" panose="020B0609020204030204" pitchFamily="49" charset="0"/>
              </a:rPr>
              <a:t>LogLevel.Debug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logger.Message</a:t>
            </a:r>
            <a:r>
              <a:rPr lang="en-GB" sz="1400" dirty="0">
                <a:latin typeface="Consolas" panose="020B0609020204030204" pitchFamily="49" charset="0"/>
              </a:rPr>
              <a:t>("Order record retrieved.", </a:t>
            </a:r>
            <a:r>
              <a:rPr lang="en-GB" sz="1400" dirty="0" err="1">
                <a:latin typeface="Consolas" panose="020B0609020204030204" pitchFamily="49" charset="0"/>
              </a:rPr>
              <a:t>LogLevel.Info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// Handled by </a:t>
            </a:r>
            <a:r>
              <a:rPr lang="en-GB" sz="1400" dirty="0" err="1">
                <a:latin typeface="Consolas" panose="020B0609020204030204" pitchFamily="49" charset="0"/>
              </a:rPr>
              <a:t>ConsoleLogger</a:t>
            </a:r>
            <a:r>
              <a:rPr lang="en-GB" sz="1400" dirty="0">
                <a:latin typeface="Consolas" panose="020B0609020204030204" pitchFamily="49" charset="0"/>
              </a:rPr>
              <a:t> and </a:t>
            </a:r>
            <a:r>
              <a:rPr lang="en-GB" sz="1400" dirty="0" err="1">
                <a:latin typeface="Consolas" panose="020B0609020204030204" pitchFamily="49" charset="0"/>
              </a:rPr>
              <a:t>FileLogger</a:t>
            </a:r>
            <a:r>
              <a:rPr lang="en-GB" sz="1400" dirty="0">
                <a:latin typeface="Consolas" panose="020B0609020204030204" pitchFamily="49" charset="0"/>
              </a:rPr>
              <a:t> since </a:t>
            </a:r>
            <a:r>
              <a:rPr lang="en-GB" sz="1400" dirty="0" err="1">
                <a:latin typeface="Consolas" panose="020B0609020204030204" pitchFamily="49" charset="0"/>
              </a:rPr>
              <a:t>filelogger</a:t>
            </a:r>
            <a:r>
              <a:rPr lang="en-GB" sz="1400" dirty="0">
                <a:latin typeface="Consolas" panose="020B0609020204030204" pitchFamily="49" charset="0"/>
              </a:rPr>
              <a:t> implements Warning &amp; Error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logger.Message</a:t>
            </a:r>
            <a:r>
              <a:rPr lang="en-GB" sz="1400" dirty="0">
                <a:latin typeface="Consolas" panose="020B0609020204030204" pitchFamily="49" charset="0"/>
              </a:rPr>
              <a:t>("Customer Address details missing in Branch </a:t>
            </a:r>
            <a:r>
              <a:rPr lang="en-GB" sz="1400" dirty="0" err="1">
                <a:latin typeface="Consolas" panose="020B0609020204030204" pitchFamily="49" charset="0"/>
              </a:rPr>
              <a:t>DataBase</a:t>
            </a:r>
            <a:r>
              <a:rPr lang="en-GB" sz="1400" dirty="0">
                <a:latin typeface="Consolas" panose="020B0609020204030204" pitchFamily="49" charset="0"/>
              </a:rPr>
              <a:t>.", </a:t>
            </a:r>
            <a:r>
              <a:rPr lang="en-GB" sz="1400" dirty="0" err="1">
                <a:latin typeface="Consolas" panose="020B0609020204030204" pitchFamily="49" charset="0"/>
              </a:rPr>
              <a:t>LogLevel.Warning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logger.Message</a:t>
            </a:r>
            <a:r>
              <a:rPr lang="en-GB" sz="1400" dirty="0">
                <a:latin typeface="Consolas" panose="020B0609020204030204" pitchFamily="49" charset="0"/>
              </a:rPr>
              <a:t>("Customer Address details missing in Organization </a:t>
            </a:r>
            <a:r>
              <a:rPr lang="en-GB" sz="1400" dirty="0" err="1">
                <a:latin typeface="Consolas" panose="020B0609020204030204" pitchFamily="49" charset="0"/>
              </a:rPr>
              <a:t>DataBase</a:t>
            </a:r>
            <a:r>
              <a:rPr lang="en-GB" sz="1400" dirty="0">
                <a:latin typeface="Consolas" panose="020B0609020204030204" pitchFamily="49" charset="0"/>
              </a:rPr>
              <a:t>.", </a:t>
            </a:r>
            <a:r>
              <a:rPr lang="en-GB" sz="1400" dirty="0" err="1">
                <a:latin typeface="Consolas" panose="020B0609020204030204" pitchFamily="49" charset="0"/>
              </a:rPr>
              <a:t>LogLevel.Error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// Handled by </a:t>
            </a:r>
            <a:r>
              <a:rPr lang="en-GB" sz="1400" dirty="0" err="1">
                <a:latin typeface="Consolas" panose="020B0609020204030204" pitchFamily="49" charset="0"/>
              </a:rPr>
              <a:t>ConsoleLogger</a:t>
            </a:r>
            <a:r>
              <a:rPr lang="en-GB" sz="1400" dirty="0">
                <a:latin typeface="Consolas" panose="020B0609020204030204" pitchFamily="49" charset="0"/>
              </a:rPr>
              <a:t> and </a:t>
            </a:r>
            <a:r>
              <a:rPr lang="en-GB" sz="1400" dirty="0" err="1">
                <a:latin typeface="Consolas" panose="020B0609020204030204" pitchFamily="49" charset="0"/>
              </a:rPr>
              <a:t>EmailLogger</a:t>
            </a:r>
            <a:r>
              <a:rPr lang="en-GB" sz="1400" dirty="0">
                <a:latin typeface="Consolas" panose="020B0609020204030204" pitchFamily="49" charset="0"/>
              </a:rPr>
              <a:t> as it implements functional error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logger.Message</a:t>
            </a:r>
            <a:r>
              <a:rPr lang="en-GB" sz="1400" dirty="0">
                <a:latin typeface="Consolas" panose="020B0609020204030204" pitchFamily="49" charset="0"/>
              </a:rPr>
              <a:t>("Unable to Process Order ORD1 Dated D1 For Customer C1.", </a:t>
            </a:r>
            <a:r>
              <a:rPr lang="en-GB" sz="1400" dirty="0" err="1">
                <a:latin typeface="Consolas" panose="020B0609020204030204" pitchFamily="49" charset="0"/>
              </a:rPr>
              <a:t>LogLevel.FunctionalError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    // Handled by </a:t>
            </a:r>
            <a:r>
              <a:rPr lang="en-GB" sz="1400" dirty="0" err="1">
                <a:latin typeface="Consolas" panose="020B0609020204030204" pitchFamily="49" charset="0"/>
              </a:rPr>
              <a:t>ConsoleLogger</a:t>
            </a:r>
            <a:r>
              <a:rPr lang="en-GB" sz="1400" dirty="0">
                <a:latin typeface="Consolas" panose="020B0609020204030204" pitchFamily="49" charset="0"/>
              </a:rPr>
              <a:t> and </a:t>
            </a:r>
            <a:r>
              <a:rPr lang="en-GB" sz="1400" dirty="0" err="1">
                <a:latin typeface="Consolas" panose="020B0609020204030204" pitchFamily="49" charset="0"/>
              </a:rPr>
              <a:t>EmailLogger</a:t>
            </a:r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</a:rPr>
              <a:t>logger.Message</a:t>
            </a:r>
            <a:r>
              <a:rPr lang="en-GB" sz="1400" dirty="0">
                <a:latin typeface="Consolas" panose="020B0609020204030204" pitchFamily="49" charset="0"/>
              </a:rPr>
              <a:t>("Order Dispatched.", </a:t>
            </a:r>
            <a:r>
              <a:rPr lang="en-GB" sz="1400" dirty="0" err="1">
                <a:latin typeface="Consolas" panose="020B0609020204030204" pitchFamily="49" charset="0"/>
              </a:rPr>
              <a:t>LogLevel.FunctionalMessage</a:t>
            </a:r>
            <a:r>
              <a:rPr lang="en-GB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09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Chain of Responsibility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Chain of Responsibility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https://sourcemaking.com/design_patterns/chain_of_responsibility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Chain of Responsibility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https://en.wikipedia.org/wiki/chain-of-responsibility_pattern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9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26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tabLst>
                <a:tab pos="20669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Next session</a:t>
            </a:r>
            <a:endParaRPr lang="en-GB" sz="20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169068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Dependency Inversion</a:t>
            </a:r>
            <a:endParaRPr lang="en-GB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57091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Explicit Dependencies</a:t>
            </a:r>
            <a:endParaRPr lang="en-GB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451138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Command</a:t>
            </a:r>
            <a:endParaRPr lang="en-GB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4331363"/>
            <a:ext cx="10515600" cy="88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Interpreter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50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Boy Scout Rule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Aren’t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Gonna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Need It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Stable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Hollywood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Open-Closed</a:t>
            </a:r>
          </a:p>
          <a:p>
            <a:pPr marL="182563" indent="0">
              <a:buNone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Substitution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</a:t>
            </a:r>
          </a:p>
          <a:p>
            <a:pPr marL="182563" indent="0">
              <a:buNone/>
            </a:pP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Explicit Dependencies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Once and Only Once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Tell, Don’t Ask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Principle of Least Surprise</a:t>
            </a:r>
          </a:p>
          <a:p>
            <a:pPr marL="182563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838200" y="365125"/>
            <a:ext cx="1121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Creational, Structural, </a:t>
            </a:r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Behavioural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Factory method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 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Bridge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Chain of responsiblity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Stategy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Don’t Repeat Yourself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principle states to remove both repetition of process and repetition of logic.</a:t>
            </a:r>
            <a:endParaRPr lang="en-GB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6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01" y="1185549"/>
            <a:ext cx="571579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4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Inversion of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principle in which custom-written portions of a computer program receive the flow of control from a generic framework.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7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6384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Inversion of Control</a:t>
            </a:r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581275"/>
          <a:ext cx="8275136" cy="342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38200" y="1876932"/>
            <a:ext cx="3363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Traditional control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0359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638425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Inversion of Control</a:t>
            </a:r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581275"/>
          <a:ext cx="8275136" cy="342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38200" y="1876932"/>
            <a:ext cx="3025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Inverted control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467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1414</Words>
  <Application>Microsoft Office PowerPoint</Application>
  <PresentationFormat>Widescreen</PresentationFormat>
  <Paragraphs>317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等线</vt:lpstr>
      <vt:lpstr>Arial</vt:lpstr>
      <vt:lpstr>Calibri</vt:lpstr>
      <vt:lpstr>Calibri Light</vt:lpstr>
      <vt:lpstr>Consolas</vt:lpstr>
      <vt:lpstr>Segoe UI</vt:lpstr>
      <vt:lpstr>Segoe UI Black</vt:lpstr>
      <vt:lpstr>Segoe UI Light</vt:lpstr>
      <vt:lpstr>Segoe UI Semibold</vt:lpstr>
      <vt:lpstr>Office Theme</vt:lpstr>
      <vt:lpstr>How to be a Good Developer</vt:lpstr>
      <vt:lpstr>PowerPoint Presentation</vt:lpstr>
      <vt:lpstr>Principles</vt:lpstr>
      <vt:lpstr>PowerPoint Presentation</vt:lpstr>
      <vt:lpstr>Principles | Don’t Repeat Yourself</vt:lpstr>
      <vt:lpstr>PowerPoint Presentation</vt:lpstr>
      <vt:lpstr>Principles | Inversion of Control</vt:lpstr>
      <vt:lpstr>Principles | Inversion of Control</vt:lpstr>
      <vt:lpstr>Principles | Inversion of Control</vt:lpstr>
      <vt:lpstr>Pattern | Proxy  Structural </vt:lpstr>
      <vt:lpstr>Pattern | Proxy  Structural </vt:lpstr>
      <vt:lpstr>Pattern | Proxy  Structural </vt:lpstr>
      <vt:lpstr>Pattern | Proxy  Structural </vt:lpstr>
      <vt:lpstr>PowerPoint Presentation</vt:lpstr>
      <vt:lpstr>Pattern | Proxy  Creational </vt:lpstr>
      <vt:lpstr>PowerPoint Presentation</vt:lpstr>
      <vt:lpstr>Pattern | Chain of Responsibility  Behavioural </vt:lpstr>
      <vt:lpstr>Pattern | Chain of Responsibility  Behavioural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 | Chain of Responsibility  Structural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Matthias</dc:creator>
  <cp:lastModifiedBy>Matt Matthias</cp:lastModifiedBy>
  <cp:revision>74</cp:revision>
  <dcterms:created xsi:type="dcterms:W3CDTF">2016-05-13T07:51:51Z</dcterms:created>
  <dcterms:modified xsi:type="dcterms:W3CDTF">2016-11-30T21:52:31Z</dcterms:modified>
</cp:coreProperties>
</file>