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306" r:id="rId6"/>
    <p:sldId id="307" r:id="rId7"/>
    <p:sldId id="308" r:id="rId8"/>
    <p:sldId id="309" r:id="rId9"/>
    <p:sldId id="303" r:id="rId10"/>
    <p:sldId id="304" r:id="rId11"/>
    <p:sldId id="305" r:id="rId12"/>
    <p:sldId id="266" r:id="rId13"/>
    <p:sldId id="297" r:id="rId14"/>
    <p:sldId id="274" r:id="rId15"/>
    <p:sldId id="264" r:id="rId16"/>
    <p:sldId id="298" r:id="rId17"/>
    <p:sldId id="299" r:id="rId18"/>
    <p:sldId id="300" r:id="rId19"/>
    <p:sldId id="301" r:id="rId20"/>
    <p:sldId id="302" r:id="rId21"/>
    <p:sldId id="275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57C"/>
    <a:srgbClr val="90549A"/>
    <a:srgbClr val="DF93A3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6964" autoAdjust="0"/>
  </p:normalViewPr>
  <p:slideViewPr>
    <p:cSldViewPr snapToGrid="0">
      <p:cViewPr varScale="1">
        <p:scale>
          <a:sx n="67" d="100"/>
          <a:sy n="67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08:54.77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2584 4645 5120,'-14'0'2560,"14"14"-2176,0-14 2688,0 15-2560,0 14 128,0-1 512,-15 16 0,15 13-1280,0 15 0,0 1 1152,0 28 127,0 0-383,0 0 128,15 14-256,-15 15 0,14-15-256,0 16 128,-14 13-384,15-43 0,0 72 0,-1 0 0,0-14 0,15 14 0,-14 0 0,-1 0 0,0 1 0,15 14 128,-15-1-128,1 15 0,0-14-128,-1 13 128,0 2-128,0-16 128,1 15-128,0 15 128,-1-29-128,-14 28 128,14-14 0,1 14 0,-15-13-128,14-2 128,1 2 0,-1 13 128,1-14 0,13 0 0,-13 1-128,14-16 128,-15 0-128,1 1 128,13 0-128,-13-29 0,-1-1-128,-14 1 128,15-29-512,-1-14 0,-14-16-768,14-13 128,-14-15-1152,0-43 0,15-15-895,-1-43-1</inkml:trace>
  <inkml:trace contextRef="#ctx0" brushRef="#br0" timeOffset="2133">2641 4732 3328,'0'0'1664,"0"-15"-1152,14 1 1152,-14 14-1536,15 0 0,-1-15 0,1 15 0,13 0-128,-13 0 128,28-14 128,-14 14 128,15 0-128,13 0 128,1 0-128,0 0 128,14 0-256,29-14 128,-15 14-128,15-15 0,29 0-128,0 1 128,0 14-128,15-14 128,28 0-128,-14-1 0,28 0 0,0 15 128,16-14 0,13 0 0,0-1 0,15 1 0,15-1 0,13-14 0,1 15-128,0 0 128,0-15-128,0 14 128,14 15-128,-15-14 128,16 0-128,-15 14 128,14 0-128,-14-15 128,0 15-128,-1 0 128,-13 0-128,-15-14 128,-1 14 0,-13 0 0,-15 0-128,-14 0 128,-15 0-128,-14 0 128,-15-15-128,-15 15 128,-27 0-128,-1 0 0,-14 0 128,-15-14 128,-15 14-128,-13 14 128,-16-14 0,1 0 128,0 15-128,-15-15 128,1 14-128,-1 1 0,1-1-128,-15 0 128,14 15-256,-14 0 128,15 14-128,-1 1 128,-14 14-128,14-1 128,1 30-1,0-1 1,-1 1 0,0 28 0,0 1 0,1 14 0,14 14-128,-14 1 128,-1 13-128,15 16 128,-15 13-128,1 15 128,-1 0-128,15 0 128,-15 29-128,15-14 128,0 28 0,-15-28 128,16 28-128,-2-14 0,-14 14 128,1 0 0,0-14-256,-1 0 128,0 0-128,15-14 128,0-15-128,0 14 128,0-28-128,0-1 0,14-13 0,-14-1 128,0 0-128,14-14 0,-14-15 0,0-14 0,0 0 0,0-15 128,-1-14-128,-13 0 0,-1-14 0,-14 0 128,-14-15-128,-1-15 128,-13 16-128,-16-15 128,-13-1-128,-1-14 128,-15 15-128,-13-15 128,-29 1-128,-1 14 128,-14-15-128,-14 0 128,-1-14-128,-28 14 128,0-14-128,-14 0 128,-16-15 0,-13 16 128,14-16-128,-29 0 0,0 0 0,0 1 128,-14 0-256,0-1 128,14 0 0,-29 15 0,15-14-128,14-1 128,-29 1-128,29-1 128,0 0-128,-14-14 0,14 29 0,14-29 0,29 29 0,-13-15 0,13 1 0,15-15 128,-1 14-128,1-14 128,15 0 0,13 15 0,1-15-128,0 0 128,28 14-128,1-14 0,-1 0 0,15 0 128,0 0-128,15 0 0,-1 0 0,15 0 128,0-14 0,-1 14 0,16 0-128,-1-15 0,0 15 0,1 0 128,13 0-128,1 0 128,-14 0-256,13 0 128,1 0 128,-1-14 0,1 14-128,14 0 0,1 0 0,-1 14 128,-15-14-128,16 0 128,-2 0-128,-13 15 128,29-15-128,-15 0 0,0 0-128,15 0 128,-1 14-256,1-14 0,-1 0-896,15 0 128,-14 15-1280,14-15 128,-14 14-895,14 0 127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27:16.178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15045 8015 2560,'0'13'1280,"13"-13"0,-13 0 896,0 0-1920,0 0 128,13 13 256,-13 0 0,13-13-768,-13 25 128,25-12 384,-12 0 128,13 0-256,-13 12 128,12-12-256,1 13 128,0-13-128,-14 12 0,14-12-128,0 13 0,-14-14 0,14 1 0,-26-13 0,13 13 128,0 0-128,-13-1 0,13-12 0,-13 14 0,12-14 0,-12 12 128,0-12-128,0 0 0,0 0 0,0 0 0,0 0 0,0 0 0,0 13 0,0-13 0,0 0 0,0 0 0,0 0 0,0 0 0,-12 0 0,12 0 0,0 0 0,-13 0 128,13 0 0,-13 0 0,0-13 128,0 13 0,-12 0 0,-1 0 128,0 0-128,-12 0 0,-1 0-128,-12 0 128,13 13-128,-14-13 0,1 0-128,13 13 128,-1-13-512,14 12 128,-1 1-1024,0-13 128,14 0-640,-14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27:17.925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6062 7679 3328,'0'13'1664,"0"-26"-1536,0 13 2176,0 0-2048,13 0 128,0 0 128,12 13 128,-12-13-768,13 0 128,13 13 384,-14-1 0,26 14-128,-12-13 128,25 0-128,0 12 128,13 1-256,13 12 128,0-12-128,25 12 0,13 14 0,0 12 0,1-13-128,12 13 128,0 1-128,0-1 128,13 13-128,-13 0 0,13 0 0,0 12 0,13 1 128,-1 13 0,1-1 0,0-11 128,0 11-128,12 1 0,-12-1 0,-13 1 128,13 0-256,-13-1 128,-13-12-128,0 0 128,-25-13-128,-1-13 128,-25 0-128,-13 0 0,-1 0 0,2-12 128,-27-1-128,0 0 0,-12-12 0,-14-1 0,1 1 0,0-14 128,-14 1-256,1 0 128,0-13-512,-13-1 0,13 1-768,-13-13 128,13 0-640,-1-13 128</inkml:trace>
  <inkml:trace contextRef="#ctx0" brushRef="#br0" timeOffset="3557">10988 10065 4608,'0'26'2304,"0"-13"-1536,12-1 2304,-12 2-2816,0 11 128,0-12 384,-12 25 0,12-12-896,0 12 0,0 1 512,0-13 0,0 12-128,0-12 0,0-1-256,0 1 128,0 0-128,0-14 0,0 2 0,0-14 0,0 12 0,0-12 0,0 13 0,0-13 128,0 0-128,0 0 128,0 0-128,0 0 0,0 0 128,0 0 0,0 0 0,-13 0 128,0-13 128,0 13 0,-12 0 128,-1 0 127,0 0-127,-12 0 128,-1 0-256,1 0 0,-1 0-128,13 13 128,-12-13-768,25 13 128,-12-13-896,12 0 0,0 0-1279,13 12 127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28:37.329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12230 4274 2688,'-17'-17'1280,"34"17"-640,-17 0 1280,0 0-1664,0 0 0,0 0 512,0 0 0,0 0-768,0 0 0,17-17 640,-17 17 128,0 17-128,0-17 128,0 33-128,0-16 0,0 34-128,0-18 0,16 35-128,-16 16 0,18 16 0,-2 18 0,-16-17-128,17 34 128,-17-17 0,0 16-1,0 1 1,0-18 128,0 1-128,0 16 128,0-32-256,0 15 128,0-16-256,0 0 0,0-34-128,0 1 128,0-1-128,0-17 128,0-16-256,0 16 128,0-16-512,0-17 0,-17 0-768,17-1 1,0-16-1153,0-16 0</inkml:trace>
  <inkml:trace contextRef="#ctx0" brushRef="#br0" timeOffset="1640">12247 4206 3072,'-17'-16'1536,"17"16"-384,0 0 896,0 0-1792,0 0 128,-17 0 128,17 0 128,0 0-768,0 0 0,0 0 512,17 0 128,-17 0-128,33 0 128,-16 0-128,17 0 128,0 0-128,33-17 128,0 0-128,17 17 128,17-17-256,0 17 0,34-17-128,0 17 128,-1-17-128,17 1 0,1 16-128,-18 0 128,18 0-128,-18 0 0,1 0 0,-34 0 0,17 0 0,-17 0 0,-1 0 0,-16 0 0,1 0 0,-18 0 0,0 0 0,1-17 128,-35 17-128,18 0 0,-18 0 0,-16 0 128,17-17 0,-17 17 0,-1 0 0,1 0 128,0 0-128,-17 0 128,17 0-129,-17 0 129,17 0-128,-17 0 0,0 0-128,0 0 0,0 0 128,16 0 0,-16 0 0,0 0 128,0 17-128,0-17 128,17 17-128,-17-1 128,0 1-128,17 17 128,-17 0-128,0 16 0,0 0 0,0 18 0,17-18 0,-17 34 0,0 17-128,0 0 128,17 17-128,-17 0 0,0-1 0,17 1 0,-17 16 0,0-16 128,16-17-128,-32 17 0,16-17 0,0-17 0,0 17 0,-17-17 128,17-16-128,-17 16 0,0-18 0,17 2 0,0-17 0,-17 16 0,17-17 0,-17-17 128,17 1-128,0 0 0,-16-17 0,16 0 0,0 0 0,-17-1 128,17-16-128,0 0 128,0 17-128,-17-17 0,17 0 0,0 17 128,-17-17-128,0 0 0,-16 0 0,-34 17 0,33-17 0,-33 0 0,16 0 0,-33 0 128,17 0-128,-18 0 0,-15 0 0,16 0 0,-17 0 0,-17 17 0,17-1 0,-17-16 0,0 17 0,0-17 0,18 17 0,-1 0 0,0-17 0,0 17 128,34-17-256,-1 16 128,1-16 0,-17 17 0,33-17 0,-16 17 0,17-17 0,-1 0 128,1 0-128,-1 17 0,1-17 0,16 0 0,-17 17 0,18-17 0,0 17 0,15-17 0,-15 0 0,16 16 128,1-16-128,16 0 0,-18 0 0,2-16 0,16 16 0,0 0 0,0 0-256,-17 0 0,17-17-640,0 17 128,0 0-768,17 0 129,-17 0-1153,16-17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28:43.62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16961 6649 3584,'-17'0'1792,"17"0"-1536,0 0 2176,17 0-1920,-17 0 0,17 0 384,-1 0 128,35 17-1152,-1-17 128,18 0 896,16 0 0,34 0-384,16 0 128,34 0-256,18 0 128,15-17-384,18 17 128,-17-17-256,0 1 128,-1 16-128,-32 0 0,-17-17 0,-18 34 128,-16-17-128,-34 0 0,0 0 0,-34 0 0,1 16 0,-18-16 0,1 0 0,-17 0 128,16 0-128,-15 0 0,-18 0 0,16 0 128,-16 0-128,17 0 0,-17 0 0,0 0 0,0 17 0,0 0 0,0 17 0,-17 16 128,17 17-128,0 17 0,0 1 0,-16 15 128,16 2-128,0 32 0,0-16 0,-18 17 0,18-18-128,0 1 128,18 0 0,-18-1 0,16-15 0,-16-2 0,17 1 0,-17-17 128,17 0-128,-17 1 0,0-18 0,16-16 0,-16 16 0,0-17 0,0-16 0,0-1 0,-16 1 0,16 0 128,-17-17-128,-16 17 128,-1-18 0,-17 1 127,18-17-127,-18 17 128,-16-17-128,16-17 128,-33 17-128,-17 0 128,1 0-128,-2-17 0,-15 17-128,-18 0 128,18 0 0,-35 0 0,17 0-128,-16 0 0,33 0 0,-33 0 128,33 0-128,0 0 0,1 0 128,15 17 0,18-17 0,0 17 128,17-17-128,-17 0 0,16 16 0,18-16 128,16 0-256,-16 0 128,16 0 0,1-16 0,16 16-128,-17 0 128,17 0-512,1 0 0,16 0-896,-17 0 0,17 0-1279,0 0-1</inkml:trace>
  <inkml:trace contextRef="#ctx0" brushRef="#br0" timeOffset="-1219">16927 6784 3328,'0'0'1664,"0"0"-768,0 0 1792,0 0-2560,0 0 128,0 0 256,17 17 0,-17 0-512,16 16 128,-16 35 512,18-1 128,-2 34 0,1 16 0,-17 18 0,0 0 128,0-1-256,0 18 128,0-1-257,-17-17 129,17 1-256,-16-17 0,-2 0-128,18-18 0,-16 18-128,16-34 0,-17-17-128,17-16 0,0 16-896,0-33 128,0-1-767,0-16-1,0-17-896,0-17 128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28:49.15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15732 10270 3840,'0'0'1920,"17"50"-384,-17-33 2048,0 17-3072,17 16 128,-1 18 384,1 16 0,0 16-1152,-17 2 0,17 32 1024,-17 1 128,16 16-384,-16 1 127,0-1-255,0 17 128,0-17-384,0 18 128,-16-18-256,16 0 0,0 1-128,0-17 128,0-1-128,0 1 0,-17-1 0,0-16 0,0 0-128,17-17 128,-16 0-640,16-34 128,0 0-768,-17-33 1,17-18-1153,0-16 128</inkml:trace>
  <inkml:trace contextRef="#ctx0" brushRef="#br0" timeOffset="1479">15682 10270 4480,'-17'0'2176,"17"17"-1792,0-17 2560,17 0-2688,0 0 128,16 0 256,1-17 0,16 17-640,1 0 0,33-17 640,17 17 0,16-17 0,18 17 0,17-16-256,16-1 0,17 17-128,16 0 0,2 0-128,-2 0 0,1 0-128,-17 0 0,0 0 0,-33 0 0,-1 0-128,-33 0 0,-18 0 0,2 0 128,-18 0-128,-1 0 128,-15 0-128,-18-17 0,-16 17 128,0 0 0,-1 0 0,-16 0 128,0 0-128,0 0 0,-17 0 0,17 0 0,-17 0 0,16 0 0,-16 0-128,17 0 128,-17 0 0,0 0 128,17 0-128,-17 0 0,17 0 0,-17 0 0,0 0 0,0 0 0,0 0-128,0 0 128,0 0 0,0 0 0,0 0 0,17 0 0,-17 0 0,0 0 0,0 17 0,0-17 0,0 17 0,0 16 0,16-16 0,-16 17 0,0 16 0,0 0 0,0 35 0,17-1 0,-17 0-128,0 16 128,0 19 0,0 15 0,0-16 0,0 33 0,-17 1 0,17-1 0,-16 0 0,-1 1 0,17-1 0,-17 1 0,17-18 0,-17 1 0,17-18 0,-17 1 0,17 0 0,0-34 0,0-17 0,0 17 0,0-33 0,0 16 0,0-33 0,-16-1 0,16 1 0,0-1 128,-17-16-128,0-17 128,0 17-128,0 0 128,-16 0-128,-1-17 0,0 0 0,-16 0 128,-18 0-256,1 17 128,-17-17 0,0 0 0,-17 0 0,0 0 128,0 0-128,-16 16 0,-18-16 0,18 0 0,-18 0 0,1 0 0,16 0 0,-34 0 0,35 0 128,-18 0 0,1 0 0,16-16 0,0 16 0,17 0 127,-17 0-127,17 0 128,17 0 0,17 0 0,-1 0-128,18 0 128,17 0-256,-1 16 0,17-32-896,1 16 129,16 0-1537,0 0 128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28:57.40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9514 11809 3200,'0'-34'1536,"0"17"-384,0 17 1664,0 0-2688,17 34 128,-17-1 384,16 35 0,-16-1-512,17 51 128,0 16 640,0 18 128,-1-1 128,1 17 0,-17 17-128,-17-16-1,1 15-255,-1 1 0,0-16-384,0-35 128,17 1-512,-16-1 0,16-32-640,-17-18 128,17 0-768,0-17 1,0-33-1153,0-1 0</inkml:trace>
  <inkml:trace contextRef="#ctx0" brushRef="#br0" timeOffset="1264">9498 11557 4352,'-34'-17'2176,"34"17"-1536,0 0 2432,0 0-2944,17 0 0,-17 0 256,17 17 128,16 0-384,1-1 0,16-16 384,1 17 128,33-17-128,34 17 128,0-17-256,16 0 0,34-17-256,-16 17 128,50 0-256,-34-17 0,17 17 0,0 0 0,-17 0-256,0 0 128,-16 0-256,-18 0 128,-16 0-128,-1 17 0,-15-17 0,-19 0 128,1 0 0,-16 0 128,-1 0 128,-33 0 0,16-17-128,-16 17 128,0 0 0,-18-16 0,1 16 0,0-17 128,0 17-128,0-17 0,-1 17 0,-16-17 0,17 17 0,-17 0 128,0 0-256,0 0 128,0 0 128,0 0 0,0 0 0,0 0 128,0 17-128,0-17 128,-17 17-128,17 16 128,0-16-128,-16 50 0,16 1-128,0 16 128,-17 17 0,17 17 128,-17 16-128,0 1 128,17-1 0,-17 35 0,1-18-128,-1 0 128,0 0-128,0 1 0,0-18-128,17-16 128,-17 0-128,1-1 0,-1-33 0,17-16 0,0-18 0,-17 18 128,17-18-128,-17 1 128,17-18-128,0 0 127,0 1-127,0 0 128,0 0-128,0-17 0,0-1 0,0 1 0,-17 0 0,17 0 0,0 0 0,0-1 128,0-16-128,0 17 128,0-17-128,0 17 0,0-17 0,0 0 128,0 17-128,0-17 0,0 17 0,0-17 0,0 0-128,0 16 128,0-16 0,0 0 0,0 0 0,0 0 128,0 0-128,0 0 0,0 0-128,0 0 128,0 0-511,0 0 127,0 0-1152,0 17 128,0-17-768,-16-17 128</inkml:trace>
  <inkml:trace contextRef="#ctx0" brushRef="#br0" timeOffset="1906">9666 14265 3456,'-17'0'1664,"17"0"-640,0 0 2048,0 0-2816,17 0 128,-17 0 256,0 0 128,17 0-768,-1 0 128,1 0 640,17 17 0,0-17 0,33 16 128,17-16-128,17 17 128,17-17-385,16 17 129,18 0-256,16-17 0,0 17-256,0 0 128,18-17-256,-18 16 0,0 1 0,17-17 128,-34 17-128,1-17 0,-18 0-128,-16 17 128,-17-17 0,-17 17 0,-17-17 0,-33 16 128,16-16-128,-33 0 128,0 0 0,0 17 0,0-17-128,-17 0 0,16 0-512,-16 0 128,17 0-1024,-17 0 1,0 0-1025,0 0 128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0:04.944"/>
    </inkml:context>
    <inkml:brush xml:id="br0">
      <inkml:brushProperty name="width" value="0.04536" units="cm"/>
      <inkml:brushProperty name="height" value="0.04536" units="cm"/>
    </inkml:brush>
  </inkml:definitions>
  <inkml:trace contextRef="#ctx0" brushRef="#br0">1902 1043 4736,'0'-5'2304,"5"-6"-2176,-5 7 3968,5-1-3584,-5-6 128,5 6 384,1 0 0,-1 0-1280,5-6 128,0 6 768,0-5 0,0 5-384,1 0 128,-1 0-256,0 0 0,1 5-128,-2 0 128,2 0-128,4 10 0,-5-5 0,1 5 0,-6 0 0,0 6 127,-1-6-127,-4 10 0,0-4 0,-4-1 128,-6-4-128,-1 4 128,6-5-128,-10 0 128,-1 5 0,1-4 0,0-6 0,5 5 0,-6-5-128,6 1 128,0-6-128,0 5 0,5-5-768,0 0 129,5 0-897,0 0 0,0 4-768,0 1 128</inkml:trace>
  <inkml:trace contextRef="#ctx0" brushRef="#br0" timeOffset="-498">1917 1002 4608,'0'0'2304,"5"15"-1920,-5-9 3584,0 3-3456,5 7 128,-5-1 256,5 6 128,-5-6-1280,0 5 0,6 6 768,-6-1 128,0 1-384,0-5 128,0 4-768,0-9 0,4-1-1024,-4 1 0,5-6-512,-5-6 0</inkml:trace>
  <inkml:trace contextRef="#ctx0" brushRef="#br0" timeOffset="961">2141 1201 3456,'6'15'1664,"-6"0"-128,0-10 2048,0 0-3200,4-5 128,-4 5 768,0-5 128,0 0-1536,-4 0 128,4 0 768,0-5 128,-6 0-256,6-5-1,0 5-511,-5-10 0,5 10 0,-5-5 0,5-1 0,0 1 128,0 0 0,0 0 0,5 0 0,-5 5 128,5 0-128,-5 0 0,10-1-256,-5 1 128,0 5-128,1-5 128,4 5-512,-5 0 128,6-5-512,-6 5 128,5 5-767,0-5 127,-5 0-1152,5 0 128</inkml:trace>
  <inkml:trace contextRef="#ctx0" brushRef="#br0" timeOffset="1452">2277 1037 5248,'-9'-9'2560,"0"9"-2688,18 0 3200,-9 9-3200,9 0 128,-9-9-256,9 9 128,0 9-768,0-9 128,-1 9-512,1 0 0</inkml:trace>
  <inkml:trace contextRef="#ctx0" brushRef="#br0" timeOffset="1273">2295 1140 6272,'5'15'3072,"-5"-5"-2560,0-5 5120,5 0-5632,-5 5 128,0-4 0,5 4 128,-5 0-384,0-5 128,5 0-640,-10 0 128,10-5-1408,-5 0 0</inkml:trace>
  <inkml:trace contextRef="#ctx0" brushRef="#br0" timeOffset="2047">2401 1227 4480,'0'5'2176,"-5"5"-1792,5-10 3840,0 0-3968,0 0 128,0-5 128,0 0 128,0 0-896,0 0 128,0 0 512,0-5 0,0 0-128,0-1 0,0 1-128,0 0 128,0-5 0,5 5 128,-5 5-128,5-1 128,-5 1-128,5 0 128,1 0-1,3 5 129,2 0-128,-6 5 0,5 0 0,0 6 0,-5-6-128,6 5 128,-6 5-256,0-5 128,0 5-128,0-4 128,0 4-256,0-5 0,-5 0-768,5 0 0,-5-5-1024,5-5 129,-5 0-897,5-5 128</inkml:trace>
  <inkml:trace contextRef="#ctx0" brushRef="#br0" timeOffset="5962">2565 1098 6016,'0'-5'2944,"0"10"-3328,0-5 5248,0 0-4480,0 0 128,5 0 384,0 0 0,0 0-1024,1-5 0,4 5 640,0-4-1,0-2-255,1 6 128,-2-5-640,2 0 128,-1 5-895,0-5-1,0 5-1280,-5 0 128</inkml:trace>
  <inkml:trace contextRef="#ctx0" brushRef="#br0" timeOffset="5555">2590 951 4224,'0'5'2048,"0"5"-256,0-5 1536,0 5-2560,0 6 0,0 10 640,0-6 0,-5 10-1536,5-9 128,0 4 1023,0-4 129,0 4-384,5-10 128,-5 1-384,10-1 128,-4-4-384,4-6 0,-5-1-128,5-4 0,-5-4 0,5 4 0,1 0-512,-1-5 128,-5 5-768,0-5 0,0-1-1024,6 1 1,-7 5-641,1-5 0</inkml:trace>
  <inkml:trace contextRef="#ctx0" brushRef="#br0" timeOffset="26469">3096 1078 3712,'0'0'1792,"-5"-5"0,5 5 1792,0-5-2944,0 5 128,-5 5 256,-5-5 128,4 5-1408,-4-5 0,0 5 896,0 1 0,5-6-256,0 4 0,0 1-256,0 0 0,5 1-128,-6-1 128,6 0-128,6 0 127,-6 0-127,5 0 0,5 1 0,0-1 0,0-5 0,-5 5 0,5 0 0,6 0 0,-6 5-127,0-5 127,-5 5 0,0-5 0,0 1 0,0-1 127,-10 0-127,0 5 0,0-5 128,0 1 0,-5-2 0,0 1 128,0-5-128,-6 0 0,6 5-128,-5-5 128,5-5-384,-1 5 0,6 0-1023,0-5-1,0 1-896,5 4 0</inkml:trace>
  <inkml:trace contextRef="#ctx0" brushRef="#br0" timeOffset="27069">3182 1196 4736,'0'5'2304,"5"-5"-1408,-5 0 3072,5 0-3456,0-5 128,1 5 0,-1-5 0,5 0-1024,0 0 128,0-1 512,-4-4 128,3 6-384,1-7 128,-4 1-128,-1 0 0,0 5 0,-5 0 0,0-1 0,0-4 0,0 10-128,-5-5 128,0 5 0,-6 0 0,1 0 0,0 0 128,5 5 0,-5 0 128,0 6 0,5-1 0,0 0 128,-1 6 128,1-7-257,5 7 129,0-1-128,5-5 128,1 1-128,4-1 0,0-6-128,0-4 0,5 0-512,-5 0 0,6-4-767,-6-1-1,0-6-768,0 6 0,0 0-384,0 0 0</inkml:trace>
  <inkml:trace contextRef="#ctx0" brushRef="#br0" timeOffset="27517">3360 1226 4352,'0'0'2176,"0"0"-1408,0 0 3968,0-5-4352,0 5 0,0-5 128,0 0 128,0-5-768,0 5 0,-5-6 640,5 6 0,0-5-128,0-5 0,0 5 0,0 0 0,0 5-129,5-6 129,-5 6-256,0 0 128,5 0-128,0 5 0,1-5-128,-1 5 128,4 0-512,-4 0 0,6 0-1023,-6 0 127,5 5-896,0-5 0</inkml:trace>
  <inkml:trace contextRef="#ctx0" brushRef="#br0" timeOffset="28117">3463 1124 4608,'0'5'2304,"0"10"-512,0-15 3072,0 6-4224,5 4 0,-5 0 256,5-5 127,6 5-1279,-6-5 129,0 0 766,5 0 1,0-5-256,0 0 128,0-5-256,-5 0 0,6 0-128,-6 0 0,0 0-128,0-6 128,0 2-128,0-2 128,-5 1-128,0 0 0,-5-6 0,5 6 0,0 0 0,-5 5 128,5 0-640,-5 0 128,5 5-640,0 0 128,-5 5-639,5 0-1,0 0-896,0 0 0</inkml:trace>
  <inkml:trace contextRef="#ctx0" brushRef="#br0" timeOffset="32113">3625 991 5888,'0'0'2944,"0"-9"-2048,0 9 2944,0 0-3840,0 0 0,0 0-384,9 0 128,-9 9-384,9-9 0,-9 9-1024,9-9 0</inkml:trace>
  <inkml:trace contextRef="#ctx0" brushRef="#br0" timeOffset="28389">3656 1099 5248,'0'5'2560,"0"-5"-1152,-5 5 4224,5-5-5248,0 11 128,0-1 128,0-5-1,0 5-895,5-5 0,-5 6 512,5-7 0,-5 1-895,5-5 127,0 0-768,0-5 128,-5 5-1024,0-4 0</inkml:trace>
  <inkml:trace contextRef="#ctx0" brushRef="#br0" timeOffset="32848">3804 1104 3328,'5'-5'1664,"-10"0"-640,5 5 1792,0 0-2432,0 0 0,0 0 256,-5 0 128,5 0-768,-4 0 128,-7 5 640,6-5 128,-5 0-128,-1 5 0,6 0-128,-5 6 128,5-1-256,0 0 127,0 0-255,0 1 0,5-2-128,0 2 0,0-1-128,5-5 128,5 5-256,0-10 0,0 5 0,1-5 128,-1 0-768,6-5 128,-7 0-895,7 5-1,-6-5-896,5 0 0</inkml:trace>
  <inkml:trace contextRef="#ctx0" brushRef="#br0" timeOffset="33826">3912 1161 3072,'0'0'1536,"0"5"-384,0-5 1152,5 0-1792,-5 0 0,0-5 384,5 5 128,0 0-1152,-5 0 128,5 0 640,0 0 128,0 0-384,5 0 128,-5-5-384,1 0 128,-1 5-256,0-5 0,0-1 0,0-4 0,0 5 0,-5 0 0,5 0-128,-5-1 0,0 1 0,0 0 0,0 0 0,0 0 0,-5 0-128,0 0 128,0 5 0,-5 0 128,-1 0 128,1 0 0,5 5 0,-5 0 128,0 0 128,0 5 0,0 1 128,4-1 128,1 5-128,0 1 0,0-1-128,5-5 127,5 0-127,0 1 0,0-1-128,6 0 0,-1-4-128,5-6 0,-5 4-128,0-4 128,1 5-640,4-5 128,-5 0-895,0 0 127,0 5-1152,0-5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0:43.347"/>
    </inkml:context>
    <inkml:brush xml:id="br0">
      <inkml:brushProperty name="width" value="0.04536" units="cm"/>
      <inkml:brushProperty name="height" value="0.04536" units="cm"/>
    </inkml:brush>
  </inkml:definitions>
  <inkml:trace contextRef="#ctx0" brushRef="#br0">1957 1360 3328,'0'-5'1664,"0"0"-384,0 5 1792,0 5-2688,0-5 0,5 5 768,-5 6 0,0-1-1152,5 5 128,-5 6 896,5-1 0,-5 0-256,0 1 128,5-1-385,-5 0 129,0 1-512,6 4 128,-6-4-128,0-6 0,0 5 0,4-4 0,-4-6-512,0 0 128,0 0-640,0-10 1,5 5-1025,-5-10 0,5 5-384,0-10 0</inkml:trace>
  <inkml:trace contextRef="#ctx0" brushRef="#br0" timeOffset="676">2080 1560 4224,'0'5'2048,"0"0"-1024,5-5 3584,-5 5-3968,0 5 128,0-5 256,0 5 128,0 0-1536,0 1 128,0-1 768,0 0 128,0-5-512,0 0 128,0 0-256,0-5 127,0 0-127,5-5 128,-5 0-128,0-5 0,0 0 0,0 0 128,5-1-128,-5 1 0,5-5 0,-5 5 128,6 0 0,-6 0 0,5-1 0,0 6 0,0 0 0,0 0 128,0 5-128,0 0 128,6 5-128,-6 5 128,-1-5-128,1 1 128,0 9-256,1-5 128,-6 0 0,5 0 0,0 0-128,0 1 0,0-1-512,-5 0 128,5-5-768,0 0 129,-5 0-1025,5-5 0,0 0-384,-5-5 128</inkml:trace>
  <inkml:trace contextRef="#ctx0" brushRef="#br0" timeOffset="5371">2248 1502 4224,'-5'0'2048,"0"0"-1024,0 0 2176,5 0-2816,0 0 0,0 0 384,0 0 128,0 0-896,5-5 0,0 5 768,0-5 128,5 0-128,1 0 0,-1 0-257,5 0 129,-4 5-256,-1-5 0,0 0-256,0 5 128,0-5-896,1 5 128,-1 0-1151,-5 0-1,0 0-640,0 0 128</inkml:trace>
  <inkml:trace contextRef="#ctx0" brushRef="#br0" timeOffset="1216">2264 1365 3840,'5'0'1920,"-5"5"-1280,0-5 3072,5 5-2944,-5 6 0,0-1 640,0 10 128,5 0-1664,-5 1 128,0 0 1152,0-1-1,6 0-383,-6 1 128,5-6-512,0 1 128,-5-1-384,5-5 128,0 0-256,0-5 128,5 0-384,-5-5 128,0 0-768,6-5 128,-6 0-895,5 0 127,-5 0-1024,0-5 128</inkml:trace>
  <inkml:trace contextRef="#ctx0" brushRef="#br0" timeOffset="6726">2412 1600 5120,'5'5'2560,"5"-10"-2304,-10 5 4096,5 0-4096,0 0 128,1-5 0,-1 5 0,5-6-640,-5 2 128,6-1 256,-6 5 128,4-5-256,-3-1 128,4 1-256,-5 0 128,0 0-128,0 0 128,-5-5-128,5 5 128,-5-1-128,-5 1 128,5 0 0,-5 5 0,0-5 0,0 5 0,-5-5 0,0 5 0,5 5 0,-6-5 128,6 0 0,-5 5 0,0 0 128,4 0 0,-4 6 0,0-1 128,5 5 0,0-4 0,5 3 0,-5 2 0,10-6-257,-5 0 129,5 1-128,5-6 0,-5 0-128,5 5 128,1-5-128,-1 0 0,0-5-384,1 5 128,-2-5-767,2 0 127,-1-5-1280,0 5 0</inkml:trace>
  <inkml:trace contextRef="#ctx0" brushRef="#br0" timeOffset="7637">2570 1604 2944,'0'16'1408,"5"-6"384,-5-5 640,0 0-2048,0-5 0,0 5 256,0 0 128,0 0-768,0-5 0,0 0 640,0 0 0,0-5-256,0 0 128,0 0-256,-5-5 0,5 0-128,0-1 0,0 1 128,-5 0 0,5-5 0,0 5 0,0 0 0,0 5 128,5-5-128,-5 4 128,5 1-256,0 0 0,0 5 0,0-5 127,1 5-255,-1-5 128,0 5-128,0 5 128,0-5-639,1 0 127,4 5-640,0-5 128,-4 5-1280,3-5 128</inkml:trace>
  <inkml:trace contextRef="#ctx0" brushRef="#br0" timeOffset="8658">2688 1519 2560,'0'0'1280,"0"10"384,0-5 384,0-5-1536,0 11 0,0-6 512,0 5 0,0 5-1280,0-4 128,0-2 640,0 1 128,0 1-256,0-1 0,0 0-384,0-5 128,0 0-128,0-5 128,0 0 0,0 0 128,0 0-128,0-5 0,0 0 0,0-5 0,5 0 0,-5-1 128,5 1-256,-5 1 128,5-2 0,-5 1 128,0 0-128,6 0 128,-6 4-128,5 1 128,-5 0-128,5 0 0,0 0 0,0 5 0,0 0 0,0 5 0,0 0 0,0 5 0,0-4-128,0 4 128,0 5 0,1-5 0,-6 0-128,5 5 0,0-4 0,0-1 127,0-5-510,-5 0 127,5 0-896,-5-5 128,5 5-1024,0-10 0</inkml:trace>
  <inkml:trace contextRef="#ctx0" brushRef="#br0" timeOffset="11938">2831 1595 3456,'0'5'1664,"0"-10"-256,5 5 1792,-5 0-2816,5 0 0,0 0 640,1 0 128,-1 0-1280,5-6 128,-5 6 640,0-4 128,0-1-256,0 5 0,6-5-384,-7-1 128,1 1-256,6 0 128,-6-5-256,0 5 0,0 0 0,-5-6 0,0 11 0,0-5 0,0 0-128,-5 5 128,0-5 128,0 5 0,-1-5 0,1 5 0,-4 0 0,4 0 128,-6 5 0,6 0 0,-5-5 0,5 10 128,-5 1-128,4-6 128,6 5 0,-5 0 128,5 6-256,0-11 127,5 5-127,1-5 128,-1 5-256,5-5 128,-5-5-128,5 5 128,1-5-256,-2 5 0,1-5-639,1 0-1,-1 5-896,-5-5 0,5 0-512,-5-5 128</inkml:trace>
  <inkml:trace contextRef="#ctx0" brushRef="#br0" timeOffset="12975">3004 1492 5248,'0'0'2560,"0"0"-2944,5 0 5376,0 0-4480,0 0 128,1-5 256,4 5 128,0 0-1280,-5-5 0,5 0 768,5 5 0,-4-5-256,4 0-1,-5 0-510,6 0 127,-6 0-1152,5 0 128,-5 0-896,5 5 0</inkml:trace>
  <inkml:trace contextRef="#ctx0" brushRef="#br0" timeOffset="12657">3040 1340 5248,'0'5'2560,"-5"21"-1920,5-21 4608,0 10-4608,0 1 128,0 4 767,0 0 1,0 6-1792,0-5 0,0-1 1152,0-5 128,0 5-512,5-4 128,0-1-384,-5-5 0,5-5-256,0 0 128,1 0-128,-1-5 128,-1 0-384,1-5 0,0 0-768,1 0 128,-1 0-640,5 0 1,-5 0-1153,0-5 128,0 5 128,0 0 0</inkml:trace>
  <inkml:trace contextRef="#ctx0" brushRef="#br0" timeOffset="15945">3495 1498 3584,'0'5'1792,"-5"-10"-896,5 5 1920,-6 0-2432,2 0 128,-1 0 384,0 5 0,-6-5-896,1 0 128,0 5 768,-1 0 0,1 0-128,-5 0 0,5 5-256,0 1 0,4 4-257,1-4 1,0-1-256,0 0 128,5 0-128,5 0 128,-5-5-128,10 0 0,-4-5-128,4 0 128,0 0 0,0-5 0,0-5 0,6 5 0,-6 0-128,-5-5 128,5 5 0,-4-5 128,-1-1-256,-5 1 128,5 5 0,-5 0 0,0-1 0,0 1 128,0 0-256,0 10 128,0-5 0,0 5 128,0 6-128,0-6 0,4 5 0,-4 1 128,6-1-128,-1 0 128,-5 0-128,5-5 128,0 0-384,0 0 0,6 0-895,-6-5 127,5-5-1152,5 5 128</inkml:trace>
  <inkml:trace contextRef="#ctx0" brushRef="#br0" timeOffset="16349">3694 1519 4608,'-5'0'2304,"0"-5"-1280,5 5 2944,-5 0-3456,0 0 0,-5 0 512,4 5 128,-3-5-1152,-2 10 0,1-4 896,5 4-1,-5-5-255,4 5 128,1 0-384,0 6 0,0-6-256,5-5 0,0 5-128,5-5 128,-5 0-128,5 0 0,6-5-640,-6 0 128,5 0-896,5 0 1,-5 0-1025,6-5 0</inkml:trace>
  <inkml:trace contextRef="#ctx0" brushRef="#br0" timeOffset="16724">3826 1503 4608,'-5'-5'2304,"-4"5"-1280,3 5 3072,1-5-3584,0 0 128,0 5 384,0-5 128,0 10-1280,0-5 0,0 5 1024,-1-5-1,1 6-383,0 4 128,5-5-256,-5 5 0,5-4-128,5-1 0,0-5-256,-5 5 128,11-10-512,-6 5 0,0 0-1024,5-10 129,0 5-1153,1-5 0</inkml:trace>
  <inkml:trace contextRef="#ctx0" brushRef="#br0" timeOffset="17178">3872 1586 5248,'5'0'2560,"-5"4"-1536,5-8 3584,-5 4-4224,5 0 128,1-5 0,-1 5 128,5-5-896,-5 5 128,5-6 384,-5 6 128,5-5-384,-4 0 128,-1 0-128,0 0 0,0-5-128,-5 5 128,5 5-256,-5-6 128,0 1-128,-5 0 128,5 0-128,-5 5 128,-5-5 0,4 5 128,-4 0 0,0 5 128,5 0 0,0 5 0,-5-4 128,5 4 0,5 0 0,-6 0 128,6 1-128,0-1 127,0-1-127,6 2 0,-6-1-128,9-5 0,-3 0-256,-1 0 128,5 0-768,-5-5 129,5 0-1153,1 0 0,-1-5-384,0 0 0</inkml:trace>
  <inkml:trace contextRef="#ctx0" brushRef="#br0" timeOffset="17702">4123 1493 4736,'-5'0'2304,"-10"-10"-1792,10 10 4224,-1 0-4096,1 5 0,0-5 256,-5 5 128,5 0-1280,0-5 0,0 0 768,0 6 0,5-2-384,-5 1 128,5 0-129,5-5 1,-5 6-128,5-1 0,0 0 0,0 0 128,0 0-128,5 0 128,-5 0-128,6-5 128,-6 6-128,5 4 0,-5-5 0,-5 0 0,0 0 0,0 5 0,-5-5 0,0 0 0,-5 6 0,-1-6 128,6 0-128,-5-5 128,0 5-128,0 0 0,5-5-128,-1 0 128,1 5-640,0-5 1,5 0-641,-5 0 128,5-5-1024,5 5 128</inkml:trace>
  <inkml:trace contextRef="#ctx0" brushRef="#br0" timeOffset="18181">4234 1498 4992,'-4'-10'2432,"-17"15"-2048,21-5 3840,-5 0-3840,-5 5 128,5-5 128,-1 5 0,-4 0-768,5-5 0,5 5 640,-5 0 0,5-5-256,0 11 128,0-6-128,5 0 0,0-5-128,0 10 127,6-5-255,-1 0 128,0-5-128,1 6 128,-1-1-128,0 0 0,0 0 0,-5 0 0,0 0 0,0 0 128,0 0-128,-5 0 128,-5 0 128,0 0 128,0 1-128,-10-1 128,5 5 0,-6-5 0,1 0-128,-1-5 0,6 5-640,5-5 128,-5 0-896,5 0 0,0-5-1279,5 5-1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1:06.844"/>
    </inkml:context>
    <inkml:brush xml:id="br0">
      <inkml:brushProperty name="width" value="0.04536" units="cm"/>
      <inkml:brushProperty name="height" value="0.04536" units="cm"/>
    </inkml:brush>
  </inkml:definitions>
  <inkml:trace contextRef="#ctx0" brushRef="#br0">1146 1429 4224,'5'0'2048,"-5"0"-640,0 0 2048,-5 0-2944,5 0 128,-5 0 256,-5 0 128,-1 5-1280,1 0 0,0 0 896,-6 1 0,7 3-384,-7-4 128,6 6-256,-5-1 128,4 0-128,1 1 128,0-6-256,5 5 0,0 0 0,0 0 0,5 0 0,0-4 0,10 4-128,-5-5 128,10 5-128,-4-4 128,9 4 0,-5-5 0,5 5 0,1-5 0,0 5 0,-1 0 128,-5-4-128,0-1 0,1 5 0,-6-5 0,-5 5 0,0-4 128,0 4-1,-10-5 1,0 0 256,0 0 128,-5 0-128,-6 0 128,1 0 0,0-5 0,0 0-128,-1 5 0,6-5-512,-5-5 128,4 5-640,2 5 128,-2-5-640,1 0 0,5-5-1407,0 5 127</inkml:trace>
  <inkml:trace contextRef="#ctx0" brushRef="#br0" timeOffset="763">1269 1587 5632,'-5'0'2816,"5"0"-3584,0 0 5120,5 0-4096,-5 0 128,5 0 128,6 0 128,-1 0-768,0-5 128,1 5 384,3-5 0,2 5-256,-1-5 128,1 5-768,-1-5 128,1 5-1280,-7-5 0,7 5-256,-1 0 128</inkml:trace>
  <inkml:trace contextRef="#ctx0" brushRef="#br0" timeOffset="494">1294 1450 4480,'0'0'2176,"0"0"-1408,0 5 2176,0 0-2560,0 0 128,0 5 384,0 6 128,0-1-1152,5 6 128,-5-1 640,5 0 0,-5 1-256,5-6 128,-5 5-384,6-4 128,-1-1-256,0-4 128,-1-1-128,1-5 128,6 0-640,-6 0 0,0-5-1024,0 0 128,5-5-512,-10 5 0</inkml:trace>
  <inkml:trace contextRef="#ctx0" brushRef="#br0" timeOffset="1169">1508 1542 4864,'-5'0'2432,"0"5"-2432,0 0 4608,1 0-4224,-2 1 128,1 4 128,0 0 128,0 0-896,5 1 0,-5 3 640,5-3 0,5-1-128,-5-5 0,5 5-128,0-5 0,6-5-1,-7 0 1,6 5-128,1-10 128,-1 5-256,0-5 128,0-5 0,-10 5 0,5-11-128,-5 7 128,-5-1-128,0-1 128,0-4 0,5 10 0,-5-5-256,0 4 0,0 1-512,0 5 0,-1-5-895,6 5-1,0 5-768,0 6 128</inkml:trace>
  <inkml:trace contextRef="#ctx0" brushRef="#br0" timeOffset="1649">1626 1674 4352,'0'0'2176,"0"-5"-1280,0 5 3200,0 0-3584,0-5 0,0 0 512,0 0 128,0-5-1280,0 0 128,0-1 896,-5 2 127,5-7-255,0 6 128,0 0-384,0 5 128,5 0-384,-5-6 128,5 6-256,6 5 0,-6-5-256,5 0 128,0 5-512,0 0 128,0 0-896,1 0 128,-1 0-1407,0 5 127</inkml:trace>
  <inkml:trace contextRef="#ctx0" brushRef="#br0" timeOffset="2463">1846 1542 3968,'-5'0'1920,"0"0"-512,0 0 1536,0 0-2560,0 5 128,0 0 384,0 0 0,0 6-1024,-6-1 128,11 0 640,-5 0 128,0 1-256,0-2 0,5 7-128,0-11 0,0 5-256,0-5 128,0 0-256,5-5 127,0 5-127,6-5 128,-1-5-128,0 0 128,-5 0-128,5-5 0,0 0 0,-4-1 0,-1-3 0,-5 3 0,5 1 0,-5 0 0,0 5 0,-5 0 0,5-1 0,0 6 128,0 0-128,0 6 0,0 4 0,0 0 128,5 0-128,-5-5 128,5 11-128,0-7 128,0 2-128,1-6 128,4 0-512,-5 5 0,5-5-767,-5-5-1,5 5-1024,-5-5 0</inkml:trace>
  <inkml:trace contextRef="#ctx0" brushRef="#br0" timeOffset="3242">2071 1542 3968,'-5'0'1920,"-5"0"-512,10 0 2048,-5 0-2944,-1 0 0,1 0 512,-5 0 0,5 5-1152,-5 0 0,-1 5 768,6 1 128,-5 4-256,5-5 128,0 6-384,5-7 127,-5 2-255,5-1 128,0-5-128,5 0 0,-5 0-128,5-5 128,5 0 0,-5 0 0,5-5 0,1-5 0,-6 0-128,0-1 128,0 2 0,0-7 0,-5 6-128,0 0 0,5 5-128,-5-6 0,0 11 0,0 0 128,6 6-128,-6-1 0,0 5 0,5 0 0,5 11 0,0-1 128,0-5-128,-5 0 128,0 1 0,0 4 0,-5-5 256,0 0 0,0-4 128,-5-1 0,-5-5 0,5 0 128,-5-5-128,0 5 0,-6 0-384,6-5 128,-5-5-768,10 5 0,-6-5-768,1 5 1,5-5-1153,5 5 0</inkml:trace>
  <inkml:trace contextRef="#ctx0" brushRef="#br0" timeOffset="3806">2152 1623 5248,'-5'5'2560,"10"-10"-2176,-5 5 3584,5-6-3584,0 6 128,0 0 0,0-4 128,5 4-896,1-5 128,-1-6 384,0 6 128,-5 0-384,1 0 128,4-5 0,-5 5 0,-5 0-128,5-1 128,-5-4-128,0 5 128,-5 0-128,5 0 128,-5 0 0,0 0 0,-6 0 0,6 5 0,-5 5 128,0 0 0,-1 0-1,1 0 1,0 5-128,5 0 128,0 6 0,5-6 0,-5 0 0,5 6 0,0-7 0,0 2 0,5-1-128,0-5 128,5 0-256,0 0 128,6-5-256,-1 5 128,1-5-768,-1 0 128,0 0-1151,6 0-1,-6 0-640,0 0 128</inkml:trace>
  <inkml:trace contextRef="#ctx0" brushRef="#br0" timeOffset="4819">2546 1598 3584,'5'0'1792,"-5"10"-768,0-10 2176,0 5-2944,0 0 128,0 0 128,0 5 128,0-5-768,0 0 128,-5 1 512,5-1 0,0 0 0,0-5 0,-5 5-128,5-5 0,0-5 0,0 5 0,0-10-256,0-1 0,0 1-128,5 0 128,-5-10-128,5 9 0,0 1 0,1 0 128,-1 5-128,-5-6 0,5 11 0,-1-5 0,2 0 0,-1 10 0,-5-5 0,5 10 128,0-4-128,0 4 0,0 0 0,0 0 0,0 6 0,1-11 0,-1 5 0,0 0 0,0-10 0,0 5 128,0-5-128,-5-5 128,5 5-128,0-10 128,0 5 0,0-5 0,-5-6-128,5 6 128,1-5-128,-1 4 128,0 1-1,0 0 1,0 5 0,0 0 0,6 5 0,-6 5 0,0-5 128,0 10 0,0-5-128,0 5 0,5 1 0,-5 4 0,0-5 0,-5 6 0,5-6-384,0 0 128,1 0-640,-1 1 0,0-1-1151,5-5-1,-5 0-384,0 0 0</inkml:trace>
  <inkml:trace contextRef="#ctx0" brushRef="#br0" timeOffset="8152">2930 1562 2944,'5'0'1408,"-5"0"0,0 0 1408,0 0-2560,-5 0 128,5 0 256,0-5 128,-6 5-768,1 5 0,0-5 640,0 0 128,-5 5-128,5-5 0,0 5-128,-5 0 128,5 6-256,-1-6 0,1 5-128,0 0 0,5-5-128,-5 5 128,5 0-256,0-4 128,0-1-128,0 0 0,0 0 0,0 0 128,5-5-128,0 0 0,0 0-128,6 0 128,-6 0-256,5 0 128,-5-5-256,0 5 128,5-10-256,-5 5 0,-5-1 0,5-4 128,1 0 0,-1 5 128,-5-5 128,0 5 0,0 0 0,0 0 128,0 0 0,0 5 128,0 0 0,0 5 0,0 0 0,0 0 128,0 5 0,0 0 128,0 0-128,5 0 128,0-4-128,-5 4 0,5-5-128,-5 0 128,10 0-128,-4 0 0,-1 0-512,5-5 0,0 0-1280,0 0 128,-5 0-384,5 0 0</inkml:trace>
  <inkml:trace contextRef="#ctx0" brushRef="#br0" timeOffset="8961">3036 1609 4736,'0'9'2304,"0"12"-2176,0-16 3968,0 0-3968,0 0 0,0 0 0,0-5 128,0 0-384,0 5 128,0-5 256,0 0 0,0 0-128,0-5 128,0 5 0,0-10 128,0 5-128,0-5 0,0-6 0,0 7 0,5-2-128,-5 1 0,0 0 0,5 0 0,-5 4-128,5 1 128,6 0-128,-6 5 128,0 0 0,5-5 0,-5 10-128,5-5 128,-5 10 0,6-4 0,-6 4 0,0 0 0,0 0 0,-5 6 0,5-12-128,0 12 0,-5-11-256,5 5 128,1 0-640,-1-10 128,-1 5-1408,1 0 0</inkml:trace>
  <inkml:trace contextRef="#ctx0" brushRef="#br0" timeOffset="9653">3296 1552 4480,'-5'-10'2176,"-5"15"-1024,10-5 2432,-5 5-3072,0-5 128,-5 5 256,4 0 0,-4 6-1152,5-6 128,0 15 640,0-4 128,0-7-384,0 7 128,5-6-256,0-5 0,5 0 0,-5 0 0,5 0-128,5-5 128,0 0-128,-5 0 0,6-5-256,-1 0 128,-5 0-128,0-5 128,0 0-128,-5-1 128,5 6-128,-5-4 128,6-2 0,-6 1 128,0 5 0,0 0 128,0 5-128,0 5 0,0 0 0,0 0 0,0 0 128,0 6 0,0-2 0,5 1 0,0-4 0,0 4 0,0-5-128,5 5 128,0-5-256,0 0 128,1-5-768,-1 5 128,0-5-1280,0 0 0</inkml:trace>
  <inkml:trace contextRef="#ctx0" brushRef="#br0" timeOffset="10656">3505 1552 4736,'0'-5'2304,"-10"5"-1408,10 0 2688,-5 0-3328,0 0 128,0 5 384,-5 0 128,5 0-1024,-5 6 0,5-6 640,0 10 128,-6-4-256,6-1 0,0 5-256,5-5 128,-5 6-256,10-11 128,-5 5-128,5 0 128,0-10-128,6 6 128,-6-6-128,5-6 128,-5 1-128,5 0 127,-5 0-127,0-5 0,0-1-127,-5 1 127,5 0-128,-5 0 128,5 5-128,-5 0 0,5 0 0,-5-1 128,5 12-128,0-1 128,1 5-128,-6-5 128,10 5-128,-10 5 128,5 1 0,0-1 0,5 1 0,-10-6 0,5 10 128,0-5 0,-5 1 0,0-1 0,0 1 256,-5-12-1,-5 12 1,0-11 128,0 5-256,-1-10 128,1 5-384,0-5 128,-5-5-768,5 0 128,5 0-511,-5 0-1,5 0-1152,5 0 0,-5-5 0,5 5 0</inkml:trace>
  <inkml:trace contextRef="#ctx0" brushRef="#br0" timeOffset="11320">3629 1643 4352,'-5'5'2176,"5"-10"-1920,0 5 3968,0 0-3968,0 0 128,5 0 512,-5 0 0,5 0-896,0-5 0,5 5 768,-5-5 0,0 0-256,0 0 0,5-5-256,1 10 127,-6-10-383,0 5 128,0 0-128,-5 0 0,5-5 0,-10 4 128,5 1-256,-5 0 128,0 0-128,0 0 128,0 5 0,-6 0 0,6 0-128,-5 5 128,0 0 0,0 0 0,5 6 0,0-1 128,-6 0 0,6 5 0,0-5 0,5 5 0,0-5 128,0 1 0,10 4-128,-5-10 128,6 0-128,4 0 0,0 0 0,6-5 0,-6-5-640,1 0 0,-1 0-767,-5 5 127,5-5-1152,-5 0 0</inkml:trace>
  <inkml:trace contextRef="#ctx0" brushRef="#br0" timeOffset="12083">3838 1679 4864,'0'0'2432,"0"0"-1792,0 0 3328,0-5-3584,0 5 0,0-5 256,0 5 128,0-10-896,0 5 128,0 0 512,-5-6 128,5 1-256,0 0 0,-5-5 0,5 5-1,0-6-127,0 6 0,0 0-128,0-1 128,0 1-128,5 5 128,0 0-256,-5 0 128,5 0-128,6 5 128,-6 5-256,5-5 128,0 5-128,1 0 0,-1-5-384,0 5 0,0-5-511,0 5 127,-5 0-1408,5-5 128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1:25.113"/>
    </inkml:context>
    <inkml:brush xml:id="br0">
      <inkml:brushProperty name="width" value="0.04536" units="cm"/>
      <inkml:brushProperty name="height" value="0.04536" units="cm"/>
    </inkml:brush>
  </inkml:definitions>
  <inkml:trace contextRef="#ctx0" brushRef="#br0">1115 1517 3584,'0'10'1792,"-5"0"-384,5-10 1920,0 5-2816,0-5 0,0-5 256,5 0 128,-5 0-1152,5-5 128,-5-11 768,0 11 0,5-10-256,6 0 0,-6-1-128,5-5 0,0-4-128,-5 10 128,5-6-256,-5 1 128,0-1 0,1 11 128,-1 0 0,0 4 0,-5 6-1,5 0 1,0 10 0,0 5 0,0 6-128,1 4 0,-1 1-128,5 4 128,-6 1-128,2-6 0,-1 5-128,5-4 0,-5-1-640,0-4 129,-5-1-769,5-5 0,-5 0-768,0-5 0</inkml:trace>
  <inkml:trace contextRef="#ctx0" brushRef="#br0" timeOffset="253">1151 1425 5248,'0'0'2560,"15"0"-2176,-10 0 4224,5 0-4352,-5 0 128,6 0 0,-1 0 0,5-5-512,-5 5 0,5-5-384,1 5 128,-1 0-1408,0 0 0</inkml:trace>
  <inkml:trace contextRef="#ctx0" brushRef="#br0" timeOffset="1025">1360 1405 3968,'0'0'1920,"0"5"-512,-5-5 1920,5 5-2688,0 0 0,0 6 384,0-1 0,0 5-1152,5-4 0,-5 3 896,5-3 0,0-1-256,-5 0 0,6-5-257,-1-5 129,0 0-256,0 0 128,5-5-256,-5-5 0,5 0 0,-5-1 128,0 1-256,0 0 128,0 0-128,-5 0 128,6 5-128,-6-5 128,0 4-128,0 6 128,0 0 0,0 0 0,0 0-128,0 6 128,0-1 0,0 5 0,5 0 0,-5 0 0,5 0 0,0 0 0,0 1 0,-5-6 128,5 5-767,0 0 127,0-5-768,6-5 128,-6 5-1024,-1-5 128</inkml:trace>
  <inkml:trace contextRef="#ctx0" brushRef="#br0" timeOffset="2033">1559 1415 5376,'0'5'2688,"0"-5"-2816,0 0 4352,5 0-3840,0-5 0,5 5 0,0 0 0,1 0-512,-1-5 0,5 5 256,-5 0 128,6-5-768,-1 0 0,0 5-1152,-5 0 0</inkml:trace>
  <inkml:trace contextRef="#ctx0" brushRef="#br0" timeOffset="1954">1579 1287 3712,'0'5'1792,"-5"20"-128,5-14 2304,0-1-2944,0 11 0,0-6 768,-5 5-1,5 1-2174,0-1 127,0 1 1279,0-1 129,5-5-640,-5-4 128,5-1-512,0-5 128,0 5-256,5-5 128,1-5-512,-1-5 0,-5 0-384,11 0 0,-6-5-895,0-1-1,-5 1-768,5 0 0</inkml:trace>
  <inkml:trace contextRef="#ctx0" brushRef="#br0" timeOffset="2553">1743 1282 4480,'0'10'2176,"0"10"-1024,0-9 2560,0-1-3200,0 0 0,0 11 384,0-6 0,0 5-1152,0-4 0,0 4 768,0-4 0,0-1-384,0-5 128,0 0-256,0 1 128,0-6-128,0 0 128,5-5-128,-5 0 128,0 0-128,0-10 0,5 10 0,-5-11 128,5 1-128,-5 0 0,5 0 0,5 0 0,-5 4 0,1 1 0,-1 0 0,5 0 128,-5 5 0,5 0 128,-5 0-1,1 10 129,-2-5 0,1 6 0,-5-1-128,5 0 128,-5 0-256,6 0 0,-1 6-1024,0-11 128,0 0-1023,0 5-1,0-10-512,0 0 0</inkml:trace>
  <inkml:trace contextRef="#ctx0" brushRef="#br0" timeOffset="3228">1932 1491 3712,'0'0'1792,"5"0"-896,0 0 2560,1 0-3072,-1-5 0,0 5 256,5-5 0,0 0-896,1 0 128,-7-5 384,6 5 128,-5-5-256,6 5 0,-6 0-128,-5 0 128,0-6-256,0 6 128,0 0 0,-5 0 0,0 5 0,-6 0 0,6 0 256,-10 5 0,5 0 0,0 0 128,0 0 0,5 6 128,-1-1 0,1 5 0,0-5-128,5 5 128,-5-5-129,5 1 1,0-1 0,0-5 0,5 0-256,0 0 128,6 0-256,-1-5 128,0 0-384,5 5 128,-5-5-896,0 5 129,6-5-641,-6 0 128,0 0-1024,0 0 128</inkml:trace>
  <inkml:trace contextRef="#ctx0" brushRef="#br0" timeOffset="3769">2080 1501 4736,'0'11'2304,"0"-6"-1664,0-5 3712,0 5-3968,0 0 0,0-5 128,0 5 128,0-5-896,0 0 128,0 0 512,0 0 0,0 0-256,0-5 0,0 0-128,5 0 128,-5-5-128,5-1 0,-5 6 0,5-10 128,-5 5-128,0 5 0,6 0 0,-1-1 128,-5 1 0,5 0 0,0 5 128,0 0 128,0 0 0,0 5 127,6 0-127,-6 1 0,0 4-128,0-6 128,0 7-256,0-6 128,0 5-768,-5 1 128,5-6-640,-5 0 1,5 5-1281,-5-5 0</inkml:trace>
  <inkml:trace contextRef="#ctx0" brushRef="#br0" timeOffset="4653">2198 1415 4864,'0'-5'2432,"10"5"-1664,-5 0 3072,0 0-3328,6-5 128,-1 5 0,0-5 128,-5-1-1152,5 1 128,5 5 384,-4-5 0,-1 5-1152,0-5 0,0 5-768,-5 5 0</inkml:trace>
  <inkml:trace contextRef="#ctx0" brushRef="#br0" timeOffset="4338">2259 1287 3712,'0'5'1792,"0"5"-128,0-5 1408,0 10-2432,-5-4 128,5 20 1280,0-1 128,0 1-2560,0-5 128,5-6 1280,0-5 127,-5 1-383,5-6 0,1-5-768,4 0 128,0 0-128,1-10 128,-6 0-640,5 5 0,0-10-768,-5 5 1,0-6-1153,0 1 128</inkml:trace>
  <inkml:trace contextRef="#ctx0" brushRef="#br0" timeOffset="7461">2370 1318 5504,'0'0'2688,"-9"9"-2432,9-9 2688,0 0-2944,0 0 0,9 0-1536,-9 0 128,9 0 768,0 9 0</inkml:trace>
  <inkml:trace contextRef="#ctx0" brushRef="#br0" timeOffset="4879">2402 1415 5888,'0'10'2944,"0"6"-2304,0-11 5120,0 0-5632,0 5 128,0 0 0,0 0 0,0 1-384,0-6 0,5 5-128,-5-5 0,0 0-1152,5-5 0,-5 0-640,5-5 128</inkml:trace>
  <inkml:trace contextRef="#ctx0" brushRef="#br0" timeOffset="8197">2581 1405 3840,'-5'0'1920,"-5"0"-1152,10 0 2816,0 0-3200,-5 0 128,-5 0 384,4 5 128,-4 0-1152,5-5 128,-5 10 640,4 1 128,-4-1-256,5 0 128,0 0-384,5 5 128,-5-5-256,5 1 0,5-1 0,-5-5-1,10 5-127,0-5 0,1-5-127,-1 5-1,0-5-896,6 5 128,-1-5-1152,-5-5 0</inkml:trace>
  <inkml:trace contextRef="#ctx0" brushRef="#br0" timeOffset="8843">2713 1420 5120,'-10'0'2560,"-5"5"-1792,9 0 3456,1 0-3712,0 0 0,0 6 384,-5-1 0,5 5-1152,5-5 128,-5 5 640,5-4 0,0-1-256,0 0 127,0-5-255,5 0 0,0-5 0,5 0 0,0 0-128,1 0 128,-1-5-128,0-5 0,-5 0 0,0 5 128,0-6-128,1 1 0,-1 0 0,-5-5 0,5 10 128,-5 0 128,0-5-128,0 4 128,0 6-128,4 0 128,-4 6 0,0-1 0,0 5-256,0 0 128,0-5-128,6 5 128,-1 0-128,0 6 128,0-11-128,5 5 0,-5-5-640,6 0 0,-6-5-896,5 5 1,0-5-897,-5 0 0</inkml:trace>
  <inkml:trace contextRef="#ctx0" brushRef="#br0" timeOffset="9758">2826 1410 5248,'0'5'2560,"5"-10"-2688,0 5 4864,0-5-4352,1 5 128,4-5 0,5 5 128,-4-6-896,4 6 128,5-5 384,-4 0 0,-1 5-512,1-5 128,-6 5-1152,5-5 0,-5 5-640,0 0 128</inkml:trace>
  <inkml:trace contextRef="#ctx0" brushRef="#br0" timeOffset="9472">2908 1262 4480,'-6'10'2176,"1"11"-768,5-11 2816,0 5-3584,0-5 0,-5 11 640,5-1 0,-5 0-1408,5 6 0,0-5 1023,0-1 1,0-5-384,5 0 128,-5 1-384,5-6 128,0-5-256,5 0 0,0-5-128,6 0 128,-1-5-640,-4 0 0,-1 0-640,0-5 0,-5-1-1023,5 6 127,-5-10-384,0 10 0</inkml:trace>
  <inkml:trace contextRef="#ctx0" brushRef="#br0" timeOffset="10358">3069 1312 4224,'-9'0'2048,"0"-9"-1920,9 9 3328,0 0-3584,0 0 0,9 9 0,-9-9 128,18 27-384,-9-9 0,8 0-896,-8 0 128</inkml:trace>
  <inkml:trace contextRef="#ctx0" brushRef="#br0" timeOffset="10179">3071 1415 5120,'0'10'2560,"0"-5"-1408,0 1 4352,0 4-5120,0 0 128,0-5-128,0 5 128,5 0-768,-5 1 128,5-6 384,-5 5 0,0-5-896,5 0 0,-5-5-896,0 0 0,0 0-512,0-10 128</inkml:trace>
  <inkml:trace contextRef="#ctx0" brushRef="#br0" timeOffset="10869">3204 1394 4352,'-5'5'2176,"-6"6"-1792,6-11 3584,5 5-3584,0 0 0,-5 5 512,0 0 0,5 6-1024,0-6 128,0 5 640,0-5 128,5-5-256,0 5 128,0-5-384,6-5 0,-1-5-129,6 5 129,-6-5-256,0-5 128,0 5-128,0-5 128,-5 0-128,-5 0 0,5-1 0,-5 1 128,-5-5-128,0 5 0,0-1 0,-5 6 0,5 0 0,-5 0 0,5 5-384,0 0 128,-1 0-639,1 5 127,0 0-896,0-5 0,5 5-512,0 0 128</inkml:trace>
  <inkml:trace contextRef="#ctx0" brushRef="#br0" timeOffset="11365">3352 1497 4480,'0'0'2176,"0"0"-1664,0 0 3840,0 0-3712,0 0 128,0 0 128,0 0 128,0-5-1280,0 0 0,0-6 896,0 2 128,0 3-384,5-4 127,-5-5-127,5-1 0,0 6-128,1-6 128,-1 6-256,0 0 128,5 5-128,-5 0 0,5 5-128,0 0 0,0 5 0,-5 0 128,6 5-128,-1-5 0,-5 6 0,5 4 128,-5 0-128,1-4 0,-6 4-640,5 0 0,-5-5-639,5 1 127,-5-1-1280,4 0 0</inkml:trace>
</inkml:ink>
</file>

<file path=ppt/ink/ink2.xml><?xml version="1.0" encoding="utf-8"?>
<inkml:ink xmlns:inkml="http://www.w3.org/2003/InkML">
  <inkml:definitions/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1:55.083"/>
    </inkml:context>
    <inkml:brush xml:id="br0">
      <inkml:brushProperty name="width" value="0.06048" units="cm"/>
      <inkml:brushProperty name="height" value="0.06048" units="cm"/>
    </inkml:brush>
    <inkml:brush xml:id="br1">
      <inkml:brushProperty name="width" value="0.05714" units="cm"/>
      <inkml:brushProperty name="height" value="0.05714" units="cm"/>
      <inkml:brushProperty name="color" value="#70AD47"/>
    </inkml:brush>
  </inkml:definitions>
  <inkml:trace contextRef="#ctx0" brushRef="#br0">1662 2376 3200,'0'-12'1536,"0"24"-256,0-12 1664,0 0-2688,0 0 128,0 0 128,0 0 128,0 0-768,0 0 128,0 0 384,0 0 128,0 0-128,0 0 0,0 0-128,0 13 128,0 12-128,0-1 0,0 1 0,0 1 0,0 11-128,0 0 128,0 1-128,0 11 128,0-12-128,0 26 128,13-14-128,-13 26 128,0-12-128,0 11 0,0 1-128,12 0 128,-12 12-128,0 0 128,13 0-128,-1 13 0,-12 12 0,12-13 128,-12 1-128,13 25 128,-13-13-128,12 12 0,-12-12 0,0 25 128,13-13-128,-13 1 0,12 12 0,-12 0 0,12-12 0,-12 11 0,13 14 0,-13-25 0,13 24 0,-13 0 0,0-12 0,0 13 0,0-1 0,12-12 127,-12 12-127,0-12 0,0 12 0,0-24 0,13 12 0,-13 0 0,0-12 128,0-1 0,12 0 0,-12 1 0,12 0 128,-12-13 128,13 0-128,-13 12 128,0-24-128,12 12 0,-12-12 0,0-1 0,0-12-128,0-12 0,0 0-128,-12-1 0,12-11 0,-13 12 128,13-13-128,-12-12 128,0-1-128,12-12 0,-13 1-640,13-13 128,-12 0-1152,12-13 1,0-12-897,-13 0 128</inkml:trace>
  <inkml:trace contextRef="#ctx0" brushRef="#br0" timeOffset="3651">1661 2327 1792,'-12'0'896,"12"0"1152,0 0-512,0 0-1152,0 0 0,0 0 512,12 0 0,-12 0-1024,13 0 0,-13 0 640,12 0 128,1 0-256,11 0 128,-11 0-256,12 0 0,0 0-128,12 12 0,0-12 0,1 13 0,-1-13-128,13 0 0,0 0 0,12 0 128,13 0-128,0 0 0,12-13 0,0 13 0,25 0 0,-13-12 128,13 12-128,13 0 128,0 0-128,12 0 0,-1 0 0,14 0 0,12 0 0,-13-12 0,26 12 128,-1 0 0,0-13 0,13 0 128,-13 1-128,13 12 128,0-13 0,-13 13 0,25-12-128,-12 12 128,0-12-128,-1 12 0,1 0 0,0-13 128,-13 13 0,13 0 0,-25-12-128,-1 12 128,2 0 0,-14 0 0,1 0-128,-14 0 128,-11 0-256,-1 0 127,1 0-127,-13 0 128,0-13-128,-12 13 0,-13 0 128,0-12 0,0 12-128,-12 0 128,0-13-128,-13 13 0,12-12 0,-11 12 128,-1 0-128,0-13 0,-12 13 0,0 0 128,0 0-128,0 0 0,-13 0 0,0 0 128,1 0-128,-14 0 0,14-12 0,-14 12 0,2 0 0,11-12 0,-12 12 0,-1 0 0,2-13 0,-1 13 0,-1 0 0,-11-12 128,12 12-128,-13 0 0,13-13 0,-12 13 0,-1 0 0,0 0 128,1 0-128,-13 0 128,12 0-128,1 0 128,-13 0-128,12 0 128,-12 0-128,0 0 0,13 13 0,-13-13 0,0 12 0,0 1 128,12-1-128,-12 13 128,0-13-128,0 26 128,0-13-256,0 12 128,13 13 0,-13-1 0,0 14 0,12-1 0,-12 0 0,0 13 0,0 24 0,12-11 0,-12-1 0,13 25 0,-13 0 0,0 12 0,12 1 0,-12-1 0,0 13 0,0 12 0,0 1 0,0-1 0,0 14 0,0-14 0,0 12 0,0 2 0,0-2 0,0 1 0,0 12 128,0-12 0,-12 0 0,12 13 0,0-1-128,-13-13 128,13 14 0,-12-14 0,12 2-128,-12-2 128,12-11-128,0 12 128,0-13-128,0 1 128,0-14-128,0 1 128,-13 0-128,13-12 0,0-1 0,0 0 0,-12-24 0,12 12 0,0-12 0,0-1 0,-13-11 0,13-1 128,0-13-128,0 1 0,0 0 0,13-13 128,-13 0-128,0-12 0,0 0 0,0-13 0,0 1 0,12-1 128,-12-12-128,0 0 0,0 0 0,0-1 0,0-11 0,0 0 0,0-1 0,0 0 128,0-12 0,-12 13 0,12-13 0,0 0 0,0 12-128,-13-12 128,13 13 0,-12-13 0,-1 12-128,13 0 0,0-12 0,-12 13 128,12-13-128,0 0 0,0 0-128,-13 13 128,13-13 0,0 0 0,0 12 0,-12-12 0,12 0 0,0 0 0,0 12 0,0-12 0,0 0 0,0 0 0,-12 13 0,12-13 0,0 0 0,0 0 128,0 0-128,0 0 0,-13 0 0,13 0 0,0 0 0,0 12 0,0-12 0,0 0 0,0 0 0,0 0 128,0 0-128,0 0 0,0 0 0,0 0 0,0 0 0,0 0 0,0 0 0,0 0 0,0 0 0,0 0 0,0 0 0,0 0 0,0 0 0,0 0 0,0 13-128,0-26 128,0 26 0,0-13 128,0-13-128,0 13 0,0 0 0,0 0 0,0 0 0,0 0 0,0 0 0,0 13 0,0-13 0,0 0 128,0 0-128,0 0 0,-12 0 0,12 0 128,-13 0 0,13 0 0,-12 0-128,-1 0 128,1 0 0,-1 0 128,1 0-256,-13 0 128,13 0-128,-14 0 128,2 0-128,-1 0 128,-12 0-128,-13 0 0,0 0 0,0 0 0,-12 0 0,0 0 128,-13 0-128,0 0 0,-12 12 0,0-12 128,-13 0-128,13 0 128,-25 0-128,0 0 128,0 0 0,-13 0 0,1 0-128,-1 0 128,-11 0 0,11 0 0,-12 0 0,-12 0 0,12 0-128,0 0 128,-13-12-128,13 12 128,-12-13-128,-1 13 128,13 0-256,-12 0 128,12-12 0,-12 12 128,12-13-128,0 13 0,0-12 0,13 0 0,-14 12 0,1-13 128,13 0-128,-13 13 0,13-12-128,-1 12 128,0 0 0,13-12 0,0 12 0,0-13 0,13 13 0,-14-12 128,14 12-128,12-13 0,-13 1 0,13 12 0,-13-12 0,13 12 0,13 0 0,-13-13 0,-1 13 0,26 0 0,-12 0 0,-1-13 0,13 13 0,12 0 0,-12-12 0,12 12 0,0 12-128,0-12 128,13 0 0,0 0 0,-1 0-128,1 0 128,-1 0 0,-12 0 0,26 0 0,-1 0 0,-13 0 0,13 0 0,-12 0 0,12 0 0,0 13 0,0-13 0,0 0-128,13 0 128,-13 0 0,0 0 0,13 0 0,-1 0 128,1 0-128,-1 0 0,13 0 0,-24 0 128,24 0-128,-13 0 128,0 0-128,13 0 0,-12 0 0,12 0 0,-12 0 0,12 0 0,0 0-128,-13 0 128,13 0 0,-12 0 0,12 0 0,-13 0 0,13 0 0,0 0 128,-12 0-256,12 0 128,0 0 0,-12 0 128,12 0-256,0 0 128,-13 0 0,13 0 0,0 0-128,-13 0 128,13 13-384,-12-13 0,12 0-256,0 0 0,-12 0-512,12 0 0,0-13-1920,0 13 129</inkml:trace>
  <inkml:trace contextRef="#ctx0" brushRef="#br1" timeOffset="100344">9023 3602 3072,'14'0'1536,"-14"-14"-512,0 14 1536,0 0-2176,0 14 0,0-14 256,-14 0 128,14 15-896,0-15 128,-14 14 512,14-14 128,-14 14-128,-1 0 0,1 14-128,0-13 128,0-1-128,14 0 128,-15 1-256,1-15 128,0 14-256,14 0 128,0-14-128,-14 0 0,14 14-128,0-14 128,0 0-128,-15 0 128,15 0-128,0 15 128,0-15-128,-14 0 128,14 0-128,0 0 128,0 0-128,0 0 0,-14 0 0,14 14 0,0-14 0,0 0 0,0 0 0,0 0 128,0 0-128,0 0 128,0 0-1,0 0 1,0 0 0,0 0 0,0 0 0,0 0 0,0 0 0,0 0 0,0 0-128,0 0 128,0 0-128,0 0 128,0 0-128,0 0 0,14 0 0,-14 0 0,14 14 0,1-14 0,-15 15 0,14-15 128,14 14 0,-13 0 0,-1 1 0,0-1 128,15 0-128,-15 0 0,0 1-128,15-1 0,-15 0 0,0 1 128,0-15-128,-14 14 0,15 0-640,-15-14 128,14 14-895,-14-14-1,14 0-1024,0 0 128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2:16.562"/>
    </inkml:context>
    <inkml:brush xml:id="br0">
      <inkml:brushProperty name="width" value="0.06048" units="cm"/>
      <inkml:brushProperty name="height" value="0.06048" units="cm"/>
    </inkml:brush>
  </inkml:definitions>
  <inkml:trace contextRef="#ctx0" brushRef="#br0">1127 935 2944,'0'-7'1408,"0"1"-384,0 0 1408,0 6-1792,0-7 128,0 7 384,0 0 128,6 0-1536,-6 7 128,7-1 1152,-7 7 0,0 6-256,6 7 128,-6 0 0,6 6-1,-6 6-255,0 1 128,0-7-256,0 0 0,0 0-256,0-7 128,-6 1-256,6-6 0,0-2-512,0 2 0,0-8-640,0 2 128,0-8-895,6 0-1,-6-6-768,0 6 128</inkml:trace>
  <inkml:trace contextRef="#ctx0" brushRef="#br0" timeOffset="736">1313 922 5248,'6'19'2560,"1"7"-1280,-7-13 3072,6 6-3840,-6 0 128,0 7 256,7 6 0,-1 0-1152,-6 0 0,6-7 640,-6 8 127,7-8-255,-7-6 0,6 1-384,1-8 128,-7 8-767,6-14 127,1 7-1280,-7-7 0,6-6-256,0 0 0</inkml:trace>
  <inkml:trace contextRef="#ctx0" brushRef="#br0" timeOffset="4715">1576 1172 4736,'-6'0'2304,"-7"6"-1024,13-6 2432,-13 0-3200,7 7 0,0-7 256,-1 6 0,-6 7-896,7-7 0,0 0 640,-7 8 128,6 4-256,1-4 0,0-2-129,6 1 129,-7-7-256,7 1 128,7-1-128,-7 1 0,6-7 0,0 0 0,1 6 0,6-6 0,-1 0-128,-5-6 128,6-1-128,-1 1 0,-6-1-256,8 1 128,-8-13-128,-6 6 128,6-6-128,-6 6 128,0 6 0,0 1 128,0 0-128,0 0 128,0 6-128,0 6 128,0-6-128,0 12 128,7-5 0,-7 6 128,6-7 128,-6 7 128,6 0 0,1 0 0,-7-1-128,6-5 128,1-1-128,-1 1 128,0-7-640,8 6 0,-8 0-640,0-6 0,7 0-1535,-7 0 127</inkml:trace>
  <inkml:trace contextRef="#ctx0" brushRef="#br0" timeOffset="5482">1724 1262 4992,'0'6'2432,"7"26"-768,-7-26 2560,0 1-3712,6 12 0,-6 0 256,0 0 0,6 7-1024,1-7 0,-7 0 640,7 1 128,-1-8-384,-6 8 127,6-8-127,-6-6 0,0 1-128,0-1 128,0-6 0,0-6 0,0-1-128,-6-5 128,6-8-128,0 2 128,-6-8-128,-1 7 0,7-7 0,0 0 0,-7 1 0,7 6 128,0 0-256,0-1 128,7 1-128,-7 6 128,7-6-128,-1 13 128,6-7-128,-5 7 128,6-1-128,-1 7 128,-5 0 0,-1 0 0,7 7-128,-6-1 0,-1 7 0,0-7 128,-6 1-128,0 5 128,0 1-127,0 0 127,-6-7 0,0 7 0,-1-6 0,-6 5 127,-6-5-127,7-1 0,-2 0-127,2-6-1,-1 0-640,6 0 0,1 0-1408,0-6 128</inkml:trace>
  <inkml:trace contextRef="#ctx0" brushRef="#br0" timeOffset="6352">1910 1294 5248,'6'26'2560,"1"0"-2048,-7-20 3328,6 14-3584,-6-8 128,0 8-128,0-1 128,0-6-512,0-1 0,0 2 384,0-2 0,0-6-128,0-6 0,0 0 0,0 0 128,0 0-128,-6-6 128,6-6-128,0-2 128,-7-11-256,7 6 0,-6-7 0,6-6 128,0 6-128,0 0 128,0 0-128,6 1 0,-6 5 0,7 1 0,-1 0-128,1 6 128,-1 0 0,7 0 0,0 7-128,-1 6 128,8 0-128,-7 6 128,-1 1 0,1-1 0,0 7 0,-7 6 128,1-6-128,-1 0 128,-6 0 0,0 0 0,0 6 128,-6-6 0,-7-6 0,7 5 127,-14-6-127,8-6 128,-1 7-256,0 0 128,-6-7-384,6 0 128,0 0-512,7-7 128,-1 7-767,1-7-1,-1 7-1024,7-6 0</inkml:trace>
  <inkml:trace contextRef="#ctx0" brushRef="#br0" timeOffset="7447">2154 1198 5504,'-7'12'2688,"7"8"-1920,0-14 4096,0 7-4224,0 0 0,7-1 256,-7-5 127,6 6-1151,-6-1 0,6-5 768,0 6 128,1-7-384,-7-6 128,6 0-256,7 0 0,-7 0-128,7-6 0,0-7-128,0 0 128,-7 0-128,1 0 0,-1-6 0,1 6 128,-7-6-256,6 6 128,-6 1 0,6 5 0,-6 1 0,0-1 0,0 1-128,0-1 0,0 7 128,0-6 0,7 6-128,-7 0 128,0 0-128,0 0 128,0 0 0,0 0 0,0 6-128,0-6 128,0 7 0,0-7 0,0 6-128,0 7 128,0 0 0,6 0 0,-6 0-128,0 12 128,7-6 0,-1 7 0,0 0 0,1-1 0,-7 1 0,6 0 0,-6-7 0,0 0 128,0 0 0,-6 0 0,-1-12 256,1 12 0,-7-12-128,0-1 128,-6 0-128,6 1 128,-6-7-128,0 6 0,6-6-512,-6 0 0,6 0-512,1 0 128,-2-6-1024,8-1 128,0 1-1279,-1 0 127</inkml:trace>
  <inkml:trace contextRef="#ctx0" brushRef="#br0" timeOffset="390">1160 1173 5888,'0'6'2944,"-7"-6"-2816,7 0 5248,7 6-5120,-7-6 128,0 0 384,6 6 127,0-6-895,8 0 0,-2 0 640,1-6 0,0 6-256,-1 0 128,1 0-512,0-6 0,0 6-1024,0-6 0,0 6-1407,-1-7 127</inkml:trace>
  <inkml:trace contextRef="#ctx0" brushRef="#br0" timeOffset="42365">1908 666 7296,'0'0'3584,"0"0"-2048,0 0 3583,0 0-4735,0 0 128,0 0-128,0 0 0,0 0-1280,0 0 0,0 0-1279,12 0 127,0 0-384,0 0 128</inkml:trace>
  <inkml:trace contextRef="#ctx0" brushRef="#br0" timeOffset="42575">2168 625 7680,'-12'0'3840,"0"0"-5888,12 0 7936,0 0-6272,0 0 0,12 0-1664,-12 0 128,0 0 1152,0 12 128</inkml:trace>
  <inkml:trace contextRef="#ctx0" brushRef="#br0" timeOffset="43088">1928 835 4992,'0'0'2432,"0"14"-1920,0-7 3456,0-7-3456,0 6 128,6 1 128,1 7 128,0-8-1024,7 8 0,-1-7 768,0-1 0,7-6-256,1 0 127,-1-6-255,1-1 0,-1 0 0,-7 0 0,1-6-256,-8 6 0,1-6-512,0-1 128,0 1-1151,0 6-1,-7 0-768,6 0 0</inkml:trace>
  <inkml:trace contextRef="#ctx0" brushRef="#br0" timeOffset="8202">2762 1165 4480,'0'0'2176,"-6"-6"-1280,6 6 2432,0 0-2688,-7 0 128,1 6 512,0-6 0,-1 7-1536,-6-1 128,1 1 1152,-1-1-1,0 7-255,0-7 0,7 7-256,-7 0 128,7 7-384,6-8 128,-7 1-256,7 0 128,0 0-256,7 0 128,5-1-128,1-5 128,0-1-128,0-6 128,6 0-640,-6-6 128,6-1-768,-6 1 0,6-7-895,0 0-1,-13 7-512,7 0 0</inkml:trace>
  <inkml:trace contextRef="#ctx0" brushRef="#br0" timeOffset="8528">2859 1012 4992,'0'19'2432,"0"7"-2176,0-20 4352,6 7-3968,-6 6 128,7 7 384,-7 0 0,6-7-1536,-6 6 128,7-5 768,-7 5 127,6-5-383,1-8 0,-1 2-768,0 4 1,1-11-1153,6 6 128,-7-7-512,6 0 0</inkml:trace>
  <inkml:trace contextRef="#ctx0" brushRef="#br0" timeOffset="11290">3134 1204 4352,'-13'0'2176,"7"0"-1152,0 0 2176,6 0-2816,-7 0 0,-6 6 512,7 1 0,0-1-1024,-7 1 128,0-1 640,7 0 128,-7 7-256,6 0 0,1 0-256,0-7 128,-1 7-256,7-7-1,0 7 1,7-7 0,-1 1-128,0-7 128,1 6-128,6-6 0,-7-6-256,0 6 128,7 0-255,0-7-1,-7 1-256,7 0 128,-6-1-128,-1-6 128,-6 7 0,6 0 128,1-7 0,-7 7 0,0-1 0,6-6 0,-6 7-384,6 6 0,-6-6-640,0-1 0</inkml:trace>
  <inkml:trace contextRef="#ctx0" brushRef="#br0" timeOffset="11579">3161 1217 5120,'-6'0'2560,"-1"19"-2304,7-19 4480,0 7-4096,0-1 0,0 1 256,0 5 128,7 2-1280,-7-8 0,6 0 768,-6 7 127,6-6-383,-6-1 0,7 6-384,-7-5 128,7 6-767,-1-7-1,-6-6-1408,12 6 128</inkml:trace>
  <inkml:trace contextRef="#ctx0" brushRef="#br0" timeOffset="12310">3386 1185 4736,'-7'0'2304,"-12"6"-896,12-6 2432,1 0-3328,-7 0 0,7 0 256,-1 7 128,0-7-1152,-5 6 128,5 1 640,1-1 128,-1 0-384,1 1 128,6-1-257,0-6 129,0 7-256,6-7 128,1 6-128,-1 1 128,7-7-128,0 6 0,0 0 0,6 1 128,-6-1-128,0 1 0,-6-1 0,-1 0 0,6-6-128,-12 7 128,0-1 0,0 1 0,0-7 0,-6 6 128,0 0-128,-7 1 128,0-1-128,0-6 128,0 0-128,7 0 128,-7 0-384,6 0 0,1 0-639,6 0 127,-6 0-1152,6 0 128,0-6-512,6-1 128</inkml:trace>
  <inkml:trace contextRef="#ctx0" brushRef="#br0" timeOffset="12943">3577 1173 3584,'0'-7'1792,"0"7"-1024,-7 0 2944,7 0-3200,-6 7 0,0-7 512,-1 0 0,-6 6-1152,7 0 0,-7-6 896,0 7 128,7-1-256,0 1 0,-1-7-384,1 6 128,6 0-256,0 1 127,0-1-255,6 1 128,1-7-128,-1 6 128,7-6-128,-7 6 0,7 1 0,6 6 128,-6-7-128,0 1 0,0-1-128,-7 6 128,7-12-128,-13 7 128,6 0 0,-6 5 0,-6-6 0,-7 1 0,7 0 0,-7-1 128,-6 6-128,6-12 128,-6 7-128,6-7 0,0 0-639,0 6 127,7-6-1408,-1 0 128,1 0-384,6 0 128</inkml:trace>
  <inkml:trace contextRef="#ctx0" brushRef="#br0" timeOffset="14459">3904 1173 3840,'0'-7'1920,"0"7"-1408,0 0 2944,0 0-3328,0 0 128,0 0 128,0 7 128,0-1-640,0 7 128,0 0 384,0 6 128,0 0-128,0-6 0,6 6 0,-6-6 0,7 6-128,-1-6 128,-6-7-256,7 7 128,-1-13-128,0 0 128,8 0-128,-8-6 0,0-1-128,0-5 128,1-1 0,6 6 0,-7-5-128,1-1 0,-1 6 0,1 1 0,-1-7 0,-6 13 0,6 0-128,1 6 128,-1 1-128,1-1 128,-1 7-128,1 0 128,-1-7 0,7 1 0,-7 6 128,7-7 128,-7-6-128,8 6 128,-2-6 128,1 0 127,-6 0 1,-1-6 128,0 0-128,1-1 0,-1-6-128,-6 1 0,0-1-256,0-7 128,0 8-256,0-1 128,-6 0-256,6 1 128,0 5-768,-7 0 128,7 7-768,0 0 1,0 0-1153,0 7 128</inkml:trace>
  <inkml:trace contextRef="#ctx0" brushRef="#br0" timeOffset="17610">4257 1056 6272,'0'0'3072,"0"0"-3200,0 0 5120,0 0-5120,0 0 128,0 0-128,11 11 128,-11-11-512,12 11 128,-12-11-1408,11 0 128</inkml:trace>
  <inkml:trace contextRef="#ctx0" brushRef="#br0" timeOffset="17385">4276 1230 5632,'0'6'2816,"6"1"-1280,-6-1 2816,0 1-3968,0-1 0,0 7 128,0-7 0,0 7-768,0-7 128,0 1 384,0-1 0,0 7-512,0-7 128,0 1-1024,0-1 0,0-6-896,6-6 0</inkml:trace>
  <inkml:trace contextRef="#ctx0" brushRef="#br0" timeOffset="18539">4347 1210 5760,'-6'0'2816,"6"0"-2304,0 0 3968,6 0-4096,1-6 128,-1 6 128,1 0 0,6-6-896,-1 6 0,7-7 512,0 7 128,-6 0-896,0-7 128,6 1-1664,0 6 0</inkml:trace>
  <inkml:trace contextRef="#ctx0" brushRef="#br0" timeOffset="18226">4418 979 4608,'0'13'2304,"0"12"-512,0-18 2688,0 12-3840,-6 0 128,6 7 512,0 6-1,-7 0-1535,7 0 128,0 0 896,0-6 128,0 0-384,7-7 128,-7 0-512,6 0 128,0-5-128,1-2 0,0-6-256,-1-6 128,6-6-640,2 0 0,4 0-640,-4-8 1,-2 8-1281,-6-7 0</inkml:trace>
  <inkml:trace contextRef="#ctx0" brushRef="#br0" timeOffset="19219">4565 1018 4736,'0'13'2304,"0"6"-1024,6-6 2560,-6-7-3328,7 14 0,-7 6 256,6-1 128,-6 1-1152,7-1 0,-7-5 640,0 6 128,0-7-256,0 0 0,0-6-256,0-7 128,0 7-128,6-6 128,-6-1-128,0-6 128,0 0-128,6 0 0,-6-6 0,7-1 0,-1-6 0,1 1 128,-1-1-128,1-7 0,-1 8 0,0-2 0,1 2 0,6 6 0,-7-1 0,6 7 0,2 0-128,-2 7 128,1-1 0,-6 0 0,-1 0 0,0 8 0,1-2 0,-1 1 128,0 0 0,1 0-1,-1-7-127,-6 7 128,0 0-256,7 0 1,-7 0-641,6-7 0,-6 0-1280,6-6 0</inkml:trace>
  <inkml:trace contextRef="#ctx0" brushRef="#br0" timeOffset="20210">5059 1256 4224,'-6'6'2048,"6"-12"-1024,0 6 2048,6 0-2560,-6 0 0,13 0 512,-6 0 128,-1 0-1408,7 0 128,0-7 768,6 7 0,1-13-384,-8 7 128,8-7-512,-8 7 0,-6-7-384,1 6 0,0-6-128,-7 7 128,6-1 0,-6-5 0,-6 12 128,6-7 0,-7 1 256,-6 6 128,1 0 256,-2 0 0,2 6 128,-1-6 0,6 7 128,-5-1 0,-1 7 0,0 0 128,6 0-128,-5 0 0,5-1-128,1 1 0,-1 7 0,7-8-1,0 2-127,0-2 128,7-5-128,-1 6 0,7-7-128,0 0 128,0-6-128,6 0 0,1 0-640,-8 0 0,8 0-1023,-2-6 127,2 6-896,-8-6 0</inkml:trace>
  <inkml:trace contextRef="#ctx0" brushRef="#br0" timeOffset="21094">5488 1127 5248,'-6'6'2560,"-13"7"-1792,19-6 4224,-7-1-4480,1 0 128,-7 7 256,0 0 127,-6 0-1278,6-1 127,0 8 639,0-8 129,1 8-256,-2-7 0,8-7-256,-6 7 0,5-7-512,0 7 128,7-7-512,-6-6 1,6 7-641,0-1 128,0-6-1024,0-6 0</inkml:trace>
  <inkml:trace contextRef="#ctx0" brushRef="#br0" timeOffset="20658">5309 1166 4864,'0'7'2432,"6"5"-1920,-6-5 3584,7-1-3584,-1 1 0,1 5 128,-1-6 0,7 1-896,-7 6 128,7-7 384,0 1 128,-7-1-256,0 0 0,8 1-384,-8-7 0,0 6-896,0-6 128,1 0-768,-1 0 0</inkml:trace>
  <inkml:trace contextRef="#ctx0" brushRef="#br0" timeOffset="21787">5495 1338 5632,'0'13'2816,"0"19"-3328,0-19 4736,0-7-4352,6 7 128,-6 0 0,0-1 0,0-5 0,0 0 0,0-1 256,0 0 0,0-6 128,0 0 0,0 6 0,0-12 0,0 0 0,0-7 128,0 0-256,0-6 0,-6 6-128,6-13 0,0 1 0,0 5 128,0-5-256,0 6 128,0-7-128,6 7 0,-6-1 0,6 1 0,1 0 0,0 0 0,-1 6 0,6 0 0,-5 7 0,0-1 0,5 1-128,1 6 128,0 0-128,-7 13 128,7-7 0,0 7 0,-7 0-128,1 0 128,-7 6 0,6-6 0,-6-1 0,0 1 0,-6 0 256,-1 6 127,-5-5 129,-1-8 0,0 6 128,-7-5 0,8-1-128,-8-6 128,8 0-384,-1 0 128,0-6-512,0-1 0,7 1-512,-1 0 0,1 0-896,6-1 1,0-6-1153,13 7 128</inkml:trace>
  <inkml:trace contextRef="#ctx0" brushRef="#br0" timeOffset="22250">5707 973 4608,'0'0'2304,"0"0"-1664,0 0 2944,6 0-3072,-6 13 128,0-7 512,0 13 128,7 1-1408,-7 5 0,0 1 1024,0 6 0,0 0-257,0 0 1,0-6-384,0-1 128,7-6-384,-7 1 0,6-7-768,-6-7 128,6 0-895,-6-6-1,7 0-768,-1-6 128</inkml:trace>
  <inkml:trace contextRef="#ctx0" brushRef="#br0" timeOffset="22670">5824 1081 4992,'-23'-11'2432,"12"11"-1536,11 0 3072,0 0-3840,0 0 0,0 0-128,0 0 0,11 0-128,-11 0 128,0 0-512,23 11 128,-12-11-1280,0 12 128</inkml:trace>
  <inkml:trace contextRef="#ctx0" brushRef="#br0" timeOffset="22474">5829 1185 4352,'0'6'2176,"0"14"-1024,0-14 3200,0 7-3968,0-7 0,6 1 0,-6 6 0,0-1-512,0 2 0,6-8-128,-6 0 128,0 0-1536,0-6 0</inkml:trace>
  <inkml:trace contextRef="#ctx0" brushRef="#br0" timeOffset="23315">6052 1153 5248,'-6'0'2560,"-13"0"-1408,13 6 4096,-1-6-4736,1 7 128,-7-1 256,0 1-1,7-1-1023,-7 7 0,7 0 768,-7-7 0,6 7-256,1-1 0,6 8-256,0-8 128,0-5-256,0 6 0,6-7 0,1 0 0,-1 1-128,1-7 0,5 6-768,1-6 128,0 0-1023,0-6-1,0-1-640,6 1 128</inkml:trace>
  <inkml:trace contextRef="#ctx0" brushRef="#br0" timeOffset="23750">6135 1031 4224,'-11'0'2048,"11"0"-2176,0 0 2688,11 11-2560,-11-11 128,0 11-512,11 0 0,0 1-512,-11-1 0</inkml:trace>
  <inkml:trace contextRef="#ctx0" brushRef="#br0" timeOffset="23583">6142 1198 4992,'0'13'2432,"-12"-7"-1280,12 0 4096,0 1-4608,0-1 0,0 7 128,0 0-1,0 0-1150,0-7 127,0 7 640,0-7-1,0 1-639,0-7 1,6 6-1025,-6-6 0,6-6-896,-6 6 128</inkml:trace>
  <inkml:trace contextRef="#ctx0" brushRef="#br0" timeOffset="24401">6226 1159 5248,'0'0'2560,"6"0"-2816,-6 0 4864,7 0-4352,-1-6 128,7 6-128,0 0 128,0-6-640,0 6 128,-1 0 256,1-7 128,6 7-768,-6-7 0,6 1-1152,-6 6 0</inkml:trace>
  <inkml:trace contextRef="#ctx0" brushRef="#br0" timeOffset="24126">6322 960 4352,'-6'6'2176,"6"20"-1024,0-19 3584,0 5-3968,0 8 128,-7-1 640,1 7 127,6-1-2047,0 7 128,0-6 1152,0 0 128,0-7-512,0 7 0,6-7-384,-6 0 128,7-5-256,-7-8 128,6 0-512,1 0 0,-1-6-768,0 0 128,8-6-1407,-8 0 127,0 0-128,0-1 0</inkml:trace>
  <inkml:trace contextRef="#ctx0" brushRef="#br0" timeOffset="25897">6862 1121 4992,'-7'0'2432,"-12"-6"-1536,12 6 3456,1 0-3712,0 0 0,0 6 256,-8 0 128,8 8-1280,-6-2 0,-2 7 896,2-6-1,-1 6-255,6 0 128,1 7-256,0-13 0,6 7-128,-7-8 0,14 1 0,-7 0 0,6-7-128,7 0 128,-7-6-128,7 0 0,0-6 0,0-6 0,6-2-256,0 2 0,-6-14-256,6 7 0,-12-7 0,5 0 129,-5 1-129,-1-7 0,-6 0 384,0 6 0,0 7 256,0 0 0,0-1 0,-6 14 0,6 6 0,-7 0 128,1 6-128,6 7 128,-6 0-128,6 6 127,-7 7-127,7 0 128,0 0 0,0-1 0,7-6-128,-1 0 128,0 0-128,7 1 0,0-1-256,0-13 128,0 8-640,-1-8 0,8-6-767,-8 6-1,2-12-896,4 6 128</inkml:trace>
  <inkml:trace contextRef="#ctx0" brushRef="#br0" timeOffset="26406">7060 1261 4608,'0'0'2304,"0"0"-1664,0 0 3200,0 0-3584,0 0 0,0 0 512,7-6 128,-1 6-896,0-7 0,8 1 512,-2 0 0,-6-7-128,8 6 0,-8 1-256,0-6 128,0 5-256,-6 0 0,0-5 0,0 5 128,0 1-128,-6-7 0,0 13 0,0-6 0,-8 6 0,2 6 0,-1 1 0,0 5 128,0-5-128,7 12 128,-7-6-128,7 6 128,6 0-128,-7 0 0,7-6 0,7 6 0,-7-6 0,12 0 0,-5 0-512,6 0 128,-1-1-1024,2-5 128,4-1-768,2-6 128</inkml:trace>
  <inkml:trace contextRef="#ctx0" brushRef="#br0" timeOffset="26873">7253 1416 4480,'-7'6'2176,"7"1"-1664,-6-1 3456,6-6-3712,0 6 0,0-6 512,0 0 128,0 0-896,0-6 0,0 0 512,0-1 128,0 1 0,-6-13 0,6 6-256,0-13-1,0 7 1,0-7 0,0 1-128,0-7 128,0-1-384,0 1 128,0 6-128,0 7 0,0-6-128,6 12 0,0 0-128,1 13 128,-1 0 0,1 0 128,5 6 0,1 7 0,-6 6-128,5 1 128,-5-8 0,-1 8 0,-6-1 0,-6-6 0,-1 0 0,-5-1 0,-1-5 0,0 6 0,0-7-128,0 1 128,1-7-767,-1 0 127,6-7-1536,1 7 128</inkml:trace>
  <inkml:trace contextRef="#ctx0" brushRef="#br0" timeOffset="27641">7400 1249 3456,'0'13'1664,"0"-13"256,0-6 896,7 6-2176,-7 0 0,6 0 640,7 0 128,-6-7-1792,-1 7 128,7-6 896,0 0 128,0-8-384,6 8 0,-6-6-512,0 5 128,-7 1-384,0-7 0,-6 7 0,0-1 128,0-6-256,-6 7 128,0 0 128,-7 6 0,0-7 384,7 14 0,-7-7 128,-7 6 0,8 7 0,-1-7 0,0 7 0,6 6 0,1-6-128,-1 6 128,1-6-128,6 6 0,6-6-128,1-6 128,6 5-128,-7-6 128,14-6-384,-8 0 0,8 0-896,-1 0 128,0-6-896,0 0 128</inkml:trace>
  <inkml:trace contextRef="#ctx0" brushRef="#br0" timeOffset="28044">7643 1338 4992,'-6'0'2432,"6"-6"-2176,0 6 3840,0 0-3968,0-7 0,0 7 384,0-12 128,6 5-512,-6-6 0,0 1 512,0-8 0,7 1 0,-7-7 128,6 8-257,-6-2 129,7 1-256,-1 6 0,-6 7-256,12-1 0,-5 1-128,0 6 0,5 6 0,-6 1 0,7 6 0,0-1 0,-6 8 0,-1-7 0,7-1 0,-7 1 0,1 6-512,-1-6 128,0 0-767,1 0 127,-7-7-1280,6 0 128</inkml:trace>
  <inkml:trace contextRef="#ctx0" brushRef="#br0" timeOffset="31483">8003 1158 2688,'6'0'1280,"-6"-6"0,0 6 1280,0 0-2048,0-6 128,0-1 512,0 7 128,-6-6-1280,-1 6 0,1 0 1024,-6 0 0,5 6-128,-6 1 128,0-1-256,7 7-1,-7 0-383,0-1 128,0 1-256,7 6 128,-1-6-256,1 0 128,6 0-256,0 0 128,0 0-128,6-7 128,-6 0-128,7-6 128,-1 0-128,7-6 128,-6 0-128,5 0 0,8-14-128,-8 7 128,2-6-256,-2-7 0,-6 1-128,1-1 128,6 0-128,-13-6 128,6 7-128,-6-1 128,6 0 128,-6 14 128,0-8 0,-6 14 0,6 6-128,-6 6 128,6 1 0,-7 6 128,7 6 0,0 6 0,-6 1 128,12 6 0,-6 0-128,7-6 128,-1-7-128,0 0 128,7 0-256,0-6 128,0 0-512,0-6 0,0-1-1151,-1-6 127,2 0-896,4 0 128</inkml:trace>
  <inkml:trace contextRef="#ctx0" brushRef="#br0" timeOffset="32221">8227 1236 3712,'0'0'1792,"7"0"-384,-7 0 1920,0 0-2816,6 0 128,0 0 384,1 0 0,-1 0-1408,-6-6 128,13-1 768,-7 7 128,7-6-384,-6-1 0,-1-5-256,0 5 0,-6 1 0,0-1 0,0 1-128,-6-1 128,0 1 0,-1-7 0,1 13 128,-7-6 0,0 12 128,0-6 0,1 19 0,-8-6 128,7 7 0,1-1-1,5-6-127,1 6 0,6 0-128,0-6 0,6-6 128,7 5 0,0-5-256,0-1 0,0-6-384,6 0 0,0 0-895,0 0-1,-6 0-1024,6 0 128</inkml:trace>
  <inkml:trace contextRef="#ctx0" brushRef="#br0" timeOffset="32774">8407 1293 5248,'-7'13'2560,"7"-6"-2304,-6-7 3712,6 6-3584,0-6 0,0-6 128,0 6 128,0-7-896,6 1 128,-6-1 384,0 1 128,7 0-128,-7-7 0,6 0-128,-6-6 128,7-1-128,-1-6 128,1 8-128,-1 4 128,0-5-128,1 13 128,-1-1-256,1 1 128,5 6-128,-6 6 127,1 1 1,0 6 0,-1 6 128,0 0 0,0-6 0,-6 6 128,7 1-256,0-8 128,-1 8-128,-6-7 128,6-7-768,1 7 128,-7-7-768,6 1 1,-6-1-1153,6 0 0</inkml:trace>
  <inkml:trace contextRef="#ctx0" brushRef="#br0" timeOffset="33614">8791 1127 3968,'0'0'1920,"0"0"-128,0 0 1920,0 0-3072,-6 0 128,0 0 512,-7 0 128,6 6-1536,-5 1 0,-1-1 1152,0 1-1,-6 5-255,6 1 0,0 7-256,1-8 128,-1 1-384,6 6 128,1-6-256,6 6 128,0-12-256,0 6 128,6-7-128,1 0 0,6 1 0,-1-7 128,1 6-384,6-6 128,0 0-896,1-6 128,-8 6-1152,1-7 129,6 1-769,-6 0 128</inkml:trace>
  <inkml:trace contextRef="#ctx0" brushRef="#br0" timeOffset="37608">8882 1198 5888,'0'6'2944,"0"7"-1536,0-13 3072,0 13-4096,0-7 0,0 1 0,0 6 0,0-1-640,0-5 128,0 6 384,0-7 0,0 0-896,0 1 128,0-1-1536,0-6 128,0 0-128,0 0 0</inkml:trace>
  <inkml:trace contextRef="#ctx0" brushRef="#br0" timeOffset="37923">8919 1042 7424,'0'0'3712,"-11"0"-5120,11-11 7808,0 11-6400,0 0 0,0 0 0,0 0 0,0 0-768,0 11 128,11-11-1408,-11 0 128</inkml:trace>
  <inkml:trace contextRef="#ctx0" brushRef="#br0" timeOffset="38959">9023 1261 4736,'0'0'2304,"-7"0"-1408,7 0 2560,0 0-2944,0 0 128,7 7 256,-7-7 128,6 0-1152,-6-7 0,7 7 768,-1 0 0,7-6-384,0-1 128,-1 1-256,2-6 127,-8 5-255,7 0 0,0 1-127,-7-6 127,7 5-128,-13 0 0,6 1 0,-6 0 0,0-1 0,-6 1 0,-1 0 0,-5-1 0,-1 1 128,0 6 0,0 6 0,6-6 0,-5 7 128,-1 5 0,0-5 128,0 5 0,0 8 127,1-8 129,5 2 0,-6-2 0,13 7-128,-6-6 0,6 0-128,6-7 0,1 7-256,-1 0 128,7-7-128,-7 1 0,7-1-384,0-6 128,7 0-768,-8 0 0,8-6-1151,-1-1-1,0 7-256,0-6 0</inkml:trace>
  <inkml:trace contextRef="#ctx0" brushRef="#br0" timeOffset="39531">9325 1133 5888,'-13'-6'2944,"-6"6"-2944,12 0 5888,0 6-5632,1-6 0,0 7 256,-1-1 0,1 1-640,-1-1 128,1 0 256,6 1 127,0-1-255,0 1 128,6-1-128,1 1 0,-1-7 0,1 6 128,5 0-256,8 0 128,-7 1 0,0 0 0,-1-1-128,2 0 0,-2 0-128,-6 7 128,-6-6 0,0-1 0,0 7 0,-6-7 0,-6 1 128,-8-1 0,7 1 0,0-1 0,1 0-128,-2 1 0,2-1-512,5-6 128,1 0-895,-1 0 127,1 0-1152,6 0 128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3:26.735"/>
    </inkml:context>
    <inkml:brush xml:id="br0">
      <inkml:brushProperty name="width" value="0.05714" units="cm"/>
      <inkml:brushProperty name="height" value="0.05714" units="cm"/>
      <inkml:brushProperty name="color" value="#70AD47"/>
    </inkml:brush>
  </inkml:definitions>
  <inkml:trace contextRef="#ctx0" brushRef="#br0">6678 4521 2816,'14'0'1408,"-14"0"-512,0 0 1408,0-14-2048,0 14 128,15-14 256,-1 0 128,-14-1-896,28 1 128,-13 0 512,-1 0 0,29-15-128,-15 1 128,15-1-256,0 1 128,14-15-128,15 0 128,-1 0-128,14 0 0,15-14 0,0 0 0,0 0-128,15 0 0,13-14 0,0 14 0,15-1-128,14-13 128,-14-1-128,14 1 128,14 0-128,0 14 128,0-14 0,1 13 0,13 1-128,1 14 128,-15-14 0,14 14 0,1-14 0,-1 14 0,-13 1-128,-15-1 128,-1 15-128,-13-1 0,-14 15 0,0-15 0,-1 15 0,-28 14 128,0-14-128,-15 14 128,-13 0-128,-1 0 128,-14 0-128,-14-15 128,-1 15-128,-27 0 128,13 0 0,-13 0 127,-15 0-127,14 0 0,0 0 0,-14 0 0,14 0 0,-14 0 0,0 0-128,0 0 0,0 0 0,0 0 0,0 0 0,0 0 0,0 0 0,0 0 0,0 0-256,0 0 128,0 0-639,-14 0-1,14 0-1408,0-14 0</inkml:trace>
  <inkml:trace contextRef="#ctx0" brushRef="#br0" timeOffset="1180">12214 3708 3584,'-14'0'1792,"14"0"-768,0 0 1152,0 0-2048,0 0 128,-14 14 0,14-14 0,-29 29-384,15-15 128,-15 15 256,-13-1 128,-1 1-128,0-1 0,-29 1 0,1 13 128,-28 1-128,-16 0 0,-27 0-128,-1 0 128,-28 14 0,-1-14 0,-27 0 128,-1 14 0,0-14 0,-28 0 128,14-1-128,-29 1 128,15-15-256,-15 15 128,15-14-256,0 14 128,0-29-128,14 15 0,14-1-1,15 1 1,-1-1 0,29-13 128,14 13-128,15-13 128,14-1-256,14 0 128,15-14 0,13 14 0,15-14-256,14 0 128,29 0-640,-15 0 128,15 0-895,14 0-1,14-14-896,-14 14 0</inkml:trace>
  <inkml:trace contextRef="#ctx0" brushRef="#br0" timeOffset="2746">11743 2538 2816,'-14'0'1408,"14"0"-640,0 0 1280,0 0-1792,0 0 0,0 0 256,0 0 128,0 0-768,0 14 128,14-14 384,-14 15 128,14-1-128,0-14 0,15 14-128,-15 0 0,0 1-128,15-1 0,-1 0-128,-13 1 128,-1-1-128,0-14 128,0 14-128,1-14 0,-1 14 0,-14 1 0,14-1 0,-14-14 0,0 14 0,0-14 0,14 0 0,-14 0 0,0 0 0,0 15 128,0-15-128,-14 0 0,14 14 0,0-14 128,-14 14-128,0-14 128,-1 29 128,1-15 128,0 0 0,0 15 128,-1-15-128,-13 0 128,14 0-128,-15 15 0,15-15-256,14 0 128,-15 1-640,1-1 128,14 0-1664,0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3:38.715"/>
    </inkml:context>
    <inkml:brush xml:id="br0">
      <inkml:brushProperty name="width" value="0.05714" units="cm"/>
      <inkml:brushProperty name="height" value="0.05714" units="cm"/>
      <inkml:brushProperty name="color" value="#70AD47"/>
    </inkml:brush>
  </inkml:definitions>
  <inkml:trace contextRef="#ctx0" brushRef="#br0">6958 5489 3840,'0'0'1920,"14"0"-1280,-14 0 2048,15 0-2560,-1-14 128,0 14 128,0 0 128,1 0-640,-1-14 0,14 14 384,-14-14 0,15-1-128,14 1 0,0 0-128,14-1 128,0 1-128,0 0 128,29 0 0,-1-1 0,15 1 0,0-14 128,28 13-256,30-13 128,-16-1-128,44 1 128,-15-1-128,43 0 128,0 1-256,14 0 128,1-1 0,27 1 128,1 14-128,14-15 0,15 0 0,-1 1 128,1-1-128,13-14 0,1 15 128,0-1 0,13 1 0,2-15 0,-2 14 0,1 15 0,0 0 0,-14 0 0,0 14-128,-1-15 128,0 15-256,1 0 128,-14-14 0,-1 14 0,0 0 128,1 0 0,-15 14 0,-14 1 128,-15-1-128,1 0 128,-29 15-128,0-15 128,-29 0-256,-13 1 128,-15-1-128,-29 0 128,1 0-128,-15-14 128,-14 29-128,-29-29 0,1 14 0,-30-14 0,1 0 0,0 14 128,-29-14 0,15 0 0,-29 0 0,14 0 0,0 0 0,-14 0 0,0 0-128,0 0 128,0 0-384,0 0 128,0 0-768,14 0 128,-14 0-1280,0 0 128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3:39.806"/>
    </inkml:context>
    <inkml:brush xml:id="br0">
      <inkml:brushProperty name="width" value="0.05714" units="cm"/>
      <inkml:brushProperty name="height" value="0.05714" units="cm"/>
      <inkml:brushProperty name="color" value="#70AD47"/>
    </inkml:brush>
  </inkml:definitions>
  <inkml:trace contextRef="#ctx0" brushRef="#br0">18709 5294 3968,'13'0'1920,"-13"0"-896,-13 0 1920,13 0-2688,-15 0 0,1 0 0,0 14 128,-15 1-512,1-1 0,-29 0 384,-1 0 128,-27 1-128,-15 13 0,-14 0 128,-43 1 0,0-1 128,-28 1 0,-15 0-128,-29-1 128,1-14-256,-29 15 128,0 0-256,-28-15 0,-15 0-128,1 1 128,-30-1-128,1 0 0,-28-14 0,13 14 128,-14-14-128,-28 15 128,14-1 0,14 0 0,-14 1 0,0-1 127,0 0-127,14 0 0,15 1 0,-1-1 0,15 0 0,14-14 0,14 15 0,1-2 128,28-13-256,28 15 128,15-1-128,0 0 128,13-14-128,30 14 0,14-14-128,14 0 128,28-14 128,15 14 0,14-14-128,29 14 128,14-14-128,14 14 128,14 0-512,1-15 128,14 15-768,-1 0 1,15 0-641,-14 0 0,14 0-640,0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3:45.968"/>
    </inkml:context>
    <inkml:brush xml:id="br0">
      <inkml:brushProperty name="width" value="0.05714" units="cm"/>
      <inkml:brushProperty name="height" value="0.05714" units="cm"/>
      <inkml:brushProperty name="color" value="#70AD47"/>
    </inkml:brush>
  </inkml:definitions>
  <inkml:trace contextRef="#ctx0" brushRef="#br0">6872 6407 3200,'14'14'1536,"1"-14"-768,-1 0 1536,-14 0-2048,14 0 0,0 0 256,15 0 128,0 0-768,-1 15 128,15-15 384,14 0 128,0 0-256,14 14 128,15-14 0,14 0 0,14 14-128,14 0 0,15 1-128,14-1 128,14 0-128,15 1 0,28 13-128,14 0 128,15 1 0,28 14 0,0-1 0,28 1 0,1 0 128,14 0 0,0 14-128,29 0 0,-1 15 0,15-1 0,-1 14 0,15-13 0,0 13 0,0 1 128,-14 14-128,14 0 128,-14 0-128,-29 0 128,15 14-128,-44-14 0,-13 14 0,-1-29 0,-14 15-128,-29 0 127,1-14 1,-43 14 0,0-29 0,-29-14 0,-29 0-128,-13 0 128,-43-14-128,-15 0 0,1-14 0,-30-15 0,-14 15 0,1-15 0,-15-14 0,1 14 128,-1-14-128,0 0 0,-14 14 0,14-14 128,-14 0-128,0 0 0,0 0-128,0 0 128,0 0-384,0 0 0,0 0-511,0 0-1,0 0-640,0 0 0,0 0-512,0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3:41.555"/>
    </inkml:context>
    <inkml:brush xml:id="br0">
      <inkml:brushProperty name="width" value="0.05714" units="cm"/>
      <inkml:brushProperty name="height" value="0.05714" units="cm"/>
      <inkml:brushProperty name="color" value="#70AD47"/>
    </inkml:brush>
  </inkml:definitions>
  <inkml:trace contextRef="#ctx0" brushRef="#br0">15780 4619 3072,'-14'0'1536,"14"0"-1152,0 0 1920,0 0-2048,0 0 128,0 0 128,0 0 0,14 0-640,-14 0 0,15 0 384,-1 14 128,-14 1-256,14-15 0,14 14-128,-28 0 128,29 0-128,-15 1 0,0-1 0,0 14 0,1-13 0,-1-1 0,0-14 0,-14 14 128,15 15-256,-15-29 128,14 14 0,-14-14 0,14 14 0,-14-14 0,0 15 0,0-15 0,0 14 0,0-14 0,0 0 0,0 14 128,14-14-256,-14 0 128,0 0 0,0 0 0,0 15 0,0-15 0,0 0 0,-14 0 0,14 0 128,0 0 0,0 0 0,0 14 128,0-28 0,0 28 0,-14-14 0,14 0 128,-14 0 0,-15 14 128,0-14-128,1 14 0,-1-14-128,1 15 128,14-15-256,0 14 0,0-14-896,-1 14 128,15-14-1152,0 14 128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3:47.209"/>
    </inkml:context>
    <inkml:brush xml:id="br0">
      <inkml:brushProperty name="width" value="0.05714" units="cm"/>
      <inkml:brushProperty name="height" value="0.05714" units="cm"/>
      <inkml:brushProperty name="color" value="#70AD47"/>
    </inkml:brush>
  </inkml:definitions>
  <inkml:trace contextRef="#ctx0" brushRef="#br0">6818 6878 2048,'0'0'1024,"0"14"0,14-14 768,-14 0-1536,0 0 128,15 0 0,-1 0 128,0 14-512,0-14 0,1 29 384,28-15 128,-15 0-256,15 15 128,0-15-256,28 29 128,0-14-128,15 13 128,14-13-128,14 14 128,28 0-128,16 14 0,27 0 0,0 14 0,30 0 0,13-13 0,14 13 0,30 15 0,-1-15 128,14 29 0,43-15-128,-14 1 128,29 14-256,13 0 128,30 0-128,-16 0 128,16-15-128,13 15 128,-13-14 0,13 14 0,0-14 0,-13 13 128,-15-27-128,0 14 128,-43-15-128,0-14 0,-43 0-128,1 15 128,-29-30-128,-43 1 128,0-14-128,-29 14 0,-13-29 0,-44 0 128,0-14-128,-42 14 0,0-14-256,-29-14 128,-14 14-384,-15 0 0,1-14-512,-1 14 128</inkml:trace>
  <inkml:trace contextRef="#ctx0" brushRef="#br0" timeOffset="12973">6133 8518 3584,'0'0'1792,"0"0"-1664,0 0 3200,0 0-3200,0 0 128,0 0 256,0 0 0,-14 0-512,0 0 0,14 0 512,-14 0 128,0 0-128,-15 0 128,15 0-128,0 0 128,-1 0-256,-13 0 128,28 0-384,-29-14 128,29 14-128,-14 0 0,-1 0 0,1-15 0,14 15-128,-14 0 128,14 0-128,-14-14 128,14 14 0,-15 0 0,15 0-128,0 0 0,0 0 0,-14 14 0,14-14 0,0 0 0,0 15 0,0-1 0,0-14 0,0 14 0,0 0 0,0 1 128,0-1-128,0 14 0,0-13 0,-14 13 0,14-13 0,-15 13 0,15-14 0,0 1 0,0-1-256,-14 0 128,14 0-896,0 1 0,0-2-896,14-13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3:50.920"/>
    </inkml:context>
    <inkml:brush xml:id="br0">
      <inkml:brushProperty name="width" value="0.05714" units="cm"/>
      <inkml:brushProperty name="height" value="0.05714" units="cm"/>
      <inkml:brushProperty name="color" value="#70AD47"/>
    </inkml:brush>
  </inkml:definitions>
  <inkml:trace contextRef="#ctx0" brushRef="#br0">15145 8229 3584,'14'0'1792,"-14"-14"-512,0 14 1792,0 0-2816,0 0 0,0 0 0,0 0 128,0 0-512,0 0 128,0 14 256,15 1 0,-15-1-128,14-14 128,-14 14 0,14 0 128,-14 1-128,0-1 128,14 0-128,-14 1 0,0-1-128,0 0 0,0 0-128,0 1 128,0-1-128,0 0 0,0-14 0,0 15 0,0-1 0,0-14 0,0 14 0,0-14 128,0 14-128,0-14 128,0 0 0,0 0 128,0 0-128,0 0 0,0 0 0,0 0 0,0 0-128,0 0 128,0 0-128,0 0 0,0 0 128,0 0 0,0 0 128,-14 0 0,0 0 0,0 14 0,-15 0-129,15-14 129,-15 15-128,1-1 128,-1 0-256,15 1 128,0-1-512,0 0 128,-1-14-767,15 14-1,-14-14-1152,14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3:54.041"/>
    </inkml:context>
    <inkml:brush xml:id="br0">
      <inkml:brushProperty name="width" value="0.05714" units="cm"/>
      <inkml:brushProperty name="height" value="0.05714" units="cm"/>
      <inkml:brushProperty name="color" value="#70AD47"/>
    </inkml:brush>
  </inkml:definitions>
  <inkml:trace contextRef="#ctx0" brushRef="#br0">6350 7844 2816,'-14'0'1408,"14"-14"-1024,0 14 1536,0 0-1792,0 0 0,0 0 0,0 0 128,14 0-128,1 0 0,13 0 256,1 0 128,-1 0-128,29 0 128,-14 14 0,29-14 0,13 15-256,0-1 128,15 0-128,15 0 0,-1 15-128,15 0 128,13-1 0,-14 29 128,29 0-128,0 0 0,-14 14-128,0-14 0,-15 15 0,0-15 128,1 29-256,-15-15 128,0-14-128,-29 14 128,-13-14-128,-15-14 128,-14 0 0,14 0 0,-29 0-128,1-15 0,0 1 0,-15-1 0,0-13-384,-14-1 128,0 0-512,14-14 0,-14 14-1024,0-14 0</inkml:trace>
  <inkml:trace contextRef="#ctx0" brushRef="#br0" timeOffset="3695">9233 8756 2304,'14'14'1152,"-14"-14"0,0 0 1280,0 0-2048,0 0 0,0 0 128,0 0 128,0 0-640,0 15 0,0-15 512,0 14 128,0 0-256,0 15 128,0-15 0,0 0 0,0 1-256,-14-1 128,14 14-256,0-13 128,-14-1-128,14 0 0,0 0-128,-14 0 0,14 0 0,0-14 128,0 15-256,0-1 128,-15-14 0,15 14 0,0-14 0,0 0 0,-14 15 0,14-15 0,0 14 0,0-14 128,0 0-128,0 0 0,0 14 0,0-14 128,0 0 0,0 0 128,0 0-128,0 0 128,-14 0-128,14 0 128,0 0-128,0 0 0,0 0 0,-14 0 0,14 0 128,-15 0 128,1 0-128,0 0 0,-1 0-1,1 0 129,-14 0-256,13 0 128,1 0-256,0 0 0,0 0-640,-1 0 1,15 0-769,-14 14 0,14-14-768,0 0 0</inkml:trace>
  <inkml:trace contextRef="#ctx0" brushRef="#br0" timeOffset="5210">8861 9613 3456,'0'0'1664,"-14"14"-768,0-14 1920,14 0-2560,-14 14 128,-14-14 128,-1 0 0,-14 0-640,0 0 128,0 0 512,-14-14 128,0 14-128,-14-14 0,-1 0-128,-13-1 128,-1-13-128,1-1 0,-15 1-128,0 0 0,-15-1-256,2-14 128,-16-14 0,15 0 0,-15 14 0,15-14 0,0 0 128,0-1 0,14-13 0,0 14 0,0-14-129,15 14 129,-1-15-128,14 15 0,15 0-128,0 0 128,1 0-128,27 14 0,0 1 0,1-1 128,14 0-256,-15 14 0,15 1-256,-1-1 1,1 15-513,0 0 0,0-1-1152,-1 1 128,15 14-128,-14 0 0</inkml:trace>
</inkml:ink>
</file>

<file path=ppt/ink/ink3.xml><?xml version="1.0" encoding="utf-8"?>
<inkml:ink xmlns:inkml="http://www.w3.org/2003/InkML">
  <inkml:definitions/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33:42.978"/>
    </inkml:context>
    <inkml:brush xml:id="br0">
      <inkml:brushProperty name="width" value="0.05714" units="cm"/>
      <inkml:brushProperty name="height" value="0.05714" units="cm"/>
      <inkml:brushProperty name="color" value="#70AD47"/>
    </inkml:brush>
  </inkml:definitions>
  <inkml:trace contextRef="#ctx0" brushRef="#br0">9480 5500 3840,'14'0'1920,"-14"0"-1152,0 0 2176,0 0-2816,0 0 128,0 0 128,0 0 0,-14 14-512,14-14 128,-14 15 512,0-1 0,-15 0 0,1 15 0,-1-15 0,15 0 0,-15 1 0,1-1 128,13 0-384,1 0 128,0-14-256,0 14 128,14-14-128,-15 0 128,15 15-256,0-15 128,0 0 0,-14 0-1,14 0-127,0 0 128,0 0-128,0 14 0,0-14 0,0 14 0,0-14 0,0 14 0,14 1 0,-14-1 0,15 0 0,-1 1 0,-14-1 0,14 0 0,0 1 0,-14-15 0,15 14-639,-15 0 127,14-14-896,0 14 0,-14-14-640,14 0 0</inkml:trace>
  <inkml:trace contextRef="#ctx0" brushRef="#br0" timeOffset="9431">9151 7141 3328,'0'0'1664,"0"0"-768,0 0 1792,0 0-2560,0 0 128,0 0-128,0 0 128,0 0-384,-14 0 128,14 0 128,0 0 128,-14 0-128,14 14 128,-29-14 256,15 15 0,0-15 128,-15 0 0,1 0 0,-1 14 0,15-14-128,-14 0 128,13 0-384,-13 0 0,14 0-128,14 0 128,-15 0-128,1 0 128,0 0-128,14 0 0,0 0 0,0 0-1,0 0-127,0 0 0,0 0 0,0 14 128,0-14-256,0 0 128,14 0 0,-14 0 0,14 14 0,-14 0 0,15 15 0,-15-15 0,0 14 0,14 1 0,-14-1 0,0-13 128,0 13-128,0 1 0,14-15 0,-14 0 0,0 1-255,0-1-1,0-14-768,0 14 0,14-14-1024,-14 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09:32.545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1471 1408 1152,'0'0'512,"0"-6"768,0 6 640,0 0-1408,0 0 128,0 0 512,0 0 128,0 0-1408,0 0 0,0 0 896,0-6 128,0 6-256,-6 0 0,0 0-256,0 0 128,-6 0-128,0 0 0,0 6 0,1-6 128,-1 0-256,-12 6 128,7 0-128,-1 0 0,0 0-128,-6-1 128,1 7-128,0 0 0,-1 6 0,0 0 0,6 0 0,-5-1 128,5 1-128,6-7 127,-5 7-127,11-6 0,-6 0 0,6 6 0,6-12-128,6-1 128,6 7-128,-6-6 0,11 6 0,1-6 0,5 0 0,1-6 0,0 6 0,-1-1 0,7 2 0,-7-2 128,7 1-128,0 0 0,-7 6 0,1-6 0,0 5 0,-1 7 0,1-6 0,-6 0 0,-1 6 0,1-7 0,-7 1 0,1 0 128,-6 0 0,0 6 0,-6 0 128,0-7 0,-6 1 0,0 6 128,-6-6 0,1-1 0,-1 1-128,-6-6 128,-5 6-256,-1 0 128,-6-6-128,-5-1 128,6 2-256,-1-7 128,-5 5-128,5-5 0,7-5 0,-7 5 128,6 0-128,1-7 0,-1 2-128,6 5 0,7 0-768,-1-6 0,6 6-1280,0-6 1,12 0-513,-6 0 0</inkml:trace>
  <inkml:trace contextRef="#ctx0" brushRef="#br0" timeOffset="1380">1707 1662 2176,'0'0'1024,"0"0"384,0 0 384,0 0-1280,0 0 0,0 0 512,0 0 0,0 0-1280,0 6 128,0-6 896,0 6 0,0 6-128,0-1 128,-6 7-256,6 0 128,0 6-128,0-1 128,0-5-128,0-1 128,6 7-128,-6-6 127,5 5-255,2-11 128,-2 6-128,1-13 0,6 1-128,-6 0 128,12-12-256,-6 0 0,6 1-128,-1-1 128,-5-6-128,0 6 128,0-12-128,0 7 0,-1-7 0,-4 6 128,4-5-128,-5-1 0,0 6 0,0-6 0,0 1 0,0-1 0,-6 6 0,6 1 0,-6 4-128,0 2 128,0 5-128,0 5 128,0 2-128,0 4 128,0 7 0,0-6 0,6 11 0,-6-5 0,6 6 128,0-13 0,0 7 0,-1-6 128,2-1-256,4-5 128,-5 6 0,6 0 0,0-12 0,0 0 0,-1 0-512,1 0 0,-6-6-768,6 6 128,0-6-1151,0 0-1,-6 0-384,5-5 0</inkml:trace>
  <inkml:trace contextRef="#ctx0" brushRef="#br0" timeOffset="2115">2191 1780 4480,'-6'23'2176,"12"1"-1408,0-12 3712,-6 0-4096,6 6 128,0-1 128,0 1 0,0 12-768,6-13 0,-7 13 512,-5-12 128,7 0-256,-2-1 0,-5-5-128,6 0 128,-6-7-128,-6 2 0,6-2 128,-12-10 0,7-2-129,-1 2 129,0-13-128,0-5 0,-6-7 0,6 6 0,0-5-128,6 5 128,-6-5-256,6-1 128,0 6-128,6-5 128,-6 5 0,6 0 0,0 7-128,0-7 128,6 6-128,0 6 128,0-5 0,-1 11 0,1 0 0,0 0 0,0 6 0,5 6 0,-5-6-128,0 6 128,6 6 0,-7-1 0,1 7 0,-6 0 0,0-6 0,-6 6 0,0-1 0,-6 1 0,0-6 128,-6 6 128,-5-7 128,5 1 0,-12 0 0,7-6 0,-7 6 0,1-12 128,5 0-256,-6 6 0,0-12-384,7 0 0,-1 0-1152,12 0 128,0 0-1407,12 0-1</inkml:trace>
  <inkml:trace contextRef="#ctx0" brushRef="#br0" timeOffset="5840">2522 1775 2176,'-6'5'1024,"6"1"-128,0-6 1152,0 0-1792,0 0 128,0 6 384,0-6 128,0 0-896,6 6 128,-6-6 640,6 6 0,6-6 0,-1 0 0,1 0-256,0-6 0,6 0-256,0 0 128,0 0-256,-1-6 0,1 1-128,-7-1 128,1 0-128,0 0 0,-6 0-128,6 0 0,-6 1 0,-6 5 0,0-6-128,0 0 128,0 7-128,-6-2 128,0-4 128,0 11 0,-6-6 0,1 0 0,-7 6 128,6 6 0,-6-6 0,0 6 0,1 0 0,-1 6 128,0-1 0,6 1 0,1 6-128,-1-1 128,6 7-128,0 0 128,0-6-128,6-1 128,0 1-128,6-7 0,6 1 0,0-5 0,6 4-128,5-5 128,0 0-128,2 0 0,-8-6-512,7 6 128,-1-6-768,-5 6 0,0-6-768,-1 5 0</inkml:trace>
  <inkml:trace contextRef="#ctx0" brushRef="#br0" timeOffset="6527">2870 1858 3840,'0'5'1920,"-5"-10"-1024,5 5 2560,0 0-3328,-6-7 128,6 2 0,-6-1 128,6 0-512,0-6 128,-6 0 384,6 0 128,-6-6-128,6-5 128,0 5 0,-6-6 0,6 6-128,0 1 128,0-1-256,0 7 128,6-1-128,0 6 0,0-1-256,6 2 128,0-7 0,-7 12 0,13-6-128,-6 0 0,5 6 0,1 0 128,-6-6-128,6 6 0,-7 6-640,1-6 128,-6 0-896,0 6 128,5-6-768,-5 6 0</inkml:trace>
  <inkml:trace contextRef="#ctx0" brushRef="#br0" timeOffset="7759">3325 1603 2432,'0'0'1152,"0"0"0,0 0 896,0 0-1792,-6 0 128,6 0 384,-12 0 0,1 0-768,-1 0 128,0 6 640,-6 0 128,0 5-128,1-4 128,5 4-256,-6 7 128,6-6-256,0 11 0,7-5-256,-7 6 0,6 0-128,6-7 128,0 1-256,6 0 128,0-6 0,12 0 0,-7-7-128,19-5 128,-7-5-384,1-2 128,0 2-1024,-1-2 0,1-4-896,-1 5 0</inkml:trace>
  <inkml:trace contextRef="#ctx0" brushRef="#br0" timeOffset="8134">3485 1372 4480,'0'18'2176,"0"23"-1408,0-29 2944,6 6-3456,-6 11 0,0 0 128,0 1 0,6 6-512,-6-7 128,6 7 256,0-7 128,0 1-256,0-13 128,-6 1-512,6 0 128,-1-6-896,-5-7 128,7 1-768,4 0 0</inkml:trace>
  <inkml:trace contextRef="#ctx0" brushRef="#br0" timeOffset="8753">3786 1603 3584,'-12'0'1792,"0"0"-896,7 0 2304,-1 0-2944,0 6 128,-6 0 128,0 5 128,6 1-640,-6 6 128,0-6 384,7 6 128,-1 5-256,0-5 128,0-1-128,6 1 0,0-6-256,6-1 128,0-4-128,5-2 0,-4-5 0,4-5 0,1-2-128,-6 2 128,0-7-128,0 0 128,0-5-128,0-1 128,0-6-128,-6 6 0,5 1 0,-5 5 0,7 0-128,-7 0 128,0 7-128,0 5 128,0 0-128,0 5 128,0 2-128,0 4 128,0 7-128,5-6 128,1 5 0,0-5 128,0 6-128,6-7 0,-6 1-256,6 0 128,-1 0-896,1-6 0,6 0-768,-1-6 0</inkml:trace>
  <inkml:trace contextRef="#ctx0" brushRef="#br0" timeOffset="9276">4000 1549 3968,'-18'0'1920,"6"12"-1024,6-6 2432,6-6-3200,-6 0 128,6 5 128,-6 2 128,6-2-640,0-5 0,0 6 384,0 1 0,0-2-128,6 1 0,0 0-128,6 0 128,6 0-128,-7 0 128,7 0-128,0 6 128,6-7-128,-7 8 0,1-2 0,-6 1 0,-6 0 0,5-6 128,-11 6 0,0-1 0,-11-5 128,5 6 0,-12 0 0,6-6 0,-5 6 0,-1-7 128,0-5-256,6 0 128,0 0-512,1-5 0,4-1-384,2 0 128,-1 0-768,0 0 128,6-6-640,0 6 0</inkml:trace>
  <inkml:trace contextRef="#ctx0" brushRef="#br0" timeOffset="9710">4234 1520 4864,'-23'0'2432,"5"6"-2688,12-6 4224,0 6-3840,0-6 0,1 6 128,-2 0 0,2 0-384,5-1 128,-6 2 128,6-2 128,0 1-128,6 0 128,-6 0-128,5 6 0,7-6 0,0 6 0,6-7-128,0 7 128,0-6 0,-1 6 0,-5 0-128,6 0 0,-6 0 0,-7-1 0,-5-5 0,0 6 128,-5 0-128,-1 0 128,0-1-128,-12 1 128,0 0-128,0-6 128,7-1-768,-1 2 128,6-2-1280,0-5 128</inkml:trace>
  <inkml:trace contextRef="#ctx0" brushRef="#br0" timeOffset="10686">4643 1590 4352,'0'0'2176,"6"0"-2560,-1 0 4224,2 0-3584,4-5 0,1-1 256,6 0 0,6 0-640,-7-6 0,7 0 384,0-5 0,6 5-128,-7 0 0,1 0-128,0 0 128,-1 0-768,-5-6 128,0 7-1024,-1-1 128</inkml:trace>
  <inkml:trace contextRef="#ctx0" brushRef="#br0" timeOffset="10388">4773 1354 4608,'-17'35'2304,"5"24"-1408,12-35 3072,-6 0-3584,6 5 0,0 0 256,0 1 128,0 0-896,6-7 0,0 7 512,0-12 128,-1 5-256,2-11 0,4-1-128,1 1 0,6-12-128,5 0 128,1-12-384,0 1 128,-1-1-768,-5 0 128,-1-6-1024,-5 7 128,0-1-384,0-6 128</inkml:trace>
  <inkml:trace contextRef="#ctx0" brushRef="#br0" timeOffset="11213">5045 1260 2048,'-6'12'1024,"12"11"384,-6-16 256,0 10-1280,0 1 128,6 5 384,-6 7 0,0 6-1024,0-1 0,0 0 768,6 1 0,-6-7-256,-6 1 0,6 5-256,6-11 128,-12-1-128,6-5 0,0 0-128,0-6 128,0-1 0,6-11 128,-6 6 0,0-12 0,6 0 0,-6-6 0,11-17 0,1 5 0,-6 1-256,6 5 128,-6 1-128,6 5 128,0 0-128,-1 0 0,1 12 0,0-6 0,-6 6 0,0 6 0,6 0 0,-7 6 0,2 0 0,4-1 128,-5 1-128,0 0 128,0 6-384,0-7 128,0 7-768,-1-6 0,2 0-768,-2-6 0</inkml:trace>
  <inkml:trace contextRef="#ctx0" brushRef="#br0" timeOffset="16078">5464 1538 3840,'-11'0'1920,"-7"12"-640,12-12 1920,6 0-2816,-12 6 128,6 6 0,-6-7 128,6 2-768,-5 4 0,-1 7 640,6-6 0,0 0-256,0 6 128,6-7-128,0 1 128,0 0-256,6-1 128,0-4-256,5-2 128,-4-5-128,4 0 128,1 0-128,0-5 0,0-2 0,0 2 0,0-1-128,-1 0 0,1-6-128,-6 0 128,0 0-256,0 1 128,0-1 0,0-6 128,-6 6 0,6 1 0,-6 4 0,6-4 0,-6 5 128,0 0 0,-6 6 0,6-6 0,0 6 0,0 0 128,0 0-128,-6 6 128,6 0 0,0 0 128,0 5-128,0 1 0,6 6 0,-6-6 128,6 0-128,0 0 0,-1 0 0,2-1 0,4 1-128,-5 0 0,6-6-512,0-1 128,-7 2-768,2-2 0,4-5-640,-5 0 0</inkml:trace>
  <inkml:trace contextRef="#ctx0" brushRef="#br0" timeOffset="17090">5647 1514 5120,'0'-5'2560,"6"5"-2176,-6 0 4224,6-7-4224,0 7 128,6-5 0,-1 5 128,7-6-896,-6 0 0,6 0 512,-6 6 128,5-6-384,-5 6 0,6 0-640,-1 0 128,-5 0-1280,6 0 128,-6 6-256,-1-6 128</inkml:trace>
  <inkml:trace contextRef="#ctx0" brushRef="#br0" timeOffset="16737">5694 1230 3456,'0'6'1664,"0"17"256,0-11 2176,-7 6-3328,2 5 128,-1 7 384,6 5 0,-6 7-1664,6-1 128,-6-11 1024,12 5 128,-6 1-385,6-13 1,-6 1-256,11 0 0,-4-1-128,-2-11 0,1 6 0,0-7 0,6-5-256,0-6 0,6-6-640,-1 0 0,-5 1-895,6-7-1,-7 6-640,1-6 0</inkml:trace>
  <inkml:trace contextRef="#ctx0" brushRef="#br0" timeOffset="18075">6373 1478 1408,'-5'5'640,"-1"-16"896,0 17 384,0-6-1536,0 0 128,0 5 640,-5 2 0,-1-2-1280,0 7 128,0 0 768,0 5 128,0-5-128,1 6 128,5 6-384,-6-12 0,6 5-128,6 1 0,0 0-128,0-6 128,0-7-384,6 1 128,0-6-128,6 0 128,-1-6-128,1 1 128,6-7-256,0 0 128,-1-6-256,1 0 0,-6 1-256,6-7 128,-7 1-128,-5-7 0,6 0 0,-6 1 0,0-1 256,-1-5 0,-5 5 128,0 7 128,0 5 0,0 0 128,0 6 0,-5 0 128,5 7-128,-6-1 128,0 12 0,6-1 0,-6 7 0,6 0 128,-6 12-128,0 0 128,6-1 0,0 7 0,6-1-128,-6 7 128,0-7-256,12 1 128,-6-7-128,0 1 0,-6 0-128,5-6 128,7-1-128,0 1 128,-6-7-640,6 1 128,0-6-896,-1-6 128,1 6-768,0-6 0</inkml:trace>
  <inkml:trace contextRef="#ctx0" brushRef="#br0" timeOffset="21843">6675 1537 2048,'5'-6'1024,"-5"0"256,0 6 1152,0 0-1920,0 0 128,-5 0 256,5 0 128,-7 0-1280,2 0 0,5 0 1024,-6 0 0,0 6-256,-6-6 128,0 0-256,7 6 128,-7 6-128,0-7 0,6 7-128,0-6 0,0 12-128,6-1 0,0-5 0,0 0 128,0 0-128,12-1 128,0-5-128,-6 0 128,6-6-128,5 0 128,-5-6-128,5 6 0,1-6-128,0-5 0,-6-1-128,-7 6 128,2-5-128,-2-1 128,-5 0-128,0 0 128,-5 0 0,-7-5 128,0 5-128,0 0 0,0 1 0,7 5 128,-7 0-128,6 0 128,0 0-640,-6 0 0,12 6-640,-6 6 128,6-6-1024,0 6 128</inkml:trace>
  <inkml:trace contextRef="#ctx0" brushRef="#br0" timeOffset="23628">6876 1602 3584,'-6'0'1792,"6"0"-1024,0 0 2048,0 0-2560,0 0 128,0 0 256,0 0 0,0 0-512,6 0 0,0 0 640,6 0 128,-7 0-256,13-6 128,-6 0-256,0 0 0,-1-6-256,1 7 0,6-7-256,-6 0 0,-1 6-128,-4-12 128,-2 7-128,2 5 0,-2-6 0,-5 6 0,0-6 0,-5 6 128,-2 0 0,2 1 128,-7-2-128,0 2 0,0-1 0,0 6 0,0 0 0,-5 0 128,5 6-128,-5-1 0,5 7 0,0 6 128,-6 0 0,7-1 128,-1 7-128,6-6 0,-6-1 0,12 1 128,0 0-129,0-6 1,6 5-128,0-5 128,0 0-128,6-6 128,-1 0-128,7-1 128,-1 2-384,1-2 128,0 1-511,-6-6-1,0 0-640,5 0 128,1 6-1024,0-6 0</inkml:trace>
  <inkml:trace contextRef="#ctx0" brushRef="#br0" timeOffset="24438">7254 1455 3968,'5'0'1920,"-10"-6"-896,-2 6 2688,2 0-3328,-1 0 128,-6 0 256,0 0 128,6 6-1024,-6-6 0,1 0 640,5 0 0,-6 0-256,6 6 128,0-6-256,6 6 0,-6 0-128,6 0 128,0 6-128,6-6 128,0-1-128,0 2 0,6 4 0,0-5 128,5 6-128,-5 0 0,12 5-128,-1-4 128,-5-2-128,-6 1 128,-7 0 0,-5-1 0,0 1-128,-5-6 128,-1 12 0,0-12 128,-12 6 0,7-6 0,-7 5-128,-6-4 128,6-7 0,-5 5 0,5-5-128,6-5 0,-6-7-384,13 6 0,-7 0-512,6 0 0,6 0-1024,0 0 0</inkml:trace>
  <inkml:trace contextRef="#ctx0" brushRef="#br0" timeOffset="30970">7708 1608 3712,'-6'0'1792,"6"6"-896,0-6 1920,0 0-2432,6 0 0,0 0 384,6 0 128,-7 0-1024,7-6 128,6 6 640,-6-6 0,5 1-256,7-2 128,-6 2-256,0-7 0,0 0-256,-1 0 128,-5 6-256,0-11 128,-7 10-256,7-4 128,-12-1-128,0 6 0,0-6 0,0 7 0,-5-7 0,-7 6 128,6 0 256,-12 0 0,1 6 0,-1 6 128,-6 0 0,0 0 0,1 11 0,5 1 0,0 0 0,1 5 0,5 1-128,6-6 128,0 5-128,0 1 128,6 0-128,6-7 0,0-5 0,5 5 0,7-5-128,0-6 128,6 0-128,-1-6 0,1 0-768,6 0 0,-13 0-1152,7-6 0</inkml:trace>
  <inkml:trace contextRef="#ctx0" brushRef="#br0" timeOffset="31589">8004 1490 3584,'-6'-6'1792,"12"6"-768,-6 6 1280,0 0-2048,0 6 0,6-1 256,0 7 128,0 0-768,0-1 128,-1 1 384,7 0 128,0-6-256,-6 0 128,0-7-128,6 1 128,0 0 0,5-12 0,-5 0 0,5 1 128,-5-7 0,0 0 0,0-6-256,-6 0 128,0-5-256,-1 0 128,2 5-256,-7 0 128,5 6-640,-5 0 128,0 1-896,0-1 0,0 12-768,0 0 0</inkml:trace>
  <inkml:trace contextRef="#ctx0" brushRef="#br0" timeOffset="32035">8275 1608 3584,'6'0'1792,"11"0"-896,-17-6 2304,7 6-3072,4-6 0,1 0 0,0 0 128,-1-6-384,7 6 128,-12-6 128,6 7 0,0-7 0,-7 0 0,-5 0-128,7 6 128,-7-6-128,-7 0 0,2 1 0,-7 5 128,6 0-128,-6 6 0,1 0 0,-1 6 128,6 6 0,-6 0 128,6-1-128,-6 13 128,7-6-128,-2 0 128,2 5 0,5-11 0,0 6-128,5-7 128,2-4-128,4 4 0,1-5-128,6 0 128,-1 0-512,1 0 128,5-6-768,-5 6 128,0-1-768,-1-5 128</inkml:trace>
  <inkml:trace contextRef="#ctx0" brushRef="#br0" timeOffset="32303">8536 1708 3456,'0'-12'1664,"0"-11"-384,0 23 2304,0-12-3072,-6 6 0,6-6 512,0 1 0,0-1-1280,0 0 128,6-6 896,-6 1 0,5 5-128,2-6 0,-2 6-256,1 0 128,0 1-129,6 5 1,-6 0-128,6 0 0,0 0-128,0 6 0,-1 6-256,7 0 0,0 0-512,-6 0 1,5 0-897,-5 6 0,0-1-640,5 1 0</inkml:trace>
  <inkml:trace contextRef="#ctx0" brushRef="#br0" timeOffset="33207">8814 1514 3456,'0'12'1664,"-7"11"-768,7-17 1920,-5 6-2560,5-6 0,5 6 256,-5 0 0,7-7-640,-7 7 128,11-6 384,-5-6 0,6 0 0,-6 0 0,12-6-256,-7-6 128,1 0 0,-6 1 0,6-1-256,-6-6 128,0 0 0,0 1 0,-1 5 0,-5 6 0,0 0-128,7 0 128,-7 6-128,5 6 128,1 6-128,0 5 0,0 1-128,0 6 0,6 0 128,-7 5 0,2 0 0,4 1 0,-11 0 0,6-1 0,-6-5 128,-6 0 0,0-7 0,-6 1 0,1-6 128,-1 0 0,-6-6 0,-5-1 0,-1-5-128,-5 0 128,-1 0-128,7-11 0,-1 5-128,0 0 0,7 0-384,5 0 128,6 0-640,-6 0 0,12 0-1152,0 1 128</inkml:trace>
  <inkml:trace contextRef="#ctx0" brushRef="#br0" timeOffset="34096">9026 1501 5248,'0'0'2560,"6"0"-2432,0 0 3712,0 0-3456,6-5 128,5-1 128,1 0 0,6 0-896,5 0 0,1 0 512,-1 0 128,1 1-512,-7 5 128,1-12-896,0 6 0,-6 0-896,-1 0 128</inkml:trace>
  <inkml:trace contextRef="#ctx0" brushRef="#br0" timeOffset="33820">9173 1248 3968,'0'6'1920,"-6"17"-640,6-17 2432,-5 12-3328,-2 0 128,2 5 384,-1 1 0,-6 12-1152,12-1 128,-6-6 640,6 1 128,-6-6-384,6 5 128,6-11-256,0 0 0,6-6 0,6-1 0,5-11 0,-5 6 0,11-12-256,-5 6 128,-7-6-896,7 1 128,-12-7-1280,5 0 128</inkml:trace>
  <inkml:trace contextRef="#ctx0" brushRef="#br0" timeOffset="34663">9356 1277 3328,'0'6'1664,"0"18"-640,0-19 1664,0 14-2432,6-8 128,-6 7 256,0 6 128,0-1-896,0 7 0,0-1 512,0 1 128,0-12-256,0 5 0,0-5-128,-6 0 0,6-6 0,0 0 0,6-6 0,-6-1 0,5-5 0,2 0 0,-7 0 0,11-5 0,-5-8 0,0 2 0,6-1-128,0-6 128,0-5-128,-7 11 128,7 0 0,0 0 0,-6 0 0,6 7 128,6 5 0,-12-7 0,6 7 0,-7 7 0,13 4 0,-12 1 0,0 6-128,0 0 128,6-1-128,-12-5 127,0 6-255,5 0 128,-5-7-511,7 7-1,-7-6-896,5 0 0,-5-6-768,0-1 0</inkml:trace>
  <inkml:trace contextRef="#ctx0" brushRef="#br0" timeOffset="34904">9682 1478 4352,'0'18'2176,"0"12"-1280,0-25 2944,0 7-3584,0 0 0,0 0 0,0 0 0,0 5-384,0-5 0,0 0 256,0-6 0,0 0-1280,0 0 128,0-1-512,0-5 0</inkml:trace>
  <inkml:trace contextRef="#ctx0" brushRef="#br0" timeOffset="38579">9685 1404 6656,'0'0'3328,"-10"-10"-2304,10 10 3456,0 0-4480,-11 0 0,11-10-128,0 10 128,0 0-640,0 0 0,0 0-1280,11 0 0</inkml:trace>
  <inkml:trace contextRef="#ctx0" brushRef="#br0" timeOffset="39436">9811 1520 2560,'0'6'1280,"6"-6"1152,-6 0 0,0 6-1920,5 0 0,-5 0 384,0 5 128,0-4-1152,0 4 0,0-5 640,-5 6 128,5-6-384,0 0 128,0 6-256,-6-7 0,6 1-128,0-6 128,0 6-128,0-6 128,0-6-128,0 0 128,6 1-128,-6-2 128,5-4-128,-5-1 128,7-6-128,-2 1 128,1-7-128,6 12 128,-6-5 0,0 11 0,0-6 0,0 6 0,6 0 0,0 6 0,5 0 0,-11 6 128,6 0-128,0 6 128,0-1-128,-7 1 128,2 0-128,4 6-1,-5-7 1,0 1 0,-6 0-639,6 0-1,0 0-768,0-7 0,-6 2-896,5-2 128</inkml:trace>
  <inkml:trace contextRef="#ctx0" brushRef="#br0" timeOffset="43193">10207 1496 1536,'6'0'768,"0"0"-256,-6-6 768,0 6-896,0 0 0,0 0 256,6 0 0,-6 0-640,0 0 128,-6 0 640,6 0 0,-12 0 0,6 0 0,0 6-128,0-6 128,-5 5-256,-1-5 128,0 7-256,0-2 128,0 8-384,0-2 128,7 1-128,-1 0 128,0 0-256,0 5 128,6-5-128,6-6 128,6 0 0,-7 0 0,7-6-256,0 6 128,0-6-256,6-6 0,-6 6-256,-1 0 128,1-6-256,0 6 128,0-6 0,-6-5 0,6 4 128,-12 2 128,5-7 128,-5 0 128,6 6 0,-6-6 128,0 6 0,0-5 128,0 4 0,0 1 0,0 1 0,-6 5 128,6 0-256,0 5 128,0 1-128,0 1 0,6 4-128,-6 1 128,6 6-128,0-6 128,0 6-128,0-1 128,0 7-128,-1-1 0,-5 1 0,0 0 0,0-1 0,0-11 128,0 6 0,-5 0 128,-7-6 128,0-6 0,-5 6 128,-1-7 0,0-5-128,0 0 128,1 0-384,-1 0 128,0 0-384,6 0 0,-5 0-768,11-5 128,-12 5-1280,12 0 128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24:04.66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2552 3711 3072,'0'0'1536,"0"8"-1024,0 0 1536,8 0-1408,-8 8 0,0 8 256,0-1 0,8 1-1280,-8 0 128,8 8 640,0-8 128,-8 0-384,8 0 0,-8 0-128,8-8 128,-8 0-128,8-8 128,-8 0-128,-8-16 128,8 8-128,-8-16 128,0 0-128,8-8 128,-8 0-128,0 0 0,8-8 0,0 0 0,0-8 0,0 9 0,-8-1 0,16 0 128,-8 0-128,16-1 0,-8 9 0,0 8 0,8 0 0,0 0 0,0 8 0,16 0 128,-8 8-128,0 0 0,0 8-128,8 0 0,-8 8 0,-8 0 128,0 0-128,0 8 128,-8 1-128,-8-9 128,-8 16 128,8-16 0,-16 8 256,0-8 0,0-1 0,-8 1 128,0 0-128,0-8 0,0 0-128,0 0 128,0 0-768,8-8 128,0 0-768,8 0 128,0 0-896,0-8 128</inkml:trace>
  <inkml:trace contextRef="#ctx0" brushRef="#br0" timeOffset="704">2961 3974 4864,'0'8'2432,"-8"-8"-2432,8-8 3840,0 8-3712,0-8 0,-8 8 128,8-8 0,0 0-128,0 0 0,-8 0 256,8 0 0,0 0 0,0-8 0,0 0 0,0 8 128,0-8-384,0 8 128,0 0-128,8 0 128,-8 8-128,8-8 0,0 0-128,-8 8 0,8 0 0,0 0 0,0-8-128,8 8 128,-8 8-384,0-8 0,8 0-640,-8 0 0,0 0-896,8 0 128</inkml:trace>
  <inkml:trace contextRef="#ctx0" brushRef="#br0" timeOffset="3853">3222 3582 5248,'-14'0'2560,"-1"0"-3328,15 0 5504,0 14-4864,0-14 128,0 0 0,0 14 0,0-14-640,15 0 128,-15 14-896,14-14 0</inkml:trace>
  <inkml:trace contextRef="#ctx0" brushRef="#br0" timeOffset="3586">3209 3822 5120,'0'-8'2560,"0"16"-1024,0 0 2560,0 0-3840,0 0 0,0 8 0,0-8 128,0 0-512,8 8 0,-8-8 256,8 0 128,-8 0-640,0 8 128,0-8-640,0 0 128,0-8-896,0 8 0,0-8-256,0 0 128</inkml:trace>
  <inkml:trace contextRef="#ctx0" brushRef="#br0" timeOffset="4702">3353 3830 3328,'0'8'1664,"0"16"-384,0-16 1792,0 0-2944,0 0 0,0 0 0,0 8 0,0-8-128,0 0 0,0 0 128,8 0 128,-8-8-128,0 0 128,0-8-128,-8 0 128,8 0 0,0 0 0,0 0-128,0-8 0,0 8-128,0-8 0,0 8 0,0 0 0,8-8 0,-8 8 128,8 0-128,0 0 128,-8 0-128,8 0 128,0 8 128,0 0 0,0 0-128,0 0 128,8 8 0,-8 0 0,0-8-128,0 16 128,8-8-256,-8 8 128,0 0-128,0 0 128,0 0-128,-8-8 0,8 8-256,0-8 0,-8 0-640,8 0 0,-8-8-896,8-8 0</inkml:trace>
  <inkml:trace contextRef="#ctx0" brushRef="#br0" timeOffset="11017">3666 3574 4608,'0'24'2304,"0"24"-896,0-32 2432,0 9-3328,0 7 0,0-9 128,8 1 128,-8 0-1024,0-8 128,8 0 640,0 0 0,0 0-256,0-8 0,0 0-128,8-8 0,-8 0-768,0-8 128,8 8-1152,-8-16 0,0 16-384,-8-8 128</inkml:trace>
  <inkml:trace contextRef="#ctx0" brushRef="#br0" timeOffset="11317">3682 3718 4992,'0'8'2432,"0"-16"-2432,0 8 4608,0 0-4224,0-8 128,8 8 0,0-8 128,0 0-896,0 1 0,0 7 512,8-8 128,0 0-896,0-1 128,0 9-1408,8-8 0</inkml:trace>
  <inkml:trace contextRef="#ctx0" brushRef="#br0" timeOffset="18587">4058 3630 3200,'-8'8'1536,"0"-8"-256,0 8 1536,0-8-2432,1 8 128,-1-8 256,0 8 0,0-8-1024,0 9 128,0-9 640,0 8 0,0 0-128,8 0 0,-8 0-384,8 0 128,0-8-128,0 8 128,8-8-128,-8 8 128,8-8-128,8 8 0,-8-8 0,8 8 128,-1 0-128,1-1 128,0 1-128,0 0 0,-8 8 0,8-16 128,0 8-128,-8 0 0,0 0 0,-8 0 128,0 0 128,-8 0 0,0 0 128,0-8 128,-8 8-128,0 0 128,-8 0-128,0 0-1,9-8-127,-1 0 0,0 0-384,-8-8 128,8 8-639,0-8-1,7 8-640,1-8 0,8 0-896,0 8 128</inkml:trace>
  <inkml:trace contextRef="#ctx0" brushRef="#br0" timeOffset="19532">4867 3606 4224,'-8'0'2048,"-16"8"-1024,24-8 2816,-8 0-3584,0 0 0,0 8 384,0-8 128,-8 8-896,8-8 0,0 8 512,0-8 128,0 8-128,0 0 0,0 0-256,8-8 0,-8 9-128,16-1 128,-8 0-128,8-8 128,0 8-128,0 0 0,8 0 0,-8 0 0,8 0 0,0 0 128,0 7-128,0-7 0,0 8 0,0-8 128,-8 0-128,0 0 128,-8 0-128,-8 0 0,8 0 128,-16 0 0,8 0 0,-8 0 0,0 0-128,0 0 128,0-8 0,0 8 0,-8-8-128,8 0 0,0 0 0,0-8 0,8 8-512,0 0 0,0 0-896,0-8 0,8 8-640,0-8 0</inkml:trace>
  <inkml:trace contextRef="#ctx0" brushRef="#br0" timeOffset="20055">5084 3430 5632,'-8'24'2816,"8"16"-2560,0-32 4864,-8 16-4864,8-8 128,-8 16 128,8 0 128,0 8-768,-8-8 0,8 0 512,8-8 128,-8 0-257,8-8 1,-8 0-128,8 0 0,0-8 0,0 0 0,8-8-128,0 0 128,8 0-256,-8 0 128,0-8-512,-8 8 129,8-8-897,-8 0 0,0 0-896,0 0 0</inkml:trace>
  <inkml:trace contextRef="#ctx0" brushRef="#br0" timeOffset="20402">5052 3631 4992,'0'0'2432,"0"0"-2304,0 0 3712,8-8-3584,0 8 128,0 0 256,0 0 128,0-8-896,8 8 0,0-8 512,8 0 0,-8 8-128,0 0 0,0-8-384,0 8 128,0 0-896,-8 0 0,8 0-896,0 0 0</inkml:trace>
  <inkml:trace contextRef="#ctx0" brushRef="#br0" timeOffset="21151">5349 3631 4352,'0'8'2176,"-8"25"-1280,8-25 2944,0 0-3456,-8 8 0,8-1 256,0 1 128,0 0-1024,0 0 128,8-8 512,-8 0 128,8 0-256,-8 0 0,8 0-128,0-8 0,1 0 0,-1 0 0,8-8-128,0 0 128,-8 0 0,8 0 0,-8-8-128,0 8 128,0-16-128,-1 9 0,1-9 0,-8 16 128,8-9-128,-8 9 0,8 0-128,-8 0 128,8 8-128,-8 0 128,0 0-128,8 8 128,-8 0 0,0 9 0,0-1 0,8 0 0,0-1 0,0 1 0,0-8 0,-8 8 0,8 0 0,0-8 0,0 0-640,0-8 128,0 8-1024,0 0 0,0-8-384,0 0 0</inkml:trace>
  <inkml:trace contextRef="#ctx0" brushRef="#br0" timeOffset="21813">5877 3302 3968,'-8'0'1920,"0"0"-1920,0 9 3200,0-1-2944,0-8 0,0 16 256,8 8 128,-16 0-512,8 8 0,0-8 512,-8 16 0,8-16 0,0 16 0,0 0-128,0 0 0,0 0-256,8-8 0,-8 0-128,8-8 128,0 8-256,8-8 128,-8 0-256,0-8 0,8-8-640,0 8 128,-8-8-768,8-8 128,0 8-768,-8-8 128</inkml:trace>
  <inkml:trace contextRef="#ctx0" brushRef="#br0" timeOffset="22694">5669 3647 4864,'-8'0'2432,"8"0"-2048,0 0 3200,0 0-3072,8 0 0,8-8 640,0 8 128,8 0-1408,1-8 128,7 8 896,0 0 127,0-8-383,8 8 0,8-8-256,-8 0 0,0 0-256,8 0 128,-16 8-768,0-8 0,-8 8-1023,0 0 127,0 0-1024,-8 8 128</inkml:trace>
  <inkml:trace contextRef="#ctx0" brushRef="#br0" timeOffset="22323">6062 3366 2944,'0'8'1408,"-8"-16"-640,8 8 1792,-8 0-2176,8 8 128,-8-8 256,0 8 0,0 0-896,0 0 0,-8 8 640,8 8 128,0 0-128,-8 0 0,8 0 0,0 8 0,8 0-128,-8 0 128,8 8-128,0-8 0,-8 0-128,8-8 0,0 8-128,0-8 0,0 0 0,0-8 0,8 0-128,-8 0 128,8-8-384,-8 0 0,8 0-512,0-8 0,-8 0-1280,8-8 128</inkml:trace>
  <inkml:trace contextRef="#ctx0" brushRef="#br0" timeOffset="24607">2576 5248 3072,'-8'0'1536,"8"16"-768,0-16 1536,0 8-2048,0-8 0,0 0 256,0 8 128,0-8-640,0-8 0,0 0 512,0 0 128,8 0 0,0-16 0,-8 8-128,0-8 0,8-8-128,0 8 0,-8-8-128,8 0 0,0 0-128,8 0 0,-8 8-128,0 0 128,0 0-128,8 0 0,-8 8 0,-8 8 0,8-8 0,0 16 128,8 0-128,-8 0 0,8 16 0,0 0 128,-8 0-128,16 8 0,-16 0 0,8 0 0,-8 8 0,0-8 128,0 8-384,0-8 128,0 0-512,0 0 0,-8-8-1280,8 0 128</inkml:trace>
  <inkml:trace contextRef="#ctx0" brushRef="#br0" timeOffset="24859">2616 5089 3968,'0'0'1920,"8"0"-1152,-8-8 2176,8 8-2816,8-8 128,-8 8 128,8-8 0,0 8-512,8 0 0,-8 0 0,8 0 128,0 0-1280,-8 0 0</inkml:trace>
  <inkml:trace contextRef="#ctx0" brushRef="#br0" timeOffset="25280">3177 5025 3712,'-8'-8'1792,"-16"8"-640,24 0 2176,-8 0-2944,0 8 128,0-8 384,0 0 0,-8 8-1024,0 0 0,0 0 768,0 0 128,8 16-256,0-8 0,0 0-256,0 8 128,8-8-256,-8 0 128,16 0-256,0-8 128,8 8-128,0-16 0,-8 8-512,8 0 0,0-8-640,0 0 0,0-8-896,0 8 128</inkml:trace>
  <inkml:trace contextRef="#ctx0" brushRef="#br0" timeOffset="25628">3409 5009 3840,'-8'0'1920,"-8"8"-768,8-8 2432,0 0-3072,-8 8 0,8-8 384,-8 8 0,8 0-1024,-8 0 0,8 8 768,-8 8 128,8-8-384,8 0 128,0 8-256,0-8 0,0 0-128,8 0 128,0-8-384,8 0 0,8 0-512,0-8 0,-8 0-640,8 0 0,0 0-768,-8-8 128</inkml:trace>
  <inkml:trace contextRef="#ctx0" brushRef="#br0" timeOffset="30867">3602 5137 3200,'-16'0'1536,"8"8"-1152,8-8 2176,0 0-2560,0 0 128,8 0 128,0 0 128,8-8-384,-8 8 128,8-8 128,0 0 128,0 0-128,-8 0 0,8 0-128,0 0 0,-8 0-128,0 0 128,8 0-128,-8 0 128,-8 0-128,8 0 0,-8 0 0,0 0 0,0-8 0,-8 8 0,0 0 0,0 8 0,0 0 0,0 0 0,0 0 0,-8 8 0,0 0 0,8-8 128,-8 16 0,8-8 128,-8 8-128,8 8 128,0-8 0,8 8 128,-8-8-256,8 0 128,8 0-256,-8 0 128,16 0 0,-8-8 0,8 0-256,-8-8 128,8 8-768,0-8 128,0 0-896,0-8 0</inkml:trace>
  <inkml:trace contextRef="#ctx0" brushRef="#br0" timeOffset="31512">3962 4961 3072,'-8'0'1536,"0"0"-640,0 0 1408,1 0-1792,-1 8 0,-9 0 256,9 0 128,-8-8-1152,8 8 0,0 0 640,0 0 128,0-8-256,8 8 0,-8 0-256,8-8 128,0 8 0,8 0 0,8 0-128,0 0 128,0-8-128,0 8 0,-7 0 0,14 0 0,-7 0 0,0 8 0,0-8 0,0 0 0,-8 0 0,-8 0 128,8 0-128,-16 0 0,8 0 0,-8 0 128,0 0 0,-8-8 128,0 8-128,0-8 128,0 8-128,9-8 128,-10 0-384,9 8 0,0-8-640,8 8 0,-8-8-1024,8 0 128</inkml:trace>
  <inkml:trace contextRef="#ctx0" brushRef="#br0" timeOffset="36571">4211 4977 3840,'-16'8'1920,"-8"-8"-1536,16 0 3072,0 0-3200,0 8 0,8-8 0,-8 0 128,0 0-512,8 8 0,0 0 256,0-8 0,0 8-128,0 0 0,8-8 0,8 8 0,0 0 0,0 0 0,0 0 0,8 0 0,-8 8 0,0-16 0,8 8 0,-16 8 0,8-8 0,-8 0 128,0 0 0,-8 0 128,-8 0 0,0 0 128,0 0 0,-8 8 128,0-8 0,0 0 0,0-8-256,0 8 128,8-8-896,-8 0 128,0-8-896,8 8 0,8 0-512,0-8 0</inkml:trace>
  <inkml:trace contextRef="#ctx0" brushRef="#br0" timeOffset="37080">4427 5121 3840,'8'0'1920,"0"0"-1152,0 0 2944,0-8-3584,0 0 128,0 0 0,8 0 128,-8 0-512,16-8 0,-8 8 256,0-8 0,0 8-128,-8-8 128,0 8-128,0 0 128,-8 0-128,0 0 0,0 0 128,-8 8 0,0-8 128,-8 8 128,8-8-128,-8 8 128,8 0-128,-8 8 128,0 0-128,0 0 128,0 0-128,0 8 0,8 8-128,0-8 128,0 8 0,0-8 0,16 8-128,0-8 0,0 0 0,8 0 0,0-8-128,0 0 0,0-8-768,8 0 0,-8 0-1280,8-8 128</inkml:trace>
  <inkml:trace contextRef="#ctx0" brushRef="#br0" timeOffset="37664">4883 4912 4480,'-16'0'2176,"-8"0"-1152,16 0 2432,0 0-2944,0 8 0,0-8 128,0 8 0,-8-8-896,8 8 128,0-8 512,8 8 128,-8-8-384,8 8 128,0-8-128,8 8 0,0 0-128,0 0 128,0 0-128,8 0 0,0 0 0,0 0 0,0 8 0,0-8 0,-8 0 0,8 8 0,-16-8 0,8 8 0,-16-8 0,8 8 0,-16 0 0,0-8 128,0 0-128,0 8 128,0-16-128,0 8 0,0 0-512,0-8 128,8 0-1152,-8 0 0,16 0-384,-8-8 0</inkml:trace>
  <inkml:trace contextRef="#ctx0" brushRef="#br0" timeOffset="40218">5405 4912 4992,'-8'0'2432,"16"0"-2176,0 0 3584,0 0-3584,8-8 0,-8 8 256,8-8 0,8 0-640,-8 8 0,8-8 384,-8 0 0,8 0-384,-8 8 128,0-8-768,0 0 128,-8 0-1024,8 0 0,-8 0 0,8 0 128</inkml:trace>
  <inkml:trace contextRef="#ctx0" brushRef="#br0" timeOffset="39903">5501 4656 3456,'0'0'1664,"0"8"-896,0-8 2688,0 8-2944,0 8 0,-8-8 512,8 24 128,-8 1-1280,8 7 0,-8 0 896,8 7 128,0-15-256,0 8 128,0-8-384,8 0 0,-8-8-256,8 0 127,0-8-127,8-8 0,-8 0-128,16-8 128,-8-8-128,0 0 0,0 0-384,0 0 129,0-8-897,-8 8 128,8-8-1152,-8 8 128</inkml:trace>
  <inkml:trace contextRef="#ctx0" brushRef="#br0" timeOffset="40698">5758 4664 3456,'0'8'1664,"0"16"-1280,0-16 3200,0 8-3328,0 8 0,0 1 256,-8 7 0,8 0-768,-8-1 128,8 1 256,0 0 128,-8-8-128,8 0 0,0-8-128,-9 0 0,9-8 0,0 0 0,0 0 0,0-8 0,9 0 0,-1-8 0,0-8 0,0 8 128,0-8-128,0-8 0,-8 8 0,16 0 128,-8 8 128,0 0 0,0 0 0,0 8 128,0 0 0,-1 8 0,1 0 0,0 0 128,8 8-256,-16-8 0,16 8 0,-16 0 0,8 0-384,0-8 128,0 0-768,-8 0 128,8 0-640,0-8 0,0 0-640,-8 8 0</inkml:trace>
  <inkml:trace contextRef="#ctx0" brushRef="#br0" timeOffset="41115">5990 5040 3072,'8'-8'1536,"8"8"-896,-16-8 2048,8 8-2560,8-8 128,-8 8-128,0-8 128,8 0-384,0 0 0,0 0 256,0 0 0,0 0-128,-8 0 0,8-8 0,-8 8 128,0 0-128,-8-8 128,0 8 0,0 0 0,-8 0 128,0 0 0,0 8 128,-8-8 0,0 8 128,8 8 0,-8 0 0,0 0 0,8 0 0,-8 8 0,8 8 0,-8-8 128,8 8-256,8-16 128,-8 8-256,8 0 0,8 0 0,0 0-1,0-8-255,8 0 128,0 0-511,0-8-1,0 0-768,8 0 0,-8 0-1024,8-8 128</inkml:trace>
  <inkml:trace contextRef="#ctx0" brushRef="#br0" timeOffset="41944">6669 4744 3328,'0'0'1664,"-14"0"-1920,14 0 2944,14 0-2688,-14 0 128,0 0-128,14 14 0,-14 1-128,14-15 128,0 14-640,0 0 0,0 0-384,14 0 128</inkml:trace>
  <inkml:trace contextRef="#ctx0" brushRef="#br0" timeOffset="41751">6679 4880 3840,'0'8'1920,"8"0"-256,-8 0 2304,0 8-3456,0-8 128,0 8 256,0 0 0,0 0-1280,0 0 128,0 0 640,0-8 128,0 0-1024,0-8 128,8 8-1408,-8-8 128,8 0-256,-8-8 128</inkml:trace>
  <inkml:trace contextRef="#ctx0" brushRef="#br0" timeOffset="42376">6831 5032 3072,'0'8'1536,"0"0"-1536,0-8 2688,0 0-2560,0-8 0,0 8 384,0-8 0,0 0-512,8-8 128,-8 8 256,0 0 128,8-8 0,-8 0 0,8-8-128,0 8 0,0-8-128,-8 8 0,8 0-128,0 8 128,0 0 0,0 0 0,0 8 0,8 8 0,-8 0 128,0 8 0,0 0-128,0 0 128,0 0-128,-8 8 0,0-8-256,8 8 128,0-16-768,-8 8 0,0-8-1280,8 0 0</inkml:trace>
  <inkml:trace contextRef="#ctx0" brushRef="#br0" timeOffset="42965">7071 4864 4736,'0'-8'2304,"8"8"-1536,0-8 3072,0 8-3456,8-8 128,0 0 0,0 0 128,8 8-896,-8 0 0,8-8 512,-8 8 0,8-8-640,-8 8 0,0 0-1280,0 0 0</inkml:trace>
  <inkml:trace contextRef="#ctx0" brushRef="#br0" timeOffset="42707">7151 4640 4608,'0'0'2304,"0"16"-1280,0-8 2688,0 0-2944,0 8 0,0 8 384,0 0 128,0 9-1408,-8-1 0,8-1 1024,0 1-1,0 0-383,8-8 128,-8 0-384,8 0 128,-8-8-384,8-8 128,0 8-128,0-16 0,9 0-256,-10 0 0,1-8-384,8 0 0,-8 0-767,0-8 127,0 8-1152,0 0 128</inkml:trace>
  <inkml:trace contextRef="#ctx0" brushRef="#br0" timeOffset="50548">7375 4960 3840,'0'0'1920,"0"8"-1024,0-8 1792,0 0-2432,8 0 128,0-8 128,0 8 128,8 0-896,-8-8 128,8 0 384,0-8 128,0 8-256,0-8 128,0 8-256,0 0 128,-8-8-128,0 8 0,0-8 0,0 8 0,0-8 0,-8 8 0,0 0 0,0 0 128,-8 0-128,-8 0 128,8 8 0,0-8 128,-8 8 0,0 0 0,0 8 0,0 0 0,0 0 0,0 8 128,8 0-128,-8 0 0,8 8 0,-8-8 0,8 8 0,0 0 0,8-8-128,0 0 128,0 0-128,16-8 0,-8 8-128,8-8 0,0-8 0,8 8 0,-8-8-256,8 0 0,0 0-640,-8 8 128,8-8-896,-16 0 0,8 0-384,0 0 0</inkml:trace>
  <inkml:trace contextRef="#ctx0" brushRef="#br0" timeOffset="51222">7664 5024 2432,'0'16'1152,"0"-8"-256,0-8 1408,0 0-1920,0 0 0,0 0 384,0 0 128,0 0-1152,0-8 128,0 0 640,0 0 0,0 0-256,0-8 128,0 0-128,0 0 128,0-8 0,0 8 0,0-8-128,0 8 128,8 0 0,-8 0 0,8 0-128,-8 0 0,8 16-128,0-16 0,8 16 0,-8-8 0,8 0-384,-8 8 0,8 8-896,0 0 128,0 0-768,0 0 128</inkml:trace>
  <inkml:trace contextRef="#ctx0" brushRef="#br0" timeOffset="51988">7897 4904 3584,'0'16'1792,"-8"8"-1024,8-16 2176,0-8-2944,0 8 128,0 8 0,0-8 0,0 0-128,0 0 128,0-8 128,0 8 0,0-8 0,0-8 0,0 8-128,0-8 128,0 0-128,8 0 0,-8-8-128,0 0 0,8 0 0,-8-8 0,9 8 128,-9 0 0,8 0 0,-8 8 0,8 0 128,0 0 0,0 8 128,0 0 0,7 8 0,-7 0 0,8 0-128,-8 0 128,0 16-256,0-16 128,0 8-128,-8 0 0,8 0-512,-8 0 0,0 0-768,0 0 0,0-8-768,0 0 0</inkml:trace>
  <inkml:trace contextRef="#ctx0" brushRef="#br0" timeOffset="52607">8137 4976 3712,'0'0'1792,"16"0"-1024,-16-8 2432,8 8-3072,-8 0 128,8-8 0,0 8 0,8-8-384,-8 0 0,8 0 256,-8 0 0,8 0-128,-8-8 128,8 8-128,-8-8 0,0 8 0,0 0 128,-8-8-128,8 8 128,-8 0-128,-8-8 0,8 8 0,-8 0 128,0 0 0,0 8 0,0 0 0,-8 0 128,8 0 128,-8 8 0,8 8 128,-8 0 0,0 8-128,8-8 0,-8 8 0,8-8 128,8 8-256,0 0 128,0-8-128,8 0 128,0-8-256,-8 0 127,8 0-127,8 0 0,-8-8 0,8 8 0,0 0-384,8-8 128,-8 0-767,-8 0 127,8-8-1024,8 0 128,-8 8-512,0-8 128</inkml:trace>
  <inkml:trace contextRef="#ctx0" brushRef="#br0" timeOffset="53410">8369 4824 4608,'-16'0'2304,"8"0"-1152,8 0 3456,0 0-4224,0 0 128,8 0 384,8-8 0,0 8-1152,0-8 128,8 8 640,0-8 0,8 0-256,-8 8-1,0 0-510,0-8 127,0 8-1152,-8 0 128,8 0-896,0 0 0</inkml:trace>
  <inkml:trace contextRef="#ctx0" brushRef="#br0" timeOffset="53134">8482 4664 4992,'-8'0'2432,"8"0"-2560,0 8 4480,0-8-3712,-8 8 0,8 0 384,0 8 128,0 8-1408,-8 9 128,8-9 896,0 8 128,0-1-385,0-7 129,0 0-384,0 8 128,0-8-256,0-8 128,0 0-256,8 0 128,0-8-128,0 0 0,8-8 0,-8 0 0,8 0-768,0-8 0,0 0-895,-8 0 127,8 0-896,-8-8 128</inkml:trace>
  <inkml:trace contextRef="#ctx0" brushRef="#br0" timeOffset="57558">2929 6379 2688,'-8'0'1280,"8"-8"128,0 8 1408,-8 0-2304,0 8 128,0-8 384,0 0 0,0 8-1152,-8 0 0,0 0 896,0 0 0,0 8-384,0-8 128,0 0-256,0 0 0,8 0-128,0 0 0,0 0-128,0 0 0,0 0-128,8 0 128,0 8 0,0-8 0,8 0 0,8-8 128,0 8-256,0 0 128,0 0 0,8 0 0,0 1 0,0-1 0,0 7 0,-8 1 0,8 0 0,-8-8 128,0 16-256,-8-8 128,0 0 0,0 0 0,-8 0 0,0-16 0,-16 16 512,-8 0 128,0 0-128,-8-8 127,8 0-127,-8 0 0,0-8 0,8 0 0,-8 0-896,16-8 128,-8 0-640,8 0 129,8 8-641,0 0 0,0 0-896,8 0 128</inkml:trace>
  <inkml:trace contextRef="#ctx0" brushRef="#br0" timeOffset="63746">3265 6611 2688,'0'0'1280,"0"0"-384,0 0 1280,0 0-1792,0 0 0,-7 0 384,-1 8 128,0-8-1024,0 8 128,-8 0 768,8-8 0,-9 8-128,9 0 0,-8 8-128,8-8 0,0 8-256,0 0 128,0 0-256,8-8 128,-8 16-256,8-16 128,0 8-128,0 0 128,0-8-128,0-8 0,8 8 0,0-8 128,0 0-128,8-8 0,0 0-256,-8 8 128,9-8-256,-1 0 128,-8 0-128,8 0 0,-16-16-128,8 8 0,-1 0 128,-7 0 128,8 0 0,-8 8 128,0 0 0,0 8 128,0 0-128,0 0 128,8 0 128,-8 8 0,0 0 0,0 0 0,8 8 0,-8-8 0,8 8 0,0-8 0,0 0-128,0-8 0,0 8 0,0 0 128,0 0-128,8-8 0,-8 8-512,0-8 0,0 8-896,0-8 0</inkml:trace>
  <inkml:trace contextRef="#ctx0" brushRef="#br0" timeOffset="64268">3410 6643 3200,'-8'16'1536,"16"-8"-384,-8 0 1664,0 0-2432,8 8 128,0-8 256,0 8 0,0-8-896,0 0 128,8-8 640,-8 8 128,8-8-256,-8 0 128,8-8-256,-8 0 128,0 0-256,0-8 0,0 8-128,-8-8 0,0 0-128,8 0 0,-8 0 0,-8 0 0,8 8-128,0-8 0,0 8-640,-8 8 0,8-8-768,0 16 0,0-8-384,0 0 0</inkml:trace>
  <inkml:trace contextRef="#ctx0" brushRef="#br0" timeOffset="69991">3690 6691 3840,'0'0'1920,"0"0"-768,0 0 1920,0 0-2688,8 0 128,0 0 128,0 0 0,0-8-896,0 8 128,0-8 512,8 8 0,-8-8-256,8 8 0,-8-8-128,0 8 0,0-8-128,-8 0 128,8 0-256,-8 8 128,0-8-128,0 0 128,0 0-128,-8 0 0,0 0 128,8 0 0,-16 8 0,8-8 128,-8 8 0,8 0 0,-8 0 128,8 8 0,0 0 0,-8 0 0,8 0 128,0 0 128,0 8-128,0 0 128,0 0 0,8 0 0,0 0-128,0-8 128,8 8-256,-8-8 128,8 0-128,0 0 0,0 0-128,8 0 0,0-8 0,0 0 128,-8 0-640,8 0 128,0 0-896,0-8 128,-8 8-768,8 0 128</inkml:trace>
  <inkml:trace contextRef="#ctx0" brushRef="#br0" timeOffset="71186">4034 6547 3072,'0'0'1536,"-8"0"-1024,8 0 1920,0 0-2176,0 0 128,-8 8 384,0-8 128,0 0-896,0 0 0,0 8 768,0-8 128,0 0-256,0 9 128,0-9-256,0 8 0,0 0-128,8-8 0,-8 8-384,8 0 128,0 0-128,0 0 128,0 0-256,8-8 128,0 8 0,-8-8 0,8 8 0,0-8 0,0 0 0,8 0 0,0 8 0,0-8 0,0 7-128,-8-7 128,8 8 0,0 0 0,-8 0 0,0 0 0,0 0 0,-8 0 0,0 0 0,0 0 0,0 0 0,-8 0 0,0-8 128,0 8 0,-8-8 128,8 8 0,-8-8-128,0 8 128,8-8 0,0 0 0,-8 0-256,8 0 127,0-8-510,0 8-1,0 0-768,0 0 128,8 0-1024,0 0 0</inkml:trace>
  <inkml:trace contextRef="#ctx0" brushRef="#br0" timeOffset="72520">4691 6499 3200,'-16'0'1536,"9"8"128,-1-8 1280,8 0-2560,-17 8 128,9 0 256,0 0 0,0 0-1024,-8-8 128,8 8 512,8 0 128,-8 0-256,8-8 0,0 0 0,0 9 0,8-9-128,0 8 128,0-8-128,8 0 128,0 8-128,1-8 0,-2 8-128,1 0 128,0 0-128,8 0 128,-8-1-128,-8 1 0,0 0 0,0 0 0,0 0 0,-8 0 0,0 8 256,-8-8 0,0 0 0,-8 8 128,0-8-128,0 0 128,-8 0-1,8 0 1,1-8-256,-2 0 128,1 0-384,0-8 128,8 8-640,-8-8 129,8 0-769,8 0 0,-8 0-896,8 0 0</inkml:trace>
  <inkml:trace contextRef="#ctx0" brushRef="#br0" timeOffset="73497">4852 6515 3456,'0'0'1664,"8"-8"-512,-8 0 2048,8 8-2944,0-8 0,8 8 128,0-8 128,0 8-640,-8-8 0,8 8 384,8 0 128,-8 0-512,0 0 128,0 0-1152,0 0 0,0 0-256,0 0 128</inkml:trace>
  <inkml:trace contextRef="#ctx0" brushRef="#br0" timeOffset="73155">4884 6299 3712,'-8'0'1792,"8"8"-1024,0 0 2048,0 0-2304,0 0 0,0 16 384,8 0 128,-8 0-1152,0 8 128,8 0 768,-8 0 128,0 0-256,8 0 0,-8-8-256,8 0 0,-8-8-256,8 0 0,0 0-128,0-8 128,0 0-128,0-8 0,8 0-512,-8 0 0,8 0-640,0-8 0,-8 0-896,8 0 128</inkml:trace>
  <inkml:trace contextRef="#ctx0" brushRef="#br0" timeOffset="74237">5108 6491 3712,'-8'8'1792,"8"16"-512,0-16 3072,0 0-3712,0 8 128,0 1 128,0 6 128,0-7-1408,0 0 128,8-8 768,-8 8 0,8-8-384,0 0 128,0 0-256,0-8 128,0-8-128,0 8 0,8 0-128,-8-8 0,0-8 0,0 0 0,0 8 0,-8-8 0,8 0 0,-8 1 0,8 6 0,-8 1 128,8 0 0,-8 0 0,0 16 0,0-8 0,8 8 0,-8 0 128,0 1 0,8 6 0,-8 1 0,8-8 0,0 0-128,-8 0 128,8 0-768,8 0 128,-8 0-768,8 0 128,-8-8-768,8 0 128</inkml:trace>
  <inkml:trace contextRef="#ctx0" brushRef="#br0" timeOffset="76039">5421 6515 4224,'-8'0'2048,"0"0"-1408,8 0 3072,0 0-3328,8-8 128,-8 8 512,0 0 0,8-8-1152,0 8 128,8 0 896,-8-8 0,8 0-128,8 8-1,8-8-383,-8 8 128,8-8-256,0 8 0,0 0-128,0-8 0,-8 8-256,0 0 128,0-8-640,-8 8 0,0 0-767,0 0 127,0 0-1024,-8 0 0</inkml:trace>
  <inkml:trace contextRef="#ctx0" brushRef="#br0" timeOffset="75119">5557 6283 2816,'-8'-8'1408,"-16"0"-512,24 8 1536,-8 0-1920,8 0 128,-8 0 128,0 0 128,0 8-1152,0 0 0,-8 16 896,8-8 0,0 8-128,0 8 128,0 0-256,8 8 128,-8 0-128,8-8 128,0 8-256,8-8 128,-8 0-256,8 0 0,0-16-128,0 8 0,-8 0-384,8-16 0,0 8-896,0-8 128,-8 0-768,16-16 128</inkml:trace>
  <inkml:trace contextRef="#ctx0" brushRef="#br0" timeOffset="75648">5733 6299 2688,'-8'0'1280,"0"-16"0,8 16 1152,-8 0-2176,8 0 128,-8 0 256,0 8 0,0 0-640,8 8 0,-8 0 768,0 8 0,0 0-128,8 0 0,-8 8 0,0 0 0,8 8-256,0-16 128,0 8-256,0 0 128,0-8-256,0 0 0,0 0 0,8 0 0,-8-16-128,8 8 0,0-8-512,-8-8 0,8 0-768,0 0 0,0-8-640,0 0 0</inkml:trace>
  <inkml:trace contextRef="#ctx0" brushRef="#br0" timeOffset="77119">6150 6443 4480,'-8'0'2176,"0"8"-2176,8-8 3584,8 0-3200,0 0 0,0 0 640,0 0 0,8 0-1280,-8 0 128,8-8 640,8 8 128,-8 0-256,8-8 0,0 8-640,-8 0 0,8-8-768,0 8 128,0 0-896,0 0 0</inkml:trace>
  <inkml:trace contextRef="#ctx0" brushRef="#br0" timeOffset="76755">6222 6243 3584,'-8'8'1792,"0"0"-384,8 0 1792,0 0-2816,0 16 128,0 0 640,0 0 0,0 8-1280,0 0 0,0 0 896,0 0 128,0 0-384,0-8 0,0 8-256,8-16 0,-8 0-256,8 0 128,0-8-128,0 0 0,8-8-640,0 0 0,0 0-768,0-16 0,-8 8-640,16-8 128</inkml:trace>
  <inkml:trace contextRef="#ctx0" brushRef="#br0" timeOffset="77587">6510 6451 3584,'-16'8'1792,"8"0"-640,8-8 2176,0 0-2944,-8 8 0,8 8 512,-8-8 0,8 16-1152,0-8 128,0 0 768,0 0 0,8 0-128,-8-8 0,8 0-256,0 0 0,8-8 0,0-8 0,0 0-128,0 0 0,-8 0-128,8-8 128,0 0-128,-8 0 0,0 8 0,0-8 0,-8 0 0,0 0 0,-8 0 0,0 0 0,-8 0 0,8 8 0,-8 0-512,8 0 0,0 8-768,0 0 128,0 0-768,8 0 0</inkml:trace>
  <inkml:trace contextRef="#ctx0" brushRef="#br0" timeOffset="85438">7175 6379 3840,'-8'-8'1920,"-16"8"-512,24 0 2048,-16 0-3200,8 8 128,0-8 0,-8 8 128,8-8-640,0 8 0,0-8 384,8 8 0,-8-8-256,8 8 128,0-8 0,0 8 0,8 0 0,0-8 0,0 8 0,8 0 128,0 0-256,8 0 128,0-8-128,-8 8 128,8-8-128,-8 8 128,8 0-128,-8 0 0,-8 0 0,0 0 128,-8 0-128,0 0 128,0 0 0,-8 0 0,-8 8 128,0-8 0,0-8 0,0 8 0,0-8-128,0 0 128,0 0-256,8 0 128,-8-8-1408,8 0 128,0-8-896,8 0 128</inkml:trace>
  <inkml:trace contextRef="#ctx0" brushRef="#br0" timeOffset="85721">7384 6235 4352,'0'24'2176,"0"16"-1792,0-32 2688,0 16-2944,0-8 128,8 8 0,0 0 0,-8 0-384,8 0 128,-8 0 128,8 0 0,-8-8-512,8-8 128,-8 8-1152,8-8 128</inkml:trace>
  <inkml:trace contextRef="#ctx0" brushRef="#br0" timeOffset="85960">7319 6411 3456,'0'0'1664,"8"0"-768,-8-8 2048,8 8-2688,0 0 0,0-8 128,8 8 128,0 0-640,0 0 0,0 0 256,0 0 128,8 0-768,-8 0 128,0 0-1024,8 0 128</inkml:trace>
  <inkml:trace contextRef="#ctx0" brushRef="#br0" timeOffset="86589">7624 6395 4480,'-16'8'2176,"8"0"-2048,8-8 3584,-8 16-3328,8-8 128,-16 0 256,16 8 0,0 0-896,0 0 0,0-8 640,0 0 128,16 8-128,-16-8 0,8-8-256,0 0 128,8 0-128,-8-8 0,8 0-128,0 0 0,-8 0-128,0 0 128,8-8-128,-16 8 0,8 0 0,-8-16 127,-8 16-127,0-8 0,0 8 0,0 0 0,0 8-127,-8-8 127,16 8-128,-16-8 128,16 8-512,-8 0 0,0 8-384,8 0 128,-8 0-640,8-8 128,8 8-640,-8-8 0</inkml:trace>
  <inkml:trace contextRef="#ctx0" brushRef="#br0" timeOffset="87164">7817 6555 3200,'0'0'1536,"0"0"-896,0-8 2048,0 0-2176,0 8 128,0-8 384,-8 0 128,8-8-1280,0 8 128,-8 0 896,8-8 128,-8 0-384,8-8 128,0 16-256,0-8 0,0 8-256,0 0 128,0 0-256,8 0-1,0 0-127,0 0 128,0 0-128,0 8 128,8-8-128,-8 8 0,0 0-383,8 0-1,-8 0-640,8 8 128,-8-8-640,0 8 0,0-8-640,0 8 128</inkml:trace>
  <inkml:trace contextRef="#ctx0" brushRef="#br0" timeOffset="88140">8121 6363 2944,'-8'0'1408,"0"0"-512,8 0 1920,-8 0-2304,0 0 0,0 0 256,8 8 0,-16-8-896,8 0 0,0 8 768,0 0 0,-8 8-128,8-8 0,0 8-128,0 0 128,0 0-256,0 0 128,8 0-256,0-8 128,0 0-256,0 0 128,8 0-128,0 0 128,0-8-128,8 8 0,-8-8 0,0 0 0,8-8 0,0 8 128,-8-8-256,0-8 128,0 8-128,8 0 0,-16 0-256,8-8 0,0 8 0,0-8 128,-8 8-128,0-8 128,0 8 0,0 0 128,0 0 128,0 8 0,0-8 0,0 8 0,0 0 0,-8 0 0,8 8 128,0 0 0,-8-8 128,8 16 0,0-8 0,0 0 0,8 8 0,-8-8 128,8 8-256,0-8 0,0 8 0,-8-16 0,8 8-128,0-8 0,0 8-256,0-8 0,0 0-768,8 0 128,-8-8-896,0 8 0</inkml:trace>
  <inkml:trace contextRef="#ctx0" brushRef="#br0" timeOffset="89012">8425 6347 3200,'-8'-8'1536,"8"8"-768,-8 0 1536,8 0-1664,-8 0 128,0 8 256,0-8 128,0 8-1280,1-8 128,-9 8 896,0 0 128,8 8-384,-8 0 0,0-8-128,8 8 0,0 0-256,-1 0 0,9 0-128,0 0 0,9-8-128,-9 0 0,8-8 0,8 8 128,-8-8-128,8-8 0,0 0-128,0 8 128,-8-8-256,7-8 128,1 8-128,-8-8 128,0 0-128,0 8 128,-8-8 0,8 8 0,-8 0 0,8-8 128,-8 16-128,0 0 128,0 0 0,0 8 0,0 0-128,0 0 128,0 8 0,8 0 0,-8 0 0,8 8 0,-8 0 0,8 0 0,-8 0 0,8 0 0,0 0 0,-8 8 0,0-8 0,0 0 0,0-8 0,0 0 128,-8 0-128,0-8 128,0 8 0,-8-8 128,0-8 0,0 0 0,0 8 0,0-8 0,1 0-256,-1-8 128,0 0-768,0 0 128,8 0-640,-8 8 0,16-8-896,-8-8 128</inkml:trace>
  <inkml:trace contextRef="#ctx0" brushRef="#br0" timeOffset="89732">8578 6443 3200,'0'0'1536,"0"0"-768,0 0 1536,0 0-1920,8 0 0,-8 0 256,8 0 128,0 0-768,0 0 0,0-8 640,8 8 0,-7 0-128,6-8 128,1 8-384,-8-8 128,8 0-256,-8 0 128,0 0-384,0 8 128,0-16-256,0 8 0,0 0 0,-8 0 128,0 0-128,0 0 128,0 0 0,-8 0 128,0 0 128,-8 0 0,8 8 0,-8 0 128,0 0 0,-7 0 128,15 8 0,-17 8 0,9-16 0,0 16 128,8 0-128,-8 0 0,8 0-128,0 0 128,8 0-129,0 0 129,8 0-256,0-8 0,8 8-128,0-8 128,0 0-128,8-8 128,-7 8-256,-2-8 128,1 0-640,0 0 129,0 0-897,0-8 128,0 8-896,0-8 128</inkml:trace>
  <inkml:trace contextRef="#ctx0" brushRef="#br0" timeOffset="95440">2793 8206 2048,'0'0'1024,"0"-8"-256,0 8 1152,8-8-1152,-8 8 128,0-8 384,0 8 128,0 0-1792,8 0 128,-8 0 1152,8 8 128,-8 0-256,0 8 0,8 8-256,0 0 128,-8 0-128,8 8 0,-8 8-256,8-8 128,-8 0-256,8-8 0,-8 8-256,8-8 0,-8 0-512,0-8 0,8 0-1024,-8-8 128,0-8-512,0 0 128</inkml:trace>
  <inkml:trace contextRef="#ctx0" brushRef="#br0" timeOffset="95690">2849 8438 4352,'8'-8'2176,"8"8"-2048,-8 0 3840,0 0-3712,0 0 128,0-8 128,9 8 0,-2-8-768,-7 0 128,8 1 512,0-1 0,-8 0-512,8 0 0,-8 8-768,0-8 0,0-1-640,-8 9 128</inkml:trace>
  <inkml:trace contextRef="#ctx0" brushRef="#br0" timeOffset="95977">3017 8173 3072,'0'0'1536,"0"8"-512,0 0 1920,0 0-2560,8 0 128,-8 8 384,8 0 0,-8 8-896,0 0 0,8 8 640,0-8 128,-8 8-384,8-8 128,0 0-256,-8 0 128,8 0-768,-8-8 128,8 0-640,0 0 128,0-8-1024,0 0 128</inkml:trace>
  <inkml:trace contextRef="#ctx0" brushRef="#br0" timeOffset="96753">3345 8318 3712,'0'0'1792,"-8"0"-384,0 0 2176,1 0-3072,-1 8 128,0-8 384,-8 8 0,-1 8-1280,9-8 0,0 9 896,0-1 128,0 8-384,0-9 128,8 1-384,-8 0 128,8 0-128,0-8 128,0 8-256,8-8 128,0 0-128,0-8 127,8 0-127,-8-8 0,9 8 0,-1-8 128,-8 0-128,7-8 0,-15 0 0,8 8 0,-8-8 0,8 0 0,-8 1 0,0-1 0,0 8 0,0 8 0,0 0-128,0 0 128,0 0 0,0 8 0,0 0-127,0 8 127,8-1-128,-8 1 128,8-8 0,-8 8 0,8-8-384,0 8 128,0-16-640,0 8 0,8 0-1152,0-8 128</inkml:trace>
  <inkml:trace contextRef="#ctx0" brushRef="#br0" timeOffset="97163">3506 8510 3584,'0'8'1792,"-8"0"-896,8-8 1792,0 0-2560,0 0 0,0 0 256,0 0 128,0-8-512,8 0 0,-8 8 384,0-16 0,0 8 0,0-8 0,8 0-128,-8-7 0,0-1 0,0 8 128,8 0-128,-8-1 128,0 9-128,8 0 0,0 0 0,0 8 0,0 0-128,0 0 0,8 0-128,-8 8 0,0 8 0,0-7 128,0 7-128,0-8 128,0 8-512,0 0 0,-8-1-640,8 1 0,0-8-896,-8 8 128</inkml:trace>
  <inkml:trace contextRef="#ctx0" brushRef="#br0" timeOffset="104116">3882 8317 2944,'0'-8'1408,"0"16"-768,0-8 1408,0 0-1792,0 0 0,-8 0 384,8 0 0,-8 0-512,0 8 0,0-8 640,0 8 0,0-8 0,0 16 0,-8-8-128,16 0 0,-8 8-256,0-8 128,0 8-384,8 0 128,-8 0-256,8-8 128,0 8-256,0 0 128,0-8 0,0 0 0,8 0 0,0 0 0,8-8 0,-8 0 128,8 0-128,-8-8 128,8 0-128,0-8 128,-8 0-128,0 8 0,0-16-128,0 8 128,0-8-256,-8 0 128,8 0-128,0-8 0,-8 8 0,8 0 0,-8 0 128,0 0 0,0 8 128,0-8 0,-8 8 0,8 8 0,0 0 0,-8 0 0,8 8 0,-8 0 0,8 8 0,0 0 0,-8 8 0,8 8 0,0 0 0,0 8 128,0 0 0,0 0 0,8 0-128,-8 0 128,8-8 0,-8 0 0,16 0-128,-8-8 128,0-8-384,8 8 0,0-8-768,0-8 128,-8 0-896,8 8 0</inkml:trace>
  <inkml:trace contextRef="#ctx0" brushRef="#br0" timeOffset="104709">4106 8069 3456,'0'16'1664,"0"8"-256,8-16 2048,-8 8-3200,0 0 128,8 8 256,-8 8 0,8 0-768,-8 0 128,8 0 384,-8 0 128,8 0-256,0-8 0,-8 0-256,8-8 0,0-8-768,0 0 0,-8 0-896,8-8 0</inkml:trace>
  <inkml:trace contextRef="#ctx0" brushRef="#br0" timeOffset="105434">4323 8350 3584,'8'0'1792,"-8"0"-896,0 0 2176,0 0-2560,0 0 0,8 0 512,-8 0 0,8-8-1280,0 0 128,0 8 768,8 0 0,-8-8-256,0 0 0,0 0-512,8 0 128,-8 0-384,-8 0 0,8-8-128,-8 8 0,8 0-128,-16 0 128,8 0 0,-8 8 0,0-8 384,0 8 0,-8-8 128,0 16 0,8-8 0,0 8 128,0 0 0,-8 0 128,8 8 0,0 0 0,0 0 0,-8 0 0,16 8 128,-8 0 128,8-8-128,0 8 0,0-8-128,8 8 128,-8-16-256,8 0 128,0 0-256,0 0 128,8-8-128,-8 8 128,8-8-640,0 0 128,0 8-640,0-8 0,0-8-768,0 8 0</inkml:trace>
  <inkml:trace contextRef="#ctx0" brushRef="#br0" timeOffset="106482">4660 8222 3072,'0'0'1536,"0"0"-768,0 0 1792,0 0-2176,-8-8 128,8 8 256,-8 0 128,0 0-1024,0 8 128,8-8 640,-8 0 0,0 8-128,0 0 0,8-8-256,-8 16 128,0-16-256,8 8 128,0 0-256,0 8 128,0-16-128,8 8 0,-8-8 0,8 8 128,0-8-128,8 8 0,-8-8 0,8 8 128,0 0-128,0-8 0,0 8 0,-8 8 0,8-8-128,-8 0 128,-8 8 0,0-8 0,0 8 0,-8 0 128,0-8-128,-8 8 128,8-8 0,-8 0 128,0 0-128,0 0 0,8-8-384,-8 8 0,0-8-640,8 0 128,0 0-1152,8-8 128</inkml:trace>
  <inkml:trace contextRef="#ctx0" brushRef="#br0" timeOffset="107653">5396 8165 3456,'-8'0'1664,"-8"0"-512,16 0 1792,-8 0-2560,0 0 128,0 8 256,0-8 0,0 8-896,0 0 128,-8-8 512,8 8 128,8 0-256,-8 8 0,0-16-128,8 16 128,0-8-256,0 0 0,0 0 0,8 0 0,0-8-128,0 8 0,16 0 0,0 0 128,0-8-128,-8 8 0,8-8 0,-16 8 0,8 0 0,-8 8 128,0-8-128,-8 8 0,0-8 0,0 8 0,-8 0 128,0-8 0,-8 0 0,0 0 0,-8 0 0,8 0 128,0 0-128,0-8 0,0 0-256,0 0 128,0-8-640,8 8 0,0 0-1024,8-8 128,0 8-512,0 0 128</inkml:trace>
  <inkml:trace contextRef="#ctx0" brushRef="#br0" timeOffset="110708">5581 8358 3328,'0'8'1664,"0"-8"-384,0 0 1664,0 0-2560,0 0 128,8 8 256,-8-8 128,8 0-896,0 0 0,-8 0 768,8 0 0,8-8-256,-8 0 0,8 0-128,-8 0 0,8 0-256,0 0 0,-8 0-256,0 0 0,0 0-384,0 0 128,0-8-128,0 8 0,-8 0-128,8 0 128,-16 0 0,8 0 128,-8 0 128,0 8 128,-8 0 0,0 0 128,0 0 128,0 8 0,0 8 0,0-8 128,8 0 128,-8 8 128,8 0-128,0 0 128,0 0-128,0 0 0,8 8-128,-8-8 0,16 8-128,-8-16 128,8 8-128,0 0 0,8-8-128,0 0 128,0-8-256,8 0 128,-8 0-640,8 0 0,-8-8-1280,8 0 128</inkml:trace>
  <inkml:trace contextRef="#ctx0" brushRef="#br0" timeOffset="111473">6029 8238 2560,'0'0'1280,"-8"-8"-128,8 8 256,0 0-1152,0 0 0,-8 0 640,0 0 0,0 0-896,-8 0 128,8 8 768,-8 0 128,0 0-128,8 0 0,-8 0-128,8 0 0,0 0-256,-8 8 128,8 0-384,8 0 128,0 0-128,0 0 0,0 0-129,8-8 1,0 8-128,0-8 0,8 0 0,0-8 0,0 0 0,0 0 0,0 0-511,0 0-1,8-8-768,-8 8 128,0-8-896,8 0 0</inkml:trace>
  <inkml:trace contextRef="#ctx0" brushRef="#br0" timeOffset="112292">6150 8222 4352,'0'0'2176,"-8"8"-1152,8 0 3072,0 0-3584,0 0 128,0 8 128,0 0 128,0-8-1152,8 8 128,-8 0 640,0-8 0,8 8-256,0-8 128,-8 0-256,8 0 0,0 0 0,1-8 0,7 0-128,0 0 0,-8-8-128,8-8 0,0 16 0,-8-8 0,0-8 0,0 8 0,-8 0 0,7-8 0,-7 0 0,8 0 128,-8 0 0,8 8 0,-8 0 0,0 8 0,0-8-128,0 8 128,0 0 0,0 0 0,0 8 0,0 0 0,0 8 128,0-8 0,8 8 0,0 0 128,-8 0-128,8-8 128,0 8-128,-8 0 0,16-8-128,-8 0 128,0 0-256,0-8 0,0 8-512,0-8 128,8 0-1152,-16 0 128,8-8-512,8 0 128</inkml:trace>
  <inkml:trace contextRef="#ctx0" brushRef="#br0" timeOffset="112900">6518 8302 3584,'0'16'1792,"0"-8"-1280,0 0 2688,8-8-2944,-8 8 128,0 0 256,8 0 0,-8 0-768,8 0 128,-8-8 640,0 0 128,0 0-256,9-8 128,-9 0-128,-9 0 0,9 0-128,0 0 0,0-8-256,0 8 0,-8-8 0,8 0 0,0 0 0,0 8 0,0 0 0,0 0 0,0 0-128,8 0 128,-8 8-128,9-8 0,-1 8 0,0 0 0,-8 0 0,16 0 127,-8 0-510,0 0 127,7 0-384,-7 0 0,8 0-384,-8 0 0,0 8-768,8-8 128,-8 0-128,0 0 0</inkml:trace>
  <inkml:trace contextRef="#ctx0" brushRef="#br0" timeOffset="113542">6779 8029 4352,'-28'0'2176,"28"0"-1920,0 0 3200,0 0-3456,0 0 128,0 0-128,0 0 0,14 0-384,0 0 0</inkml:trace>
  <inkml:trace contextRef="#ctx0" brushRef="#br0" timeOffset="113361">6807 8222 4608,'0'0'2304,"0"28"-1920,0-28 4480,0 28-4352,0-14 128,0 0 128,0 14 0,0-14-1152,0 0 128,0 0 640,0 0 128,0 0-896,14 0 128,-14-14-896,0 0 128,0 0-896,0-14 0</inkml:trace>
  <inkml:trace contextRef="#ctx0" brushRef="#br0" timeOffset="114788">6959 8117 3968,'0'8'1920,"8"-8"-768,-8 0 2432,8 0-3200,-8 0 128,8 0 256,0 0 0,8 0-1024,0 0 128,0 0 512,8-8 128,-8 8-896,0 0 128,0 0-1408,0 0 0</inkml:trace>
  <inkml:trace contextRef="#ctx0" brushRef="#br0" timeOffset="114423">6983 7837 3328,'8'0'1664,"-16"8"-512,8 0 640,0 0-1280,0 16 128,0 0 512,-8 8 0,8 8-1280,0 9 128,-8-9 1024,8-1 0,0 1-384,0 0 128,0-16-384,8 8 128,-8-16-256,8 8 0,0-8-256,0 0 128,8-8-128,0-8 128,-8 0-640,8 0 0,0 0-384,0-8 0,-8 8-1152,0-8 0</inkml:trace>
  <inkml:trace contextRef="#ctx0" brushRef="#br0" timeOffset="115644">7224 8205 4224,'0'16'2048,"0"-8"-512,0 0 2176,0 0-3200,8 0 0,-8 0 384,8 8 128,0-8-1280,0 0 128,0-8 768,0 0 0,0 0-256,0-8 0,8 0-256,0 0 0,-8-8-128,0 8 127,8-8-127,-8 0 0,0-8 0,-8 8 128,0 8-128,0-8 0,8 8 0,-8 0 0,0 8-128,0 8 128,0 0 0,0 0 0,8 8-127,-8 8 127,8 0-128,0 0 128,-8 0 0,8 8 0,0-8 0,0 8 0,0 1 0,-8-2 0,0-7 0,0 8 0,0-8 0,-8 0 0,-8 0 0,0-8 0,0 8 0,-8 0 128,0-8-128,-8 0 127,0-8-127,8 0 128,-8-8-256,8 0 1,0 0-641,8-8 128,-8 0-1536,8-8 128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27:03.109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6600 4308 3456,'0'12'1664,"0"-24"-1152,0 12 2432,0 0-2816,0 0 128,13 0 256,-13 0 128,13 0-640,-13 0 0,13 0 512,13 0 0,-14 12 0,1-12 0,0 0-256,13 0 128,-14 0-256,27 0 128,-13-12-128,12 12 128,13 0-256,0 0 128,1 0 0,12-13 0,-13 13 0,14-13 0,11 13 0,1-12 0,0-2 0,0 2 0,13-1 0,13 0 0,-14 0 0,27 0 0,-13-12 0,12-1 0,0 13-128,13-12 128,1-1 0,-1 0 0,13 1-128,0-14 128,-12 14 0,12-27 0,0 14 0,0 12-1,0-12-127,0-1 128,1 1-128,-2 12 128,1-12 0,0-1 0,1-13 0,-1 14 0,13 0 0,-26-14 128,13 1-128,-12 13 0,-1-14 0,0 14 0,0-1 0,-12-12 128,-1 12-256,-12 1 128,-1-1 0,1 1 0,-13-14-128,-1 27 0,-12-14 0,-13 14 128,0-1-128,1 0 128,-14 1-128,0-1 0,-12 13 0,12-12 128,-25 12-128,13 0 0,-14 13 0,-12-13 128,13 13-128,-14-13 0,1 13 0,0 0 0,0 0 0,-13-12 128,13 12-128,-13 0 0,13 0 0,-13 0 0,0 0 0,0 0 0,12 0 0,-12 0 0,0 0 0,0 0 0,0 0 0,0 0 128,0-13-128,0 13 0,0 0-256,0 0 0,0 0-256,0 0 128,13 0-512,-13 0 0,0 0-767,0 0 127,0 0-640,0 0 0</inkml:trace>
  <inkml:trace contextRef="#ctx0" brushRef="#br0" timeOffset="9140">12360 2666 3456,'0'0'1664,"13"0"-1536,-13 13 1792,0-13-1792,13 0 128,-13 0 256,25 0 128,-12 0-640,13 0 0,-1 0 384,14 0 128,0-13-128,-1 13 128,1 0-256,-1 0 0,0-13-256,-12 13 128,13 0-128,-14 0 128,14 0-128,-14 0 128,1 0-256,0 0 128,-14 0 0,14 0 128,-26 0-128,13 0 0,0 0 0,-13 0 0,12 0 0,-12 0 0,0 0 0,0 0 0,0 0 0,0 13 0,0-13 0,0 0 128,-12 13 0,-1-13 0,-13 25 0,13 1 0,-12 0 128,-14 0 0,14 12-128,-14 0 128,14-12-128,-1 13 128,0-14-128,1 1 0,11 0-128,2-1 128,-1-11-640,0 11 128,13-12-1280,-12-1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27:08.724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6909 5025 3072,'0'0'1536,"0"-12"-1024,0 12 1408,0 0-1536,0 0 128,0 0 0,0 0 128,0 0-768,0 0 0,0 0 512,0 0 0,0 12-256,0-12 128,13-12-128,-13 12 0,13 0-128,-13 0 128,12 0 0,1-13 0,0 13-128,0 0 128,0-13 0,-1 13 0,1 0-128,13-12 128,-13 12-128,25 0 128,-12-14 0,13 14 0,12 0 0,0-12 0,0-1-128,13 13 128,13-13-128,1 0 128,24 0-128,-12 0 0,26 1 0,-14-1 0,13 0 0,26 0 0,-12 13 0,12-13 128,0 1-128,13 12 0,0-26 0,13 26 0,-1-26 0,1 13 0,13 1 0,12-1 0,-12 0 0,12 0 0,14 0 0,-14 1 0,13-2 0,0 2 0,14-14 128,-14 14 128,26-2-128,-26 2 128,26-1-128,-13-13 128,13 13-128,-13 13 128,13-13-256,0 13 128,0-12-128,0 12 128,-1-13-128,1 13 128,13 0-128,-13 0 0,0-13 0,-13 13 0,13 0 128,-13 0 0,0 0 0,0 13 128,0-13-128,-12 0 128,-1 0-128,0 0 0,0 0-128,-25 0 128,0 13-128,-1-13 128,1 12-128,-26-12 0,0 13 0,-13 0 0,-13 0 0,0-13 0,-25 13 0,13-13 0,-27 13 0,1-13 0,-13 12 0,0-12 128,-26 0-256,1 14 128,-14-14-128,-12 0 128,-1 0-384,-11-14 0,-2 14-384,1 0 0,0-12-640,-13 12 128,12 0-640,-12-13 128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27:10.262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15854 4388 3456,'-13'0'1664,"13"0"-1536,-13 0 2560,13 0-2560,0 0 0,0 13 256,0-13 0,0 0-384,0 0 0,13 13 384,-13-13 0,13 0 0,13 12 128,-1-12-256,1 13 128,-1 0-128,14 0 0,-13 0-128,-1 0 0,14-1-128,-14 1 0,14 0 0,-14 0 128,1 12-128,0-11 0,-1-2 0,1 1 0,-13 0 0,0-13 128,-13 0-128,12 13 0,-12-13 0,13 0 0,-13 13 0,0-13 128,0 0-128,-13 0 0,13 12 0,-12-12 0,12 13 0,-13 0 0,13-13 0,-13 13 0,-13 0 128,1 0 0,-1-1 128,-12 14 0,12-13 0,-25 0 128,12 12-128,-12-12 128,12 0-256,1 13 0,12-14-128,1 2 128,-1-2-384,1 1 128,12-13-640,0 13 128,13-1-1280,0-12 128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5T16:27:14.879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6884 6094 3328,'-13'0'1664,"13"0"-1024,0 0 1664,0 0-1920,0 0 0,0 0 0,0 0 128,13-13-640,-13 13 0,13 0 384,-1 0 128,1 0-256,0 13 0,13-13 0,-1-13 128,-12 13-128,26 0 128,-1 0-128,14 0 0,-1 0-128,0 0 128,13 0-128,13 0 0,0 0 0,13 13 128,13 0-128,0-13 0,-1 12 0,13 1 0,14 13 0,-1-13 128,13 0-128,0 13 0,13-1-128,13 14 128,0-14 0,-1 14 0,155 12 0,-51 0 0,-1 0 0,-25 1 0,-1-1 0,1 13 128,0 1-128,12-1 0,1-13-128,-1 13 128,14 0 0,-1 13 128,1 0-128,12 0 0,-12 0 0,12 0 128,-13 0 128,13 12 0,-13 2 0,1-2 0,-1-12-128,-12 13 128,13 13-128,-14-14 128,-25-12-128,0 13 0,-26-26 0,0 26 0,-12-13 0,-26-13 128,-14 1 0,2-14 0,-14 0-128,-26-12 128,-13-1-128,-12 0 128,-13-12-256,-13 0 128,1-1-128,-14 1 128,-12-13-128,-14 0 128,1-13-128,0 12 0,-14-12 0,1 0 0,13 0-128,-13 0 0,-1 0-128,-12 0 0,13 0-384,-13 0 128,0 0-640,0 0 0,0-12-768,0 12 128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B87D-B840-4EF5-ABFC-BF2096DB4AE2}" type="datetimeFigureOut">
              <a:rPr lang="en-GB" smtClean="0"/>
              <a:t>30/11/16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B46EE-8ADC-49B7-A541-96025887B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46EE-8ADC-49B7-A541-96025887B4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3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46EE-8ADC-49B7-A541-96025887B4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46EE-8ADC-49B7-A541-96025887B47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AD7-C37E-42B7-9D28-B20921C7D1AF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036DBE9-322A-48CC-9C0C-7C5CECA205CF}" type="slidenum">
              <a:rPr lang="en-GB" smtClean="0"/>
              <a:pPr/>
              <a:t>‹#›</a:t>
            </a:fld>
            <a:r>
              <a:rPr lang="en-GB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023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3C02-C3EF-4CB5-94D2-C6EAB22076B2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71C3-C161-421F-AA06-0651A9C0687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2F94-FFBA-482F-9F61-875BF99537C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4F46-6870-4F47-96D4-1CC63AAFD106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967-6CE9-45EF-BF99-9403C093C6A8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538-BB13-49DB-AF1A-711C93906169}" type="datetime1">
              <a:rPr lang="en-GB" smtClean="0"/>
              <a:t>30/11/16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D348-FFF4-49E9-9F3F-B5C3965F594A}" type="datetime1">
              <a:rPr lang="en-GB" smtClean="0"/>
              <a:t>30/11/16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ED8-1884-4047-B200-B5E313C8A970}" type="datetime1">
              <a:rPr lang="en-GB" smtClean="0"/>
              <a:t>30/11/16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7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0D3-3A79-4DF9-AB75-7DAEFE7DFC94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069-B1EB-47A7-A924-C6D869136B29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A2C1-67B5-41AA-B73C-9B86EB373504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9.xml"/><Relationship Id="rId7" Type="http://schemas.openxmlformats.org/officeDocument/2006/relationships/customXml" Target="../ink/ink4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4.png"/><Relationship Id="rId19" Type="http://schemas.openxmlformats.org/officeDocument/2006/relationships/customXml" Target="../ink/ink8.xml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8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9" Type="http://schemas.openxmlformats.org/officeDocument/2006/relationships/image" Target="../media/image31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customXml" Target="../ink/ink26.xml"/><Relationship Id="rId42" Type="http://schemas.openxmlformats.org/officeDocument/2006/relationships/customXml" Target="../ink/ink30.xml"/><Relationship Id="rId7" Type="http://schemas.openxmlformats.org/officeDocument/2006/relationships/image" Target="../media/image15.png"/><Relationship Id="rId12" Type="http://schemas.openxmlformats.org/officeDocument/2006/relationships/customXml" Target="../ink/ink15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28.xml"/><Relationship Id="rId2" Type="http://schemas.openxmlformats.org/officeDocument/2006/relationships/image" Target="../media/image3.png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26.png"/><Relationship Id="rId41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7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30.png"/><Relationship Id="rId40" Type="http://schemas.openxmlformats.org/officeDocument/2006/relationships/customXml" Target="../ink/ink29.xml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10" Type="http://schemas.openxmlformats.org/officeDocument/2006/relationships/customXml" Target="../ink/ink14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5.png"/><Relationship Id="rId30" Type="http://schemas.openxmlformats.org/officeDocument/2006/relationships/customXml" Target="../ink/ink24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or_pattern" TargetMode="External"/><Relationship Id="rId2" Type="http://schemas.openxmlformats.org/officeDocument/2006/relationships/hyperlink" Target="https://sourcemaking.com/design_patterns/it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5140406/do-we-still-need-iterator-design-patter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tor_pattern" TargetMode="External"/><Relationship Id="rId2" Type="http://schemas.openxmlformats.org/officeDocument/2006/relationships/hyperlink" Target="https://sourcemaking.com/design_patterns/medi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12534338/is-the-use-of-the-mediator-pattern-recommen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286" y="1122363"/>
            <a:ext cx="11103428" cy="2387600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be a Good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SESSION 8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Separation of Concerns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10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1194884" y="2233931"/>
              <a:ext cx="3642171" cy="3143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44" y="2219531"/>
                <a:ext cx="3678892" cy="31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1267343" y="1962609"/>
              <a:ext cx="3317554" cy="30477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2222" y="1955764"/>
                <a:ext cx="3346355" cy="327826"/>
              </a:xfrm>
              <a:prstGeom prst="rect">
                <a:avLst/>
              </a:prstGeom>
            </p:spPr>
          </p:pic>
        </mc:Fallback>
      </mc:AlternateContent>
      <p:pic>
        <p:nvPicPr>
          <p:cNvPr id="69" name="Picture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716" y="1643034"/>
            <a:ext cx="728929" cy="72892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91" y="5732940"/>
            <a:ext cx="728929" cy="72892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14" y="5004011"/>
            <a:ext cx="728929" cy="72892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271" y="2799639"/>
            <a:ext cx="728929" cy="7289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3" name="Ink 82"/>
              <p14:cNvContentPartPr/>
              <p14:nvPr/>
            </p14:nvContentPartPr>
            <p14:xfrm>
              <a:off x="2069376" y="2799639"/>
              <a:ext cx="2235924" cy="1929794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59656" y="2790998"/>
                <a:ext cx="2256444" cy="1954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0" name="Ink 189"/>
              <p14:cNvContentPartPr/>
              <p14:nvPr/>
            </p14:nvContentPartPr>
            <p14:xfrm>
              <a:off x="4304073" y="2290605"/>
              <a:ext cx="2300091" cy="60048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93273" y="2276565"/>
                <a:ext cx="2323492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2" name="Ink 191"/>
              <p14:cNvContentPartPr/>
              <p14:nvPr/>
            </p14:nvContentPartPr>
            <p14:xfrm>
              <a:off x="4451775" y="3163451"/>
              <a:ext cx="4424503" cy="19872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40255" y="3148691"/>
                <a:ext cx="4446464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4" name="Ink 193"/>
              <p14:cNvContentPartPr/>
              <p14:nvPr/>
            </p14:nvContentPartPr>
            <p14:xfrm>
              <a:off x="8714381" y="3121691"/>
              <a:ext cx="194194" cy="19872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00690" y="3111611"/>
                <a:ext cx="221215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7" name="Ink 196"/>
              <p14:cNvContentPartPr/>
              <p14:nvPr/>
            </p14:nvContentPartPr>
            <p14:xfrm>
              <a:off x="4433261" y="3934674"/>
              <a:ext cx="4004229" cy="1030011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22101" y="3922073"/>
                <a:ext cx="4030509" cy="105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9" name="Ink 198"/>
              <p14:cNvContentPartPr/>
              <p14:nvPr/>
            </p14:nvContentPartPr>
            <p14:xfrm>
              <a:off x="8234038" y="4862857"/>
              <a:ext cx="217235" cy="138651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24311" y="4856735"/>
                <a:ext cx="239931" cy="158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0" name="Ink 199"/>
              <p14:cNvContentPartPr/>
              <p14:nvPr/>
            </p14:nvContentPartPr>
            <p14:xfrm>
              <a:off x="4045490" y="4701165"/>
              <a:ext cx="1778194" cy="1034743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5769" y="4690724"/>
                <a:ext cx="1801236" cy="10588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Separation of Concerns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8735" y="1931405"/>
            <a:ext cx="721510" cy="721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8" y="5627421"/>
            <a:ext cx="728929" cy="72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84" y="5262956"/>
            <a:ext cx="728929" cy="728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83" y="2930125"/>
            <a:ext cx="728929" cy="7289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28604" y="1780343"/>
              <a:ext cx="1078200" cy="1023634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7084" y="1763060"/>
                <a:ext cx="1108800" cy="10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8347515" y="2898966"/>
              <a:ext cx="1078251" cy="896503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9514" y="2883484"/>
                <a:ext cx="1112453" cy="931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/>
              <p14:cNvContentPartPr/>
              <p14:nvPr/>
            </p14:nvContentPartPr>
            <p14:xfrm>
              <a:off x="8160006" y="4891579"/>
              <a:ext cx="1265760" cy="1229554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8486" y="4876097"/>
                <a:ext cx="1292760" cy="125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/>
              <p14:cNvContentPartPr/>
              <p14:nvPr/>
            </p14:nvContentPartPr>
            <p14:xfrm>
              <a:off x="4414501" y="5371292"/>
              <a:ext cx="1168869" cy="1071977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2622" y="5357613"/>
                <a:ext cx="1194788" cy="1104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Ink 61"/>
              <p14:cNvContentPartPr/>
              <p14:nvPr/>
            </p14:nvContentPartPr>
            <p14:xfrm>
              <a:off x="5769150" y="1630363"/>
              <a:ext cx="762172" cy="1288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64470" y="1622083"/>
                <a:ext cx="772973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8" name="Ink 87"/>
              <p14:cNvContentPartPr/>
              <p14:nvPr/>
            </p14:nvContentPartPr>
            <p14:xfrm>
              <a:off x="8401267" y="2748867"/>
              <a:ext cx="833348" cy="119726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95505" y="2744900"/>
                <a:ext cx="847753" cy="131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6" name="Ink 105"/>
              <p14:cNvContentPartPr/>
              <p14:nvPr/>
            </p14:nvContentPartPr>
            <p14:xfrm>
              <a:off x="8235835" y="4731040"/>
              <a:ext cx="1064983" cy="141943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27554" y="4723853"/>
                <a:ext cx="1079024" cy="158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6" name="Ink 125"/>
              <p14:cNvContentPartPr/>
              <p14:nvPr/>
            </p14:nvContentPartPr>
            <p14:xfrm>
              <a:off x="4484774" y="5220223"/>
              <a:ext cx="858857" cy="117874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78292" y="5211932"/>
                <a:ext cx="871461" cy="13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941152" y="2406960"/>
              <a:ext cx="2949531" cy="2694034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4312" y="2395079"/>
                <a:ext cx="2968611" cy="2721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3" name="Ink 162"/>
              <p14:cNvContentPartPr/>
              <p14:nvPr/>
            </p14:nvContentPartPr>
            <p14:xfrm>
              <a:off x="988169" y="2096116"/>
              <a:ext cx="2967223" cy="328531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9530" y="2085681"/>
                <a:ext cx="2987741" cy="3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3" name="Ink 212"/>
              <p14:cNvContentPartPr/>
              <p14:nvPr/>
            </p14:nvContentPartPr>
            <p14:xfrm>
              <a:off x="3477705" y="2178073"/>
              <a:ext cx="1993371" cy="837463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73745" y="2171235"/>
                <a:ext cx="2001651" cy="855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0" name="Ink 219"/>
              <p14:cNvContentPartPr/>
              <p14:nvPr/>
            </p14:nvContentPartPr>
            <p14:xfrm>
              <a:off x="3611213" y="3156862"/>
              <a:ext cx="4320412" cy="313508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05813" y="3147863"/>
                <a:ext cx="4335172" cy="329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3" name="Ink 222"/>
              <p14:cNvContentPartPr/>
              <p14:nvPr/>
            </p14:nvContentPartPr>
            <p14:xfrm>
              <a:off x="3683213" y="3480450"/>
              <a:ext cx="4181760" cy="241715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74933" y="3472885"/>
                <a:ext cx="4195800" cy="260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8" name="Ink 227"/>
              <p14:cNvContentPartPr/>
              <p14:nvPr/>
            </p14:nvContentPartPr>
            <p14:xfrm>
              <a:off x="3570173" y="4014690"/>
              <a:ext cx="3981292" cy="955749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66213" y="4010730"/>
                <a:ext cx="3996052" cy="970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4" name="Ink 233"/>
              <p14:cNvContentPartPr/>
              <p14:nvPr/>
            </p14:nvContentPartPr>
            <p14:xfrm>
              <a:off x="7839053" y="3156862"/>
              <a:ext cx="92572" cy="138857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32209" y="3150027"/>
                <a:ext cx="106620" cy="152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5" name="Ink 234"/>
              <p14:cNvContentPartPr/>
              <p14:nvPr/>
            </p14:nvContentPartPr>
            <p14:xfrm>
              <a:off x="3179830" y="4240770"/>
              <a:ext cx="4304983" cy="98676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9750" y="4236810"/>
                <a:ext cx="4322623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6" name="Ink 235"/>
              <p14:cNvContentPartPr/>
              <p14:nvPr/>
            </p14:nvContentPartPr>
            <p14:xfrm>
              <a:off x="7458893" y="4883010"/>
              <a:ext cx="87634" cy="14400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50598" y="4875450"/>
                <a:ext cx="106026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9" name="Ink 238"/>
              <p14:cNvContentPartPr/>
              <p14:nvPr/>
            </p14:nvContentPartPr>
            <p14:xfrm>
              <a:off x="3205339" y="4698073"/>
              <a:ext cx="1156114" cy="652114"/>
            </p14:xfrm>
          </p:contentPart>
        </mc:Choice>
        <mc:Fallback xmlns="">
          <p:pic>
            <p:nvPicPr>
              <p:cNvPr id="239" name="Ink 23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99580" y="4691235"/>
                <a:ext cx="1170511" cy="666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7" name="Ink 246"/>
              <p14:cNvContentPartPr/>
              <p14:nvPr/>
            </p14:nvContentPartPr>
            <p14:xfrm>
              <a:off x="3529192" y="3634560"/>
              <a:ext cx="236571" cy="724474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18750" y="3626998"/>
                <a:ext cx="254575" cy="7392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32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Iterator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encapsulates the behaviour of iterating over a collection into its own class. This allows</a:t>
            </a:r>
          </a:p>
          <a:p>
            <a:pPr marL="514350" indent="-514350"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to the collection contents without exposing the internal structure</a:t>
            </a:r>
          </a:p>
          <a:p>
            <a:pPr marL="514350" indent="-514350"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Support multiple simultaneous iterators of the collection</a:t>
            </a:r>
          </a:p>
          <a:p>
            <a:pPr marL="514350" indent="-514350"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Provide a uniform interface for traversing different collections</a:t>
            </a:r>
          </a:p>
          <a:p>
            <a:pPr marL="514350" indent="-514350"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Traversal over different types of objects in a collection</a:t>
            </a:r>
          </a:p>
        </p:txBody>
      </p:sp>
    </p:spTree>
    <p:extLst>
      <p:ext uri="{BB962C8B-B14F-4D97-AF65-F5344CB8AC3E}">
        <p14:creationId xmlns:p14="http://schemas.microsoft.com/office/powerpoint/2010/main" val="28794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569"/>
            <a:ext cx="5223344" cy="545339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interface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Iiterator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public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hasNext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public Object next();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interface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Icontainer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public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IIterator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createIterator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66198" y="723569"/>
            <a:ext cx="6487602" cy="5453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BooksCollection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IContainer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private String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m_titles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[] = {"Design Patterns","1","2","3","4"};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public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IIterator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createIterator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{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BookIterator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 result = new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BookIterator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	return result;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}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private class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BookIterator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IIterator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private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m_position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public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hasNext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{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	if (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m_position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 &lt;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m_titles.length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		return true;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	else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		return false;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}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public Object next()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{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	if (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this.hasNext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())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		return 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m_titles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lang="en-GB" sz="1200" dirty="0" err="1">
                <a:latin typeface="Consolas" panose="020B0609020204030204" pitchFamily="49" charset="0"/>
                <a:cs typeface="Segoe UI" panose="020B0502040204020203" pitchFamily="34" charset="0"/>
              </a:rPr>
              <a:t>m_position</a:t>
            </a: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++];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	else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		return null;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	}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	}</a:t>
            </a:r>
            <a:b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1200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20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Iterator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Iterator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https://sourcemaking.com/design_patterns/iterator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Iterator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https://en.wikipedia.org/wiki/iterator_pattern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we still need the iterator design pattern?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http://stackoverflow.com/questions/5140406/do-we-still-need-iterator-design-pattern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0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Mediator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is relevant when there are many classes communicating on a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many-to-many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basis with each other.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recommends creating an abstraction to manage the interaction rather than coupling classes to each other, to reduce the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3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Mediator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Smiley Face 5"/>
          <p:cNvSpPr/>
          <p:nvPr/>
        </p:nvSpPr>
        <p:spPr>
          <a:xfrm>
            <a:off x="1631091" y="2092410"/>
            <a:ext cx="642551" cy="6425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miley Face 6"/>
          <p:cNvSpPr/>
          <p:nvPr/>
        </p:nvSpPr>
        <p:spPr>
          <a:xfrm>
            <a:off x="1631091" y="3006367"/>
            <a:ext cx="642551" cy="642551"/>
          </a:xfrm>
          <a:prstGeom prst="smileyFac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miley Face 7"/>
          <p:cNvSpPr/>
          <p:nvPr/>
        </p:nvSpPr>
        <p:spPr>
          <a:xfrm>
            <a:off x="1631091" y="3920324"/>
            <a:ext cx="642551" cy="642551"/>
          </a:xfrm>
          <a:prstGeom prst="smileyFac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/>
          <p:cNvSpPr/>
          <p:nvPr/>
        </p:nvSpPr>
        <p:spPr>
          <a:xfrm>
            <a:off x="1631091" y="4834282"/>
            <a:ext cx="642551" cy="642551"/>
          </a:xfrm>
          <a:prstGeom prst="smileyFac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701216" y="2018270"/>
            <a:ext cx="1482811" cy="79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Quality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01216" y="3389206"/>
            <a:ext cx="1482811" cy="79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01216" y="4760142"/>
            <a:ext cx="1482811" cy="79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cxnSp>
        <p:nvCxnSpPr>
          <p:cNvPr id="14" name="Straight Arrow Connector 13"/>
          <p:cNvCxnSpPr>
            <a:stCxn id="6" idx="6"/>
            <a:endCxn id="10" idx="1"/>
          </p:cNvCxnSpPr>
          <p:nvPr/>
        </p:nvCxnSpPr>
        <p:spPr>
          <a:xfrm>
            <a:off x="2273642" y="2413686"/>
            <a:ext cx="6427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2" idx="1"/>
          </p:cNvCxnSpPr>
          <p:nvPr/>
        </p:nvCxnSpPr>
        <p:spPr>
          <a:xfrm>
            <a:off x="2273642" y="5155558"/>
            <a:ext cx="6427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11" idx="1"/>
          </p:cNvCxnSpPr>
          <p:nvPr/>
        </p:nvCxnSpPr>
        <p:spPr>
          <a:xfrm>
            <a:off x="2273642" y="3327643"/>
            <a:ext cx="6427574" cy="45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12" idx="1"/>
          </p:cNvCxnSpPr>
          <p:nvPr/>
        </p:nvCxnSpPr>
        <p:spPr>
          <a:xfrm>
            <a:off x="2273642" y="3327643"/>
            <a:ext cx="6427574" cy="182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6"/>
            <a:endCxn id="12" idx="1"/>
          </p:cNvCxnSpPr>
          <p:nvPr/>
        </p:nvCxnSpPr>
        <p:spPr>
          <a:xfrm>
            <a:off x="2273642" y="4241600"/>
            <a:ext cx="6427574" cy="91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10" idx="1"/>
          </p:cNvCxnSpPr>
          <p:nvPr/>
        </p:nvCxnSpPr>
        <p:spPr>
          <a:xfrm flipV="1">
            <a:off x="2273642" y="2413686"/>
            <a:ext cx="6427574" cy="182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2" idx="1"/>
          </p:cNvCxnSpPr>
          <p:nvPr/>
        </p:nvCxnSpPr>
        <p:spPr>
          <a:xfrm>
            <a:off x="2273642" y="2413686"/>
            <a:ext cx="6427574" cy="27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Mediator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17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631091" y="2092410"/>
            <a:ext cx="642551" cy="3384423"/>
            <a:chOff x="1631091" y="2092410"/>
            <a:chExt cx="642551" cy="3384423"/>
          </a:xfrm>
        </p:grpSpPr>
        <p:sp>
          <p:nvSpPr>
            <p:cNvPr id="6" name="Smiley Face 5"/>
            <p:cNvSpPr/>
            <p:nvPr/>
          </p:nvSpPr>
          <p:spPr>
            <a:xfrm>
              <a:off x="1631091" y="2092410"/>
              <a:ext cx="642551" cy="642551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1631091" y="3006367"/>
              <a:ext cx="642551" cy="642551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1631091" y="3920324"/>
              <a:ext cx="642551" cy="642551"/>
            </a:xfrm>
            <a:prstGeom prst="smileyFac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1631091" y="4834282"/>
              <a:ext cx="642551" cy="642551"/>
            </a:xfrm>
            <a:prstGeom prst="smileyFac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01216" y="2018270"/>
            <a:ext cx="1482811" cy="3532704"/>
            <a:chOff x="8701216" y="2018270"/>
            <a:chExt cx="1482811" cy="3532704"/>
          </a:xfrm>
        </p:grpSpPr>
        <p:sp>
          <p:nvSpPr>
            <p:cNvPr id="10" name="Rectangle 9"/>
            <p:cNvSpPr/>
            <p:nvPr/>
          </p:nvSpPr>
          <p:spPr>
            <a:xfrm>
              <a:off x="8701216" y="2018270"/>
              <a:ext cx="1482811" cy="790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Quality Control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701216" y="3389206"/>
              <a:ext cx="1482811" cy="790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Production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701216" y="4760142"/>
              <a:ext cx="1482811" cy="790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Service</a:t>
              </a:r>
            </a:p>
          </p:txBody>
        </p:sp>
      </p:grpSp>
      <p:cxnSp>
        <p:nvCxnSpPr>
          <p:cNvPr id="14" name="Straight Arrow Connector 13"/>
          <p:cNvCxnSpPr>
            <a:stCxn id="6" idx="6"/>
            <a:endCxn id="3" idx="1"/>
          </p:cNvCxnSpPr>
          <p:nvPr/>
        </p:nvCxnSpPr>
        <p:spPr>
          <a:xfrm>
            <a:off x="2273642" y="2413686"/>
            <a:ext cx="2233485" cy="12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3" idx="1"/>
          </p:cNvCxnSpPr>
          <p:nvPr/>
        </p:nvCxnSpPr>
        <p:spPr>
          <a:xfrm flipV="1">
            <a:off x="2273642" y="3702686"/>
            <a:ext cx="2233485" cy="14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3" idx="1"/>
          </p:cNvCxnSpPr>
          <p:nvPr/>
        </p:nvCxnSpPr>
        <p:spPr>
          <a:xfrm>
            <a:off x="2273642" y="3327643"/>
            <a:ext cx="2233485" cy="37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3" idx="1"/>
          </p:cNvCxnSpPr>
          <p:nvPr/>
        </p:nvCxnSpPr>
        <p:spPr>
          <a:xfrm flipV="1">
            <a:off x="2273642" y="3702686"/>
            <a:ext cx="2233485" cy="53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Alternate Process 2"/>
          <p:cNvSpPr/>
          <p:nvPr/>
        </p:nvSpPr>
        <p:spPr>
          <a:xfrm>
            <a:off x="4507127" y="3327642"/>
            <a:ext cx="1960605" cy="750088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Access Rights</a:t>
            </a:r>
          </a:p>
        </p:txBody>
      </p:sp>
      <p:cxnSp>
        <p:nvCxnSpPr>
          <p:cNvPr id="27" name="Straight Arrow Connector 26"/>
          <p:cNvCxnSpPr>
            <a:stCxn id="3" idx="3"/>
            <a:endCxn id="10" idx="1"/>
          </p:cNvCxnSpPr>
          <p:nvPr/>
        </p:nvCxnSpPr>
        <p:spPr>
          <a:xfrm flipV="1">
            <a:off x="6467732" y="2413686"/>
            <a:ext cx="2233484" cy="12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3"/>
            <a:endCxn id="11" idx="1"/>
          </p:cNvCxnSpPr>
          <p:nvPr/>
        </p:nvCxnSpPr>
        <p:spPr>
          <a:xfrm>
            <a:off x="6467732" y="3702686"/>
            <a:ext cx="2233484" cy="8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3"/>
            <a:endCxn id="12" idx="1"/>
          </p:cNvCxnSpPr>
          <p:nvPr/>
        </p:nvCxnSpPr>
        <p:spPr>
          <a:xfrm>
            <a:off x="6467732" y="3702686"/>
            <a:ext cx="2233484" cy="14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18</a:t>
            </a:fld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13038" y="24987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'Mediator' abstract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AbstractChatroom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Register(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Participant</a:t>
            </a:r>
            <a:r>
              <a:rPr lang="en-GB" sz="1200" dirty="0">
                <a:latin typeface="Consolas" panose="020B0609020204030204" pitchFamily="49" charset="0"/>
              </a:rPr>
              <a:t> participant);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Send(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from,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to,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message);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9038" y="249875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ConcreteMediator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Chatroom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AbstractChatroom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GB" sz="1200" dirty="0"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 err="1"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Participant</a:t>
            </a:r>
            <a:r>
              <a:rPr lang="en-GB" sz="1200" dirty="0">
                <a:latin typeface="Consolas" panose="020B0609020204030204" pitchFamily="49" charset="0"/>
              </a:rPr>
              <a:t>&gt; _participants =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GB" sz="1200" dirty="0"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 err="1"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Participant</a:t>
            </a:r>
            <a:r>
              <a:rPr lang="en-GB" sz="1200" dirty="0">
                <a:latin typeface="Consolas" panose="020B0609020204030204" pitchFamily="49" charset="0"/>
              </a:rPr>
              <a:t>&gt;();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Register(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Participant</a:t>
            </a:r>
            <a:r>
              <a:rPr lang="en-GB" sz="1200" dirty="0">
                <a:latin typeface="Consolas" panose="020B0609020204030204" pitchFamily="49" charset="0"/>
              </a:rPr>
              <a:t> participant)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latin typeface="Consolas" panose="020B0609020204030204" pitchFamily="49" charset="0"/>
              </a:rPr>
              <a:t> (!_</a:t>
            </a:r>
            <a:r>
              <a:rPr lang="en-GB" sz="1200" dirty="0" err="1">
                <a:latin typeface="Consolas" panose="020B0609020204030204" pitchFamily="49" charset="0"/>
              </a:rPr>
              <a:t>participants.ContainsValue</a:t>
            </a:r>
            <a:r>
              <a:rPr lang="en-GB" sz="1200" dirty="0">
                <a:latin typeface="Consolas" panose="020B0609020204030204" pitchFamily="49" charset="0"/>
              </a:rPr>
              <a:t>(participant))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_participants[</a:t>
            </a:r>
            <a:r>
              <a:rPr lang="en-GB" sz="1200" dirty="0" err="1">
                <a:latin typeface="Consolas" panose="020B0609020204030204" pitchFamily="49" charset="0"/>
              </a:rPr>
              <a:t>participant.Name</a:t>
            </a:r>
            <a:r>
              <a:rPr lang="en-GB" sz="1200" dirty="0">
                <a:latin typeface="Consolas" panose="020B0609020204030204" pitchFamily="49" charset="0"/>
              </a:rPr>
              <a:t>] = participant;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participant.Chatroom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Send(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from,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to,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message)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Participant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participant</a:t>
            </a:r>
            <a:r>
              <a:rPr lang="en-GB" sz="1200" dirty="0">
                <a:latin typeface="Consolas" panose="020B0609020204030204" pitchFamily="49" charset="0"/>
              </a:rPr>
              <a:t> = _participants[to];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latin typeface="Consolas" panose="020B0609020204030204" pitchFamily="49" charset="0"/>
              </a:rPr>
              <a:t> (participant !=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latin typeface="Consolas" panose="020B0609020204030204" pitchFamily="49" charset="0"/>
              </a:rPr>
              <a:t>participant.Receive</a:t>
            </a:r>
            <a:r>
              <a:rPr lang="en-GB" sz="1200" dirty="0">
                <a:latin typeface="Consolas" panose="020B0609020204030204" pitchFamily="49" charset="0"/>
              </a:rPr>
              <a:t>(from, message);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19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05946" y="142756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  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AbstractColleague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Participant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Chatroom</a:t>
            </a:r>
            <a:r>
              <a:rPr lang="en-GB" sz="1200" dirty="0">
                <a:latin typeface="Consolas" panose="020B0609020204030204" pitchFamily="49" charset="0"/>
              </a:rPr>
              <a:t> _chatroom;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_name;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Participant(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name)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 err="1">
                <a:latin typeface="Consolas" panose="020B0609020204030204" pitchFamily="49" charset="0"/>
              </a:rPr>
              <a:t>._name</a:t>
            </a:r>
            <a:r>
              <a:rPr lang="en-GB" sz="1200" dirty="0">
                <a:latin typeface="Consolas" panose="020B0609020204030204" pitchFamily="49" charset="0"/>
              </a:rPr>
              <a:t> = name;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Gets participant name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Name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latin typeface="Consolas" panose="020B06090202040302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atin typeface="Consolas" panose="020B0609020204030204" pitchFamily="49" charset="0"/>
              </a:rPr>
              <a:t> _name;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Gets chatroom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Chatroom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Chatroom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>
                <a:latin typeface="Consolas" panose="020B0609020204030204" pitchFamily="49" charset="0"/>
              </a:rPr>
              <a:t> { _chatroom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200" dirty="0">
                <a:latin typeface="Consolas" panose="020B0609020204030204" pitchFamily="49" charset="0"/>
              </a:rPr>
              <a:t>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latin typeface="Consolas" panose="020B06090202040302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atin typeface="Consolas" panose="020B0609020204030204" pitchFamily="49" charset="0"/>
              </a:rPr>
              <a:t> _chatroom;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Sends message to given participant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Send(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to,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message)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_</a:t>
            </a:r>
            <a:r>
              <a:rPr lang="en-GB" sz="1200" dirty="0" err="1">
                <a:latin typeface="Consolas" panose="020B0609020204030204" pitchFamily="49" charset="0"/>
              </a:rPr>
              <a:t>chatroom.Send</a:t>
            </a:r>
            <a:r>
              <a:rPr lang="en-GB" sz="1200" dirty="0">
                <a:latin typeface="Consolas" panose="020B0609020204030204" pitchFamily="49" charset="0"/>
              </a:rPr>
              <a:t>(_name, to, message);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14275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Receives message from given participant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Receive(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from,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message)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.WriteLine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"{0} to {1}: '{2}'"</a:t>
            </a:r>
            <a:r>
              <a:rPr lang="en-GB" sz="1200" dirty="0">
                <a:latin typeface="Consolas" panose="020B06090202040302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from, Name, message);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181600" y="2497246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A '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ConcreteColleague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AndroidUser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Participant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AndroidUser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name)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: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GB" sz="1200" dirty="0">
                <a:latin typeface="Consolas" panose="020B0609020204030204" pitchFamily="49" charset="0"/>
              </a:rPr>
              <a:t>(name)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Receive(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from,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message)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Android-specific receiving code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GB" sz="1200" dirty="0" err="1"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Receive</a:t>
            </a:r>
            <a:r>
              <a:rPr lang="en-GB" sz="1200" dirty="0">
                <a:latin typeface="Consolas" panose="020B0609020204030204" pitchFamily="49" charset="0"/>
              </a:rPr>
              <a:t>(from, message);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134293" y="1825625"/>
            <a:ext cx="3790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Courage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Respect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4800" y="21434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A '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ConcreteColleague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iOSUser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Participant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iOSUser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name)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: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GB" sz="1200" dirty="0">
                <a:latin typeface="Consolas" panose="020B0609020204030204" pitchFamily="49" charset="0"/>
              </a:rPr>
              <a:t>(name)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Receive(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from,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message)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// iOS specific receive code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GB" sz="1200" dirty="0" err="1">
                <a:latin typeface="Consolas" panose="020B0609020204030204" pitchFamily="49" charset="0"/>
              </a:rPr>
              <a:t>.Receive</a:t>
            </a:r>
            <a:r>
              <a:rPr lang="en-GB" sz="1200" dirty="0">
                <a:latin typeface="Consolas" panose="020B0609020204030204" pitchFamily="49" charset="0"/>
              </a:rPr>
              <a:t>(from, message);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167937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MainApp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Entry point into console application.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Main()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chatroom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Chatroom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chatroom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Chatroom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participants and register them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Participant</a:t>
            </a:r>
            <a:r>
              <a:rPr lang="en-GB" sz="1200" dirty="0">
                <a:latin typeface="Consolas" panose="020B0609020204030204" pitchFamily="49" charset="0"/>
              </a:rPr>
              <a:t> Tom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AndroidUser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“Tom"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Participant</a:t>
            </a:r>
            <a:r>
              <a:rPr lang="en-GB" sz="1200" dirty="0">
                <a:latin typeface="Consolas" panose="020B0609020204030204" pitchFamily="49" charset="0"/>
              </a:rPr>
              <a:t> Jeff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iOSUser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“Jeff"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chatroom.Register</a:t>
            </a:r>
            <a:r>
              <a:rPr lang="en-GB" sz="1200" dirty="0">
                <a:latin typeface="Consolas" panose="020B0609020204030204" pitchFamily="49" charset="0"/>
              </a:rPr>
              <a:t>(Tom);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chatroom.Register</a:t>
            </a:r>
            <a:r>
              <a:rPr lang="en-GB" sz="1200" dirty="0">
                <a:latin typeface="Consolas" panose="020B0609020204030204" pitchFamily="49" charset="0"/>
              </a:rPr>
              <a:t>(Jeff);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Chatting participants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Tom.Send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"Jeff"</a:t>
            </a:r>
            <a:r>
              <a:rPr lang="en-GB" sz="1200" dirty="0">
                <a:latin typeface="Consolas" panose="020B0609020204030204" pitchFamily="49" charset="0"/>
              </a:rPr>
              <a:t>,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"Hi Jeff!"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Jeff.Send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“Tom"</a:t>
            </a:r>
            <a:r>
              <a:rPr lang="en-GB" sz="1200" dirty="0">
                <a:latin typeface="Consolas" panose="020B0609020204030204" pitchFamily="49" charset="0"/>
              </a:rPr>
              <a:t>,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Hola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 from iOS"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Wait for user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.ReadKey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Mediator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Mediator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https://sourcemaking.com/design_patterns/mediator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Wikipedia: Mediator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mediator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_pattern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Is the use of the mediator pattern recommend?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https://stackoverflow.com/questions/12534338/is-the-use-of-the-mediator-pattern-recommend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8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session</a:t>
            </a:r>
            <a:endParaRPr lang="en-GB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169068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Tell, Don’t Ask</a:t>
            </a:r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57091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Encapsulation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45113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Memento</a:t>
            </a:r>
            <a:endParaRPr lang="en-GB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433136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Observer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521158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73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Boy Scout Rule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Persistence Ignorance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Aren’t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Gonna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Need It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Keep It Simple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Stable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Hollywood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 Responsibility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Open-Closed</a:t>
            </a:r>
          </a:p>
          <a:p>
            <a:pPr marL="182563" indent="0">
              <a:buNone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Substitution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Interface Segregation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Don’t Repeat Yourself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Dependency Inversion</a:t>
            </a:r>
          </a:p>
          <a:p>
            <a:pPr marL="182563" indent="0">
              <a:buNone/>
            </a:pP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Explicit Dependencies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Once and Only Once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Tell, Don’t Ask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Encapsulation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Principle of Least Surprise</a:t>
            </a:r>
          </a:p>
          <a:p>
            <a:pPr marL="182563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3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838200" y="365125"/>
            <a:ext cx="11216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Creational, Structural, </a:t>
            </a:r>
            <a:r>
              <a:rPr lang="en-GB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Behavioural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Factory method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Abstract factory 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Adaptor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Bridge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Proxy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Chain of responsiblity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Iterator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Stategy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Visitor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Once and Only Once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principle is a subset of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don’t repeat yourself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principle.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7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DRY (Don’t Repeat Yourself) states to remove repetition of process, and </a:t>
            </a:r>
            <a:r>
              <a:rPr lang="en-GB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repetition of logic</a:t>
            </a: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</a:t>
            </a:r>
            <a:endParaRPr lang="en-GB" sz="20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00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Once and Only Once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states that any behaviour should be defined once and only once in a program.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Duplication is a common source of bugs, as changes can easily be not propagated to all locations the code is duplicated.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Once and Only Once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Eliminating logic duplication is one of the primary reasons for refactoring and central to many design patterns.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means logic duplication is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very common done and easy to do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91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Separation of Concerns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9</a:t>
            </a:fld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Don’t create classes which do lots of things and access lots of resources.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Separate code into classes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which each have a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single thing they’re concerned with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like printing, persistence, security.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helps with the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don’t repeat yourself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principle, and makes it easier to reuse code and unit test.</a:t>
            </a:r>
          </a:p>
        </p:txBody>
      </p:sp>
    </p:spTree>
    <p:extLst>
      <p:ext uri="{BB962C8B-B14F-4D97-AF65-F5344CB8AC3E}">
        <p14:creationId xmlns:p14="http://schemas.microsoft.com/office/powerpoint/2010/main" val="211715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588</Words>
  <Application>Microsoft Office PowerPoint</Application>
  <PresentationFormat>Widescreen</PresentationFormat>
  <Paragraphs>275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等线</vt:lpstr>
      <vt:lpstr>Arial</vt:lpstr>
      <vt:lpstr>Calibri</vt:lpstr>
      <vt:lpstr>Calibri Light</vt:lpstr>
      <vt:lpstr>Consolas</vt:lpstr>
      <vt:lpstr>Segoe UI</vt:lpstr>
      <vt:lpstr>Segoe UI Black</vt:lpstr>
      <vt:lpstr>Segoe UI Light</vt:lpstr>
      <vt:lpstr>Segoe UI Semibold</vt:lpstr>
      <vt:lpstr>Office Theme</vt:lpstr>
      <vt:lpstr>How to be a Good Developer</vt:lpstr>
      <vt:lpstr>PowerPoint Presentation</vt:lpstr>
      <vt:lpstr>Principles</vt:lpstr>
      <vt:lpstr>PowerPoint Presentation</vt:lpstr>
      <vt:lpstr>Principles | Once and Only Once</vt:lpstr>
      <vt:lpstr>PowerPoint Presentation</vt:lpstr>
      <vt:lpstr>Principles | Once and Only Once</vt:lpstr>
      <vt:lpstr>Principles | Once and Only Once</vt:lpstr>
      <vt:lpstr>Principles | Separation of Concerns</vt:lpstr>
      <vt:lpstr>Principles | Separation of Concerns</vt:lpstr>
      <vt:lpstr>Principles | Separation of Concerns</vt:lpstr>
      <vt:lpstr>Pattern | Iterator  Behavioural</vt:lpstr>
      <vt:lpstr>PowerPoint Presentation</vt:lpstr>
      <vt:lpstr>Pattern | Iterator  Behavioural</vt:lpstr>
      <vt:lpstr>Pattern | Mediator  Behavioural</vt:lpstr>
      <vt:lpstr>Pattern | Mediator  Behavioural</vt:lpstr>
      <vt:lpstr>Pattern | Mediator  Behavioural</vt:lpstr>
      <vt:lpstr>PowerPoint Presentation</vt:lpstr>
      <vt:lpstr>PowerPoint Presentation</vt:lpstr>
      <vt:lpstr>PowerPoint Presentation</vt:lpstr>
      <vt:lpstr>Pattern | Mediator  Behavioural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Matthias</dc:creator>
  <cp:lastModifiedBy>Matt Matthias</cp:lastModifiedBy>
  <cp:revision>72</cp:revision>
  <dcterms:created xsi:type="dcterms:W3CDTF">2016-05-13T07:51:51Z</dcterms:created>
  <dcterms:modified xsi:type="dcterms:W3CDTF">2016-11-30T21:54:16Z</dcterms:modified>
</cp:coreProperties>
</file>