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66327-AAD7-4754-9D39-E500BE34A4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CCC9F6-606B-4C65-AAA4-0D0E05BFD5DC}">
      <dgm:prSet/>
      <dgm:spPr/>
      <dgm:t>
        <a:bodyPr/>
        <a:lstStyle/>
        <a:p>
          <a:pPr>
            <a:defRPr cap="all"/>
          </a:pPr>
          <a:r>
            <a:rPr lang="en-GB" dirty="0"/>
            <a:t>Negative emotions can affect nearly all parts of a player's game.</a:t>
          </a:r>
          <a:endParaRPr lang="en-US" dirty="0"/>
        </a:p>
      </dgm:t>
    </dgm:pt>
    <dgm:pt modelId="{3D903D1C-F1DC-456B-B91A-31F556791FE5}" type="parTrans" cxnId="{D9CA3E20-30AA-4B9F-9C75-9303AA38A530}">
      <dgm:prSet/>
      <dgm:spPr/>
      <dgm:t>
        <a:bodyPr/>
        <a:lstStyle/>
        <a:p>
          <a:endParaRPr lang="en-US"/>
        </a:p>
      </dgm:t>
    </dgm:pt>
    <dgm:pt modelId="{BBA722CB-0B01-4F65-BE02-FBDD60CE1B42}" type="sibTrans" cxnId="{D9CA3E20-30AA-4B9F-9C75-9303AA38A530}">
      <dgm:prSet/>
      <dgm:spPr/>
      <dgm:t>
        <a:bodyPr/>
        <a:lstStyle/>
        <a:p>
          <a:endParaRPr lang="en-US"/>
        </a:p>
      </dgm:t>
    </dgm:pt>
    <dgm:pt modelId="{66E74C47-D336-4B16-91A4-B0B00E8B8243}">
      <dgm:prSet/>
      <dgm:spPr/>
      <dgm:t>
        <a:bodyPr/>
        <a:lstStyle/>
        <a:p>
          <a:pPr>
            <a:defRPr cap="all"/>
          </a:pPr>
          <a:r>
            <a:rPr lang="en-GB" dirty="0"/>
            <a:t>The four main emotions are stress, anxiety, tension and aggression.</a:t>
          </a:r>
          <a:endParaRPr lang="en-US" dirty="0"/>
        </a:p>
      </dgm:t>
    </dgm:pt>
    <dgm:pt modelId="{AF5937FE-5EFA-4310-9AA4-10B417CDC2CF}" type="parTrans" cxnId="{74FD4300-E0B6-4924-B83A-7A544D34CAAC}">
      <dgm:prSet/>
      <dgm:spPr/>
      <dgm:t>
        <a:bodyPr/>
        <a:lstStyle/>
        <a:p>
          <a:endParaRPr lang="en-US"/>
        </a:p>
      </dgm:t>
    </dgm:pt>
    <dgm:pt modelId="{70C0CFE8-AF9C-4F21-ACD2-C92AFCD481F1}" type="sibTrans" cxnId="{74FD4300-E0B6-4924-B83A-7A544D34CAAC}">
      <dgm:prSet/>
      <dgm:spPr/>
      <dgm:t>
        <a:bodyPr/>
        <a:lstStyle/>
        <a:p>
          <a:endParaRPr lang="en-US"/>
        </a:p>
      </dgm:t>
    </dgm:pt>
    <dgm:pt modelId="{0C065E57-2760-4B96-AE53-A8F30B1EDA9D}">
      <dgm:prSet/>
      <dgm:spPr/>
      <dgm:t>
        <a:bodyPr/>
        <a:lstStyle/>
        <a:p>
          <a:pPr>
            <a:defRPr cap="all"/>
          </a:pPr>
          <a:r>
            <a:rPr lang="en-GB"/>
            <a:t>Breathing techniques can be used to stop these emotions and are recommended by the NHS.</a:t>
          </a:r>
          <a:endParaRPr lang="en-US"/>
        </a:p>
      </dgm:t>
    </dgm:pt>
    <dgm:pt modelId="{94F46DD0-FE3B-4182-9677-FEAF74D98CE6}" type="parTrans" cxnId="{8B04BBAC-DE61-4DCA-8907-D456D8DC8A84}">
      <dgm:prSet/>
      <dgm:spPr/>
      <dgm:t>
        <a:bodyPr/>
        <a:lstStyle/>
        <a:p>
          <a:endParaRPr lang="en-US"/>
        </a:p>
      </dgm:t>
    </dgm:pt>
    <dgm:pt modelId="{6E2FA7EA-09D2-42C5-B65E-831819190977}" type="sibTrans" cxnId="{8B04BBAC-DE61-4DCA-8907-D456D8DC8A84}">
      <dgm:prSet/>
      <dgm:spPr/>
      <dgm:t>
        <a:bodyPr/>
        <a:lstStyle/>
        <a:p>
          <a:endParaRPr lang="en-US"/>
        </a:p>
      </dgm:t>
    </dgm:pt>
    <dgm:pt modelId="{B43EBEDD-E27A-442C-83D2-BF7D9BFCBBEB}" type="pres">
      <dgm:prSet presAssocID="{9EA66327-AAD7-4754-9D39-E500BE34A409}" presName="root" presStyleCnt="0">
        <dgm:presLayoutVars>
          <dgm:dir/>
          <dgm:resizeHandles val="exact"/>
        </dgm:presLayoutVars>
      </dgm:prSet>
      <dgm:spPr/>
    </dgm:pt>
    <dgm:pt modelId="{07E2D2A9-AEB7-438A-B360-20BC87FA1F7F}" type="pres">
      <dgm:prSet presAssocID="{93CCC9F6-606B-4C65-AAA4-0D0E05BFD5DC}" presName="compNode" presStyleCnt="0"/>
      <dgm:spPr/>
    </dgm:pt>
    <dgm:pt modelId="{62C2126B-2326-4B36-BBC7-9EC8594B5BC7}" type="pres">
      <dgm:prSet presAssocID="{93CCC9F6-606B-4C65-AAA4-0D0E05BFD5DC}" presName="iconBgRect" presStyleLbl="bgShp" presStyleIdx="0" presStyleCnt="3"/>
      <dgm:spPr/>
    </dgm:pt>
    <dgm:pt modelId="{D54712D3-4837-4D66-A10A-2693FD436A31}" type="pres">
      <dgm:prSet presAssocID="{93CCC9F6-606B-4C65-AAA4-0D0E05BFD5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Solid Fill"/>
        </a:ext>
      </dgm:extLst>
    </dgm:pt>
    <dgm:pt modelId="{BDAB7A26-1BF1-4955-93B3-6925874E7EE1}" type="pres">
      <dgm:prSet presAssocID="{93CCC9F6-606B-4C65-AAA4-0D0E05BFD5DC}" presName="spaceRect" presStyleCnt="0"/>
      <dgm:spPr/>
    </dgm:pt>
    <dgm:pt modelId="{9441F0EC-A47C-4246-A7C5-5EFB830637D0}" type="pres">
      <dgm:prSet presAssocID="{93CCC9F6-606B-4C65-AAA4-0D0E05BFD5DC}" presName="textRect" presStyleLbl="revTx" presStyleIdx="0" presStyleCnt="3">
        <dgm:presLayoutVars>
          <dgm:chMax val="1"/>
          <dgm:chPref val="1"/>
        </dgm:presLayoutVars>
      </dgm:prSet>
      <dgm:spPr/>
    </dgm:pt>
    <dgm:pt modelId="{E405EFA2-5C3A-478F-8707-EEF1044C4752}" type="pres">
      <dgm:prSet presAssocID="{BBA722CB-0B01-4F65-BE02-FBDD60CE1B42}" presName="sibTrans" presStyleCnt="0"/>
      <dgm:spPr/>
    </dgm:pt>
    <dgm:pt modelId="{A54F4C24-DF28-493F-A084-83D21E4F9612}" type="pres">
      <dgm:prSet presAssocID="{66E74C47-D336-4B16-91A4-B0B00E8B8243}" presName="compNode" presStyleCnt="0"/>
      <dgm:spPr/>
    </dgm:pt>
    <dgm:pt modelId="{1DDC31E1-0BB1-4217-BFE5-104C22881687}" type="pres">
      <dgm:prSet presAssocID="{66E74C47-D336-4B16-91A4-B0B00E8B8243}" presName="iconBgRect" presStyleLbl="bgShp" presStyleIdx="1" presStyleCnt="3"/>
      <dgm:spPr/>
    </dgm:pt>
    <dgm:pt modelId="{203606E2-4FF4-4A02-B056-604C53DF9837}" type="pres">
      <dgm:prSet presAssocID="{66E74C47-D336-4B16-91A4-B0B00E8B82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ried Face with Solid Fill"/>
        </a:ext>
      </dgm:extLst>
    </dgm:pt>
    <dgm:pt modelId="{AE864890-A379-48F3-97E1-CD19CEF56666}" type="pres">
      <dgm:prSet presAssocID="{66E74C47-D336-4B16-91A4-B0B00E8B8243}" presName="spaceRect" presStyleCnt="0"/>
      <dgm:spPr/>
    </dgm:pt>
    <dgm:pt modelId="{11351D93-14CF-4852-8585-5CEA21C4CB9A}" type="pres">
      <dgm:prSet presAssocID="{66E74C47-D336-4B16-91A4-B0B00E8B8243}" presName="textRect" presStyleLbl="revTx" presStyleIdx="1" presStyleCnt="3">
        <dgm:presLayoutVars>
          <dgm:chMax val="1"/>
          <dgm:chPref val="1"/>
        </dgm:presLayoutVars>
      </dgm:prSet>
      <dgm:spPr/>
    </dgm:pt>
    <dgm:pt modelId="{D6F48A28-71D8-4193-A02C-AE03C88316B9}" type="pres">
      <dgm:prSet presAssocID="{70C0CFE8-AF9C-4F21-ACD2-C92AFCD481F1}" presName="sibTrans" presStyleCnt="0"/>
      <dgm:spPr/>
    </dgm:pt>
    <dgm:pt modelId="{B0CCC4AE-E0F5-4F27-96D5-FA271B5E6565}" type="pres">
      <dgm:prSet presAssocID="{0C065E57-2760-4B96-AE53-A8F30B1EDA9D}" presName="compNode" presStyleCnt="0"/>
      <dgm:spPr/>
    </dgm:pt>
    <dgm:pt modelId="{CA361F58-7B00-43F8-862C-18C4A23EFDFD}" type="pres">
      <dgm:prSet presAssocID="{0C065E57-2760-4B96-AE53-A8F30B1EDA9D}" presName="iconBgRect" presStyleLbl="bgShp" presStyleIdx="2" presStyleCnt="3"/>
      <dgm:spPr/>
    </dgm:pt>
    <dgm:pt modelId="{091D1E0E-4E97-4C81-8868-6DD78478F485}" type="pres">
      <dgm:prSet presAssocID="{0C065E57-2760-4B96-AE53-A8F30B1EDA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3C52344-8A88-4EC4-8342-A66BC7086ABD}" type="pres">
      <dgm:prSet presAssocID="{0C065E57-2760-4B96-AE53-A8F30B1EDA9D}" presName="spaceRect" presStyleCnt="0"/>
      <dgm:spPr/>
    </dgm:pt>
    <dgm:pt modelId="{545C8150-36D6-4767-9166-CEB783A6B4BD}" type="pres">
      <dgm:prSet presAssocID="{0C065E57-2760-4B96-AE53-A8F30B1EDA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FD4300-E0B6-4924-B83A-7A544D34CAAC}" srcId="{9EA66327-AAD7-4754-9D39-E500BE34A409}" destId="{66E74C47-D336-4B16-91A4-B0B00E8B8243}" srcOrd="1" destOrd="0" parTransId="{AF5937FE-5EFA-4310-9AA4-10B417CDC2CF}" sibTransId="{70C0CFE8-AF9C-4F21-ACD2-C92AFCD481F1}"/>
    <dgm:cxn modelId="{D9CA3E20-30AA-4B9F-9C75-9303AA38A530}" srcId="{9EA66327-AAD7-4754-9D39-E500BE34A409}" destId="{93CCC9F6-606B-4C65-AAA4-0D0E05BFD5DC}" srcOrd="0" destOrd="0" parTransId="{3D903D1C-F1DC-456B-B91A-31F556791FE5}" sibTransId="{BBA722CB-0B01-4F65-BE02-FBDD60CE1B42}"/>
    <dgm:cxn modelId="{AA454A21-36C7-4EAE-A435-D1D7E26AB8E9}" type="presOf" srcId="{66E74C47-D336-4B16-91A4-B0B00E8B8243}" destId="{11351D93-14CF-4852-8585-5CEA21C4CB9A}" srcOrd="0" destOrd="0" presId="urn:microsoft.com/office/officeart/2018/5/layout/IconCircleLabelList"/>
    <dgm:cxn modelId="{A73F8F7F-AD6C-44CB-BA2E-68CFD6AECD54}" type="presOf" srcId="{9EA66327-AAD7-4754-9D39-E500BE34A409}" destId="{B43EBEDD-E27A-442C-83D2-BF7D9BFCBBEB}" srcOrd="0" destOrd="0" presId="urn:microsoft.com/office/officeart/2018/5/layout/IconCircleLabelList"/>
    <dgm:cxn modelId="{8B04BBAC-DE61-4DCA-8907-D456D8DC8A84}" srcId="{9EA66327-AAD7-4754-9D39-E500BE34A409}" destId="{0C065E57-2760-4B96-AE53-A8F30B1EDA9D}" srcOrd="2" destOrd="0" parTransId="{94F46DD0-FE3B-4182-9677-FEAF74D98CE6}" sibTransId="{6E2FA7EA-09D2-42C5-B65E-831819190977}"/>
    <dgm:cxn modelId="{C2FCA8E2-5D2B-4B40-840A-4D988BF53587}" type="presOf" srcId="{93CCC9F6-606B-4C65-AAA4-0D0E05BFD5DC}" destId="{9441F0EC-A47C-4246-A7C5-5EFB830637D0}" srcOrd="0" destOrd="0" presId="urn:microsoft.com/office/officeart/2018/5/layout/IconCircleLabelList"/>
    <dgm:cxn modelId="{AA5B64EF-A942-4824-982F-023FDEA61357}" type="presOf" srcId="{0C065E57-2760-4B96-AE53-A8F30B1EDA9D}" destId="{545C8150-36D6-4767-9166-CEB783A6B4BD}" srcOrd="0" destOrd="0" presId="urn:microsoft.com/office/officeart/2018/5/layout/IconCircleLabelList"/>
    <dgm:cxn modelId="{85ADDECA-2B0E-439B-B10F-02DD1FDAA04F}" type="presParOf" srcId="{B43EBEDD-E27A-442C-83D2-BF7D9BFCBBEB}" destId="{07E2D2A9-AEB7-438A-B360-20BC87FA1F7F}" srcOrd="0" destOrd="0" presId="urn:microsoft.com/office/officeart/2018/5/layout/IconCircleLabelList"/>
    <dgm:cxn modelId="{E36BA2A0-37B0-4470-8394-D9D4A8B7F7AB}" type="presParOf" srcId="{07E2D2A9-AEB7-438A-B360-20BC87FA1F7F}" destId="{62C2126B-2326-4B36-BBC7-9EC8594B5BC7}" srcOrd="0" destOrd="0" presId="urn:microsoft.com/office/officeart/2018/5/layout/IconCircleLabelList"/>
    <dgm:cxn modelId="{1F1EA81F-28F5-40AA-B5D6-40C27AC537F5}" type="presParOf" srcId="{07E2D2A9-AEB7-438A-B360-20BC87FA1F7F}" destId="{D54712D3-4837-4D66-A10A-2693FD436A31}" srcOrd="1" destOrd="0" presId="urn:microsoft.com/office/officeart/2018/5/layout/IconCircleLabelList"/>
    <dgm:cxn modelId="{1849F560-741D-4BD0-A43C-4B000A14EE2A}" type="presParOf" srcId="{07E2D2A9-AEB7-438A-B360-20BC87FA1F7F}" destId="{BDAB7A26-1BF1-4955-93B3-6925874E7EE1}" srcOrd="2" destOrd="0" presId="urn:microsoft.com/office/officeart/2018/5/layout/IconCircleLabelList"/>
    <dgm:cxn modelId="{E8E39C1A-50F4-40A4-BC93-5DA1984B6670}" type="presParOf" srcId="{07E2D2A9-AEB7-438A-B360-20BC87FA1F7F}" destId="{9441F0EC-A47C-4246-A7C5-5EFB830637D0}" srcOrd="3" destOrd="0" presId="urn:microsoft.com/office/officeart/2018/5/layout/IconCircleLabelList"/>
    <dgm:cxn modelId="{CD6635E6-B5D1-4E1F-B551-D194615A9900}" type="presParOf" srcId="{B43EBEDD-E27A-442C-83D2-BF7D9BFCBBEB}" destId="{E405EFA2-5C3A-478F-8707-EEF1044C4752}" srcOrd="1" destOrd="0" presId="urn:microsoft.com/office/officeart/2018/5/layout/IconCircleLabelList"/>
    <dgm:cxn modelId="{BADB02D7-0A5A-4F0A-B984-F41CB15DA3BC}" type="presParOf" srcId="{B43EBEDD-E27A-442C-83D2-BF7D9BFCBBEB}" destId="{A54F4C24-DF28-493F-A084-83D21E4F9612}" srcOrd="2" destOrd="0" presId="urn:microsoft.com/office/officeart/2018/5/layout/IconCircleLabelList"/>
    <dgm:cxn modelId="{E0DA5045-1481-4108-841E-04A5EF8ACE10}" type="presParOf" srcId="{A54F4C24-DF28-493F-A084-83D21E4F9612}" destId="{1DDC31E1-0BB1-4217-BFE5-104C22881687}" srcOrd="0" destOrd="0" presId="urn:microsoft.com/office/officeart/2018/5/layout/IconCircleLabelList"/>
    <dgm:cxn modelId="{A64D2F63-187D-42D6-9E5B-4FAFCD289845}" type="presParOf" srcId="{A54F4C24-DF28-493F-A084-83D21E4F9612}" destId="{203606E2-4FF4-4A02-B056-604C53DF9837}" srcOrd="1" destOrd="0" presId="urn:microsoft.com/office/officeart/2018/5/layout/IconCircleLabelList"/>
    <dgm:cxn modelId="{D395954D-0437-4237-AAF8-C68D1F49A9F2}" type="presParOf" srcId="{A54F4C24-DF28-493F-A084-83D21E4F9612}" destId="{AE864890-A379-48F3-97E1-CD19CEF56666}" srcOrd="2" destOrd="0" presId="urn:microsoft.com/office/officeart/2018/5/layout/IconCircleLabelList"/>
    <dgm:cxn modelId="{06015DBC-8CFE-4FA1-9038-834C62BF7CD8}" type="presParOf" srcId="{A54F4C24-DF28-493F-A084-83D21E4F9612}" destId="{11351D93-14CF-4852-8585-5CEA21C4CB9A}" srcOrd="3" destOrd="0" presId="urn:microsoft.com/office/officeart/2018/5/layout/IconCircleLabelList"/>
    <dgm:cxn modelId="{0ED203FA-22ED-423D-B027-30B71F042A5D}" type="presParOf" srcId="{B43EBEDD-E27A-442C-83D2-BF7D9BFCBBEB}" destId="{D6F48A28-71D8-4193-A02C-AE03C88316B9}" srcOrd="3" destOrd="0" presId="urn:microsoft.com/office/officeart/2018/5/layout/IconCircleLabelList"/>
    <dgm:cxn modelId="{FB5C5ACA-2242-4906-B425-079A1DCDF0D7}" type="presParOf" srcId="{B43EBEDD-E27A-442C-83D2-BF7D9BFCBBEB}" destId="{B0CCC4AE-E0F5-4F27-96D5-FA271B5E6565}" srcOrd="4" destOrd="0" presId="urn:microsoft.com/office/officeart/2018/5/layout/IconCircleLabelList"/>
    <dgm:cxn modelId="{8B728223-77F6-4CB2-9B25-6B460F50CD59}" type="presParOf" srcId="{B0CCC4AE-E0F5-4F27-96D5-FA271B5E6565}" destId="{CA361F58-7B00-43F8-862C-18C4A23EFDFD}" srcOrd="0" destOrd="0" presId="urn:microsoft.com/office/officeart/2018/5/layout/IconCircleLabelList"/>
    <dgm:cxn modelId="{502CA447-FE42-4545-93E3-177657557C08}" type="presParOf" srcId="{B0CCC4AE-E0F5-4F27-96D5-FA271B5E6565}" destId="{091D1E0E-4E97-4C81-8868-6DD78478F485}" srcOrd="1" destOrd="0" presId="urn:microsoft.com/office/officeart/2018/5/layout/IconCircleLabelList"/>
    <dgm:cxn modelId="{6C39DA75-DD99-42B1-A0A2-6552130F3742}" type="presParOf" srcId="{B0CCC4AE-E0F5-4F27-96D5-FA271B5E6565}" destId="{E3C52344-8A88-4EC4-8342-A66BC7086ABD}" srcOrd="2" destOrd="0" presId="urn:microsoft.com/office/officeart/2018/5/layout/IconCircleLabelList"/>
    <dgm:cxn modelId="{3FEBAAF4-677D-44D1-AC5C-E0CF1FD6EB9D}" type="presParOf" srcId="{B0CCC4AE-E0F5-4F27-96D5-FA271B5E6565}" destId="{545C8150-36D6-4767-9166-CEB783A6B4B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2126B-2326-4B36-BBC7-9EC8594B5BC7}">
      <dsp:nvSpPr>
        <dsp:cNvPr id="0" name=""/>
        <dsp:cNvSpPr/>
      </dsp:nvSpPr>
      <dsp:spPr>
        <a:xfrm>
          <a:off x="679050" y="479743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712D3-4837-4D66-A10A-2693FD436A31}">
      <dsp:nvSpPr>
        <dsp:cNvPr id="0" name=""/>
        <dsp:cNvSpPr/>
      </dsp:nvSpPr>
      <dsp:spPr>
        <a:xfrm>
          <a:off x="1081237" y="881931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1F0EC-A47C-4246-A7C5-5EFB830637D0}">
      <dsp:nvSpPr>
        <dsp:cNvPr id="0" name=""/>
        <dsp:cNvSpPr/>
      </dsp:nvSpPr>
      <dsp:spPr>
        <a:xfrm>
          <a:off x="75768" y="29547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Negative emotions can affect nearly all parts of a player's game.</a:t>
          </a:r>
          <a:endParaRPr lang="en-US" sz="1500" kern="1200" dirty="0"/>
        </a:p>
      </dsp:txBody>
      <dsp:txXfrm>
        <a:off x="75768" y="2954744"/>
        <a:ext cx="3093750" cy="720000"/>
      </dsp:txXfrm>
    </dsp:sp>
    <dsp:sp modelId="{1DDC31E1-0BB1-4217-BFE5-104C22881687}">
      <dsp:nvSpPr>
        <dsp:cNvPr id="0" name=""/>
        <dsp:cNvSpPr/>
      </dsp:nvSpPr>
      <dsp:spPr>
        <a:xfrm>
          <a:off x="4314206" y="479743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3606E2-4FF4-4A02-B056-604C53DF9837}">
      <dsp:nvSpPr>
        <dsp:cNvPr id="0" name=""/>
        <dsp:cNvSpPr/>
      </dsp:nvSpPr>
      <dsp:spPr>
        <a:xfrm>
          <a:off x="4716393" y="881931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51D93-14CF-4852-8585-5CEA21C4CB9A}">
      <dsp:nvSpPr>
        <dsp:cNvPr id="0" name=""/>
        <dsp:cNvSpPr/>
      </dsp:nvSpPr>
      <dsp:spPr>
        <a:xfrm>
          <a:off x="3710925" y="29547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The four main emotions are stress, anxiety, tension and aggression.</a:t>
          </a:r>
          <a:endParaRPr lang="en-US" sz="1500" kern="1200" dirty="0"/>
        </a:p>
      </dsp:txBody>
      <dsp:txXfrm>
        <a:off x="3710925" y="2954744"/>
        <a:ext cx="3093750" cy="720000"/>
      </dsp:txXfrm>
    </dsp:sp>
    <dsp:sp modelId="{CA361F58-7B00-43F8-862C-18C4A23EFDFD}">
      <dsp:nvSpPr>
        <dsp:cNvPr id="0" name=""/>
        <dsp:cNvSpPr/>
      </dsp:nvSpPr>
      <dsp:spPr>
        <a:xfrm>
          <a:off x="7949362" y="479743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D1E0E-4E97-4C81-8868-6DD78478F485}">
      <dsp:nvSpPr>
        <dsp:cNvPr id="0" name=""/>
        <dsp:cNvSpPr/>
      </dsp:nvSpPr>
      <dsp:spPr>
        <a:xfrm>
          <a:off x="8351550" y="881931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C8150-36D6-4767-9166-CEB783A6B4BD}">
      <dsp:nvSpPr>
        <dsp:cNvPr id="0" name=""/>
        <dsp:cNvSpPr/>
      </dsp:nvSpPr>
      <dsp:spPr>
        <a:xfrm>
          <a:off x="7346081" y="2954744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Breathing techniques can be used to stop these emotions and are recommended by the NHS.</a:t>
          </a:r>
          <a:endParaRPr lang="en-US" sz="1500" kern="1200"/>
        </a:p>
      </dsp:txBody>
      <dsp:txXfrm>
        <a:off x="7346081" y="2954744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9380-5A51-4E84-83F4-6FE2DD84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6F588-A4C0-44A1-9BCA-93DC144FF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B11E-44D5-4CD7-98CC-4037CCBE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B927E-4C1D-49DC-B416-FAABFDEF6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4A30-73F1-452B-82F3-EEF57E04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5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6551-9F13-4EBA-BCF2-6464DAC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52757-F07C-49CA-A6A6-6224C0A3C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3C86-5C48-4901-90C2-A0770874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E2807-A144-42C2-88F9-C646BBD1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95495-5E62-4C0D-ABC6-84852989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29586-5C55-4246-8B5B-876F76D95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18437-9712-4C42-BB25-8964D40EA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BE43-F044-41C2-A0CB-7F68C35B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8246A-C032-4067-8BF7-C8DF48ED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B20F9-E46A-4CBB-864C-9D95564D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9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9EE0-7182-4C90-81DD-A31AE4B1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5560-6F1B-4FB2-BFFD-0AA334FE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6A14-1C60-4BBD-A728-EF28885C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AA57A-E3CD-489D-9001-57A41531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54C9A-2E10-4F27-A5B9-6EF27209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F8B9-6CE6-4E38-84A1-88CF1074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0A9E-0F30-4612-A46B-9A730CB1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174C-0936-4F03-B317-3FACD871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A1A01-7D9F-440D-B749-8B70129E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B6EE-414E-4884-B12C-2CBD9E4B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99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B074-8E56-47A6-896A-3972062A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DA3C-C109-479B-B8F0-F7CDD994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4C53B-05CE-41F7-8F3A-5AB6E05A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E72E-38F3-4EA5-BAB0-953949F2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0376-664D-4947-9641-9DD32FAD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AA09A-C5B4-4AA1-9C32-01FE27F1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4CD9-E388-4EC4-B0E6-4A10D1C0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6F5CF-C2A6-48BE-8D0E-49134024A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CC509-4596-478B-A895-00D656480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D2C15-E9A7-496B-B47B-964DD8DFE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401E3-A16F-46DB-B86D-794922959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C1F95B-ADBA-44D3-84A1-AC9E5598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5D0F4-48DB-4F55-99AC-11FCDA5F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50CB1-7702-4A7F-958E-58EDF626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96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04BF-34F4-412F-94F3-B848EBA7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2377F-B3A8-47E7-95BF-116A3E85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92AF9-B909-41BC-9279-1483820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D8758-794E-4DE9-8F64-5ED8B676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9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61FC1-4663-44DD-A979-E8372B17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25CB8-07B9-4993-A103-D4465A0F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732FB-68E9-4B0B-9920-EC07175F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4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E4ED-CF25-4FCE-9050-196FD7F0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E4E3-27D1-4379-B2EF-226DB3C7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EDF70-B36A-4AB0-B3CC-9941F97F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6EAA-9451-442A-AA2F-797EEC78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BC4B1-80B4-4C84-9453-A82C59AE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A5C9B-EA94-4CF9-84D2-2952E132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32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F2AB-DE07-4078-AC67-69817D95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2E5C9-2942-403A-A46C-3583FB6B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B00C0-4B24-4CB1-99BD-FB771788F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7549E-BB34-411A-A14F-B7C6C164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7D0F1-C873-4C06-B8A2-5E0E2DE8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F8304-6445-407C-B03D-15608CD6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16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35F49-283D-4047-88C4-CD573498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162E-FA1C-43AE-BF4F-A1AD6F24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0087-0023-4C4B-80C8-18A707A37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04F1-B37A-4A33-9D8E-F3488E5970B4}" type="datetimeFigureOut">
              <a:rPr lang="en-GB" smtClean="0"/>
              <a:t>01/11/2019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774B2-09EE-46B7-BE59-D5B110537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9F52-AAA5-4E05-8E2F-51DA3852B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A066-EDF4-48BB-9C25-59992E1D92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70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6364-D3B5-4C4B-A722-83AD0FCF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405753" cy="3277961"/>
          </a:xfrm>
        </p:spPr>
        <p:txBody>
          <a:bodyPr anchor="t">
            <a:normAutofit/>
          </a:bodyPr>
          <a:lstStyle/>
          <a:p>
            <a:pPr algn="l"/>
            <a:r>
              <a:rPr lang="en-GB" sz="5400">
                <a:latin typeface="Bariol Regular" panose="02000506040000020003" pitchFamily="50" charset="0"/>
              </a:rPr>
              <a:t>Can improving a person's mood affect </a:t>
            </a:r>
            <a:r>
              <a:rPr lang="en-GB" sz="5400">
                <a:latin typeface="Bariol Regular" panose="02000506040000020003"/>
              </a:rPr>
              <a:t>their</a:t>
            </a:r>
            <a:r>
              <a:rPr lang="en-GB" sz="5400">
                <a:latin typeface="Bariol Regular" panose="02000506040000020003" pitchFamily="50" charset="0"/>
              </a:rPr>
              <a:t> ability to play football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60686-84D8-4463-9C9F-DDFE063F5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latin typeface="Bariol Regular" panose="02000506040000020003" pitchFamily="50" charset="0"/>
              </a:rPr>
              <a:t>By Matthew Jones</a:t>
            </a:r>
          </a:p>
        </p:txBody>
      </p:sp>
    </p:spTree>
    <p:extLst>
      <p:ext uri="{BB962C8B-B14F-4D97-AF65-F5344CB8AC3E}">
        <p14:creationId xmlns:p14="http://schemas.microsoft.com/office/powerpoint/2010/main" val="121917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9014B-2CEE-44A4-9ADE-EE3D3A09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>
                <a:latin typeface="Bariol Regular" panose="02000506040000020003" pitchFamily="50" charset="0"/>
              </a:rPr>
              <a:t>Introduction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5531-DE01-4882-BAF9-2C4EF7E57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Bariol Regular" panose="02000506040000020003" pitchFamily="50" charset="0"/>
              </a:rPr>
              <a:t>About me</a:t>
            </a:r>
          </a:p>
          <a:p>
            <a:pPr marL="0" indent="0">
              <a:buNone/>
            </a:pPr>
            <a:endParaRPr lang="en-GB" sz="2000" dirty="0">
              <a:latin typeface="Bariol Regular" panose="02000506040000020003" pitchFamily="50" charset="0"/>
            </a:endParaRPr>
          </a:p>
          <a:p>
            <a:pPr marL="0" indent="0">
              <a:buNone/>
            </a:pPr>
            <a:r>
              <a:rPr lang="en-GB" sz="2000" dirty="0">
                <a:latin typeface="Bariol Regular" panose="02000506040000020003" pitchFamily="50" charset="0"/>
              </a:rPr>
              <a:t>What I am going to go through: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Main ideas of the project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Background research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Key technologies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Project plan and evaluation</a:t>
            </a:r>
          </a:p>
          <a:p>
            <a:r>
              <a:rPr lang="en-GB" sz="2000" dirty="0">
                <a:latin typeface="Bariol Regular" panose="02000506040000020003" pitchFamily="50" charset="0"/>
              </a:rPr>
              <a:t>Any questions </a:t>
            </a:r>
          </a:p>
          <a:p>
            <a:pPr marL="0" indent="0">
              <a:buNone/>
            </a:pPr>
            <a:endParaRPr lang="en-GB" sz="2000" dirty="0">
              <a:latin typeface="Bariol Regular" panose="02000506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7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E071-27B8-4956-A5A9-98ECC1F2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sz="4400">
                <a:latin typeface="Bariol Regular" panose="02000506040000020003"/>
              </a:rPr>
              <a:t>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6B90-FD89-4C77-89F4-61D81E60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Bariol Regular" panose="02000506040000020003"/>
              </a:rPr>
              <a:t>The aim of the project – </a:t>
            </a:r>
          </a:p>
          <a:p>
            <a:pPr marL="0" indent="0">
              <a:buNone/>
            </a:pPr>
            <a:r>
              <a:rPr lang="en-GB" sz="2000" dirty="0">
                <a:latin typeface="Bariol Regular" panose="02000506040000020003"/>
              </a:rPr>
              <a:t>Is it possible to affect a person's mood to allow them to play better in a football match.</a:t>
            </a:r>
          </a:p>
          <a:p>
            <a:pPr marL="0" indent="0">
              <a:buNone/>
            </a:pPr>
            <a:endParaRPr lang="en-GB" sz="2000" dirty="0">
              <a:latin typeface="Bariol Regular" panose="02000506040000020003"/>
            </a:endParaRPr>
          </a:p>
          <a:p>
            <a:pPr marL="0" indent="0">
              <a:buNone/>
            </a:pPr>
            <a:r>
              <a:rPr lang="en-GB" sz="2000" dirty="0">
                <a:latin typeface="Bariol Regular" panose="02000506040000020003"/>
              </a:rPr>
              <a:t>Goals for this project:</a:t>
            </a:r>
          </a:p>
          <a:p>
            <a:r>
              <a:rPr lang="en-GB" sz="2000" dirty="0">
                <a:latin typeface="Bariol Regular" panose="02000506040000020003"/>
              </a:rPr>
              <a:t>Create an app to calm or energise a player</a:t>
            </a:r>
          </a:p>
          <a:p>
            <a:r>
              <a:rPr lang="en-GB" sz="2000" dirty="0">
                <a:latin typeface="Bariol Regular" panose="02000506040000020003"/>
              </a:rPr>
              <a:t>Record player data with and without app use</a:t>
            </a:r>
          </a:p>
          <a:p>
            <a:r>
              <a:rPr lang="en-GB" sz="2000" dirty="0">
                <a:latin typeface="Bariol Regular" panose="02000506040000020003"/>
              </a:rPr>
              <a:t>Compare and evaluate results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standing in front of a brick building&#10;&#10;Description automatically generated">
            <a:extLst>
              <a:ext uri="{FF2B5EF4-FFF2-40B4-BE49-F238E27FC236}">
                <a16:creationId xmlns:a16="http://schemas.microsoft.com/office/drawing/2014/main" id="{BEEB5BD1-31A8-4A01-A476-B767C47C54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1" r="32045" b="-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1172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F76A-3A94-4340-9B2A-A06AB992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sz="4400">
                <a:latin typeface="Bariol Regular" panose="02000506040000020003"/>
              </a:rPr>
              <a:t>Main ideas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16DE-E147-4AE6-A770-03778E2E3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4847221" cy="37756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Bariol Regular" panose="02000506040000020003"/>
              </a:rPr>
              <a:t>What is the problem?</a:t>
            </a:r>
          </a:p>
          <a:p>
            <a:r>
              <a:rPr lang="en-GB" sz="2400" dirty="0">
                <a:latin typeface="Bariol Regular" panose="02000506040000020003"/>
              </a:rPr>
              <a:t>A way a player thinks can affect their whole game</a:t>
            </a:r>
          </a:p>
          <a:p>
            <a:r>
              <a:rPr lang="en-GB" sz="2400" dirty="0">
                <a:latin typeface="Bariol Regular" panose="02000506040000020003"/>
              </a:rPr>
              <a:t>External factors affect people all the time</a:t>
            </a:r>
          </a:p>
          <a:p>
            <a:r>
              <a:rPr lang="en-GB" sz="2400" dirty="0">
                <a:latin typeface="Bariol Regular" panose="02000506040000020003"/>
              </a:rPr>
              <a:t>Players antagonise the opposition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Image result for stress in football">
            <a:extLst>
              <a:ext uri="{FF2B5EF4-FFF2-40B4-BE49-F238E27FC236}">
                <a16:creationId xmlns:a16="http://schemas.microsoft.com/office/drawing/2014/main" id="{D8206AD7-B514-4410-9794-244CBA6B4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7" r="11928" b="1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394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98328-C96C-4F86-B2B3-B9E6A8A3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sz="4400">
                <a:latin typeface="Bariol Regular" panose="02000506040000020003"/>
              </a:rPr>
              <a:t>Background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85EA31-1134-4CEE-A278-98C83622E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409223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73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3DAC6-F55E-4F5D-BC9B-C5BE717B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Bariol Regular" panose="02000506040000020003"/>
              </a:rPr>
              <a:t>Potential Issues and problems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7D5C-150D-4E86-9409-C13783C3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Bariol Regular" panose="02000506040000020003"/>
              </a:rPr>
              <a:t>Time of using the app.</a:t>
            </a:r>
          </a:p>
          <a:p>
            <a:pPr marL="0" indent="0">
              <a:buNone/>
            </a:pPr>
            <a:endParaRPr lang="en-GB" sz="2400" dirty="0">
              <a:latin typeface="Bariol Regular" panose="02000506040000020003"/>
            </a:endParaRPr>
          </a:p>
          <a:p>
            <a:pPr marL="0" indent="0">
              <a:buNone/>
            </a:pPr>
            <a:r>
              <a:rPr lang="en-GB" sz="2400" dirty="0">
                <a:latin typeface="Bariol Regular" panose="02000506040000020003"/>
              </a:rPr>
              <a:t>App must work for all when in use.</a:t>
            </a:r>
          </a:p>
          <a:p>
            <a:pPr marL="0" indent="0">
              <a:buNone/>
            </a:pPr>
            <a:endParaRPr lang="en-GB" sz="2400" dirty="0">
              <a:latin typeface="Bariol Regular" panose="02000506040000020003"/>
            </a:endParaRPr>
          </a:p>
          <a:p>
            <a:pPr marL="0" indent="0">
              <a:buNone/>
            </a:pPr>
            <a:r>
              <a:rPr lang="en-GB" sz="2400" dirty="0">
                <a:latin typeface="Bariol Regular" panose="02000506040000020003"/>
              </a:rPr>
              <a:t>Mood and behaviour, hard to analyse.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13946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1F35-2BDB-4D7D-BD34-34A754923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E42EAC-4523-48FA-9658-11AFFBDFE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65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A81A00-D92B-48B7-B964-733E25BAD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8" r="2" b="2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35965-0C03-4FD7-9B3B-527342B5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600324"/>
            <a:ext cx="5058370" cy="3320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52031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Bariol Regular</vt:lpstr>
      <vt:lpstr>Calibri</vt:lpstr>
      <vt:lpstr>Calibri Light</vt:lpstr>
      <vt:lpstr>Office Theme</vt:lpstr>
      <vt:lpstr>Can improving a person's mood affect their ability to play football</vt:lpstr>
      <vt:lpstr>Introduction</vt:lpstr>
      <vt:lpstr>Main Ideas</vt:lpstr>
      <vt:lpstr>Main ideas </vt:lpstr>
      <vt:lpstr>Background Research</vt:lpstr>
      <vt:lpstr>Potential Issues and problems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improving a person's mood affect their ability to play football</dc:title>
  <dc:creator>Matt Jones</dc:creator>
  <cp:lastModifiedBy>Matt Jones</cp:lastModifiedBy>
  <cp:revision>2</cp:revision>
  <dcterms:created xsi:type="dcterms:W3CDTF">2019-11-02T18:51:07Z</dcterms:created>
  <dcterms:modified xsi:type="dcterms:W3CDTF">2019-11-02T19:02:09Z</dcterms:modified>
</cp:coreProperties>
</file>