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5" d="100"/>
          <a:sy n="75" d="100"/>
        </p:scale>
        <p:origin x="32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D95B22-70A4-42A2-B5B4-A4EC34CD2FD7}"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493011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95B22-70A4-42A2-B5B4-A4EC34CD2FD7}"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125825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95B22-70A4-42A2-B5B4-A4EC34CD2FD7}"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242537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95B22-70A4-42A2-B5B4-A4EC34CD2FD7}"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20040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95B22-70A4-42A2-B5B4-A4EC34CD2FD7}"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264665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D95B22-70A4-42A2-B5B4-A4EC34CD2FD7}"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201375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D95B22-70A4-42A2-B5B4-A4EC34CD2FD7}"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64219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D95B22-70A4-42A2-B5B4-A4EC34CD2FD7}"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79466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95B22-70A4-42A2-B5B4-A4EC34CD2FD7}"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2314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95B22-70A4-42A2-B5B4-A4EC34CD2FD7}"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24280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95B22-70A4-42A2-B5B4-A4EC34CD2FD7}"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BC51B-1E02-431B-A4DF-29A71D77942F}" type="slidenum">
              <a:rPr lang="en-US" smtClean="0"/>
              <a:t>‹#›</a:t>
            </a:fld>
            <a:endParaRPr lang="en-US"/>
          </a:p>
        </p:txBody>
      </p:sp>
    </p:spTree>
    <p:extLst>
      <p:ext uri="{BB962C8B-B14F-4D97-AF65-F5344CB8AC3E}">
        <p14:creationId xmlns:p14="http://schemas.microsoft.com/office/powerpoint/2010/main" val="343632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95B22-70A4-42A2-B5B4-A4EC34CD2FD7}" type="datetimeFigureOut">
              <a:rPr lang="en-US" smtClean="0"/>
              <a:t>11/10/2017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BC51B-1E02-431B-A4DF-29A71D77942F}" type="slidenum">
              <a:rPr lang="en-US" smtClean="0"/>
              <a:t>‹#›</a:t>
            </a:fld>
            <a:endParaRPr lang="en-US"/>
          </a:p>
        </p:txBody>
      </p:sp>
    </p:spTree>
    <p:extLst>
      <p:ext uri="{BB962C8B-B14F-4D97-AF65-F5344CB8AC3E}">
        <p14:creationId xmlns:p14="http://schemas.microsoft.com/office/powerpoint/2010/main" val="4213690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0"/>
            <a:ext cx="6933550" cy="6857999"/>
          </a:xfrm>
        </p:spPr>
        <p:txBody>
          <a:bodyPr>
            <a:noAutofit/>
          </a:bodyPr>
          <a:lstStyle/>
          <a:p>
            <a:pPr marL="457200" indent="-457200">
              <a:buFont typeface="+mj-lt"/>
              <a:buAutoNum type="arabicPeriod"/>
            </a:pPr>
            <a:r>
              <a:rPr lang="en-US" sz="2400" dirty="0" smtClean="0"/>
              <a:t>While diving off </a:t>
            </a:r>
            <a:r>
              <a:rPr lang="en-US" sz="2400" dirty="0" err="1" smtClean="0"/>
              <a:t>Pūpūkea</a:t>
            </a:r>
            <a:r>
              <a:rPr lang="en-US" sz="2400" dirty="0" smtClean="0"/>
              <a:t> Beach you notice an algae that you have never seen before. You wonder if the parrotfish you see at other beaches are able to keep down this algal invader. You want to test the question: Do parrotfish have an effect on invasive </a:t>
            </a:r>
            <a:r>
              <a:rPr lang="en-US" sz="2400" dirty="0" err="1" smtClean="0"/>
              <a:t>Macroalgae</a:t>
            </a:r>
            <a:r>
              <a:rPr lang="en-US" sz="2400" dirty="0" smtClean="0"/>
              <a:t> cover? You suspect there might be an effect of water depth. Furthermore, any given location has an amount of native algae.  To do so, you decide to do a cage experiment, excluding parrotfish from certain locations. You have permits to work at 5 beaches, at both shallow and deep depths. You have 160 cages. How do you design this experiment?</a:t>
            </a:r>
          </a:p>
          <a:p>
            <a:pPr marL="457200" indent="-457200">
              <a:buFont typeface="+mj-lt"/>
              <a:buAutoNum type="arabicPeriod"/>
            </a:pPr>
            <a:r>
              <a:rPr lang="en-US" sz="2400" dirty="0" smtClean="0"/>
              <a:t>Once we have discussed the design of the experiment, open the .csv file named “AlgaeProject.csv”. Your assignment (due next Friday, as an .R document) is to analyze the data with the appropriate statistical model and address the research question above.</a:t>
            </a:r>
          </a:p>
          <a:p>
            <a:pPr marL="0" indent="0">
              <a:buNone/>
            </a:pPr>
            <a:endParaRPr lang="en-US" sz="2400" dirty="0"/>
          </a:p>
        </p:txBody>
      </p:sp>
      <p:pic>
        <p:nvPicPr>
          <p:cNvPr id="2050" name="Picture 2" descr="http://www.aloha-hawaii.com/wp-content/uploads/2010/07/pupukea.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33551" y="3900617"/>
            <a:ext cx="5258449" cy="29573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d/dd/Bicolor_parrotfi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3551" y="-1"/>
            <a:ext cx="5258449" cy="394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806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Liam Mueller</dc:creator>
  <cp:lastModifiedBy>Liam Mueller</cp:lastModifiedBy>
  <cp:revision>2</cp:revision>
  <dcterms:created xsi:type="dcterms:W3CDTF">2017-11-10T15:01:04Z</dcterms:created>
  <dcterms:modified xsi:type="dcterms:W3CDTF">2017-11-10T15:01:38Z</dcterms:modified>
</cp:coreProperties>
</file>