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C6A"/>
    <a:srgbClr val="A6A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2" autoAdjust="0"/>
    <p:restoredTop sz="94660"/>
  </p:normalViewPr>
  <p:slideViewPr>
    <p:cSldViewPr snapToGrid="0">
      <p:cViewPr>
        <p:scale>
          <a:sx n="40" d="100"/>
          <a:sy n="40" d="100"/>
        </p:scale>
        <p:origin x="63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724B-81CD-4A9D-8984-E6136C1B8DB9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E885-1007-43FB-8573-22F9DE27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/>
          <p:cNvSpPr/>
          <p:nvPr/>
        </p:nvSpPr>
        <p:spPr>
          <a:xfrm rot="5400000">
            <a:off x="6162036" y="1265896"/>
            <a:ext cx="5983851" cy="4051678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4686701" y="1663267"/>
            <a:ext cx="5983849" cy="346616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-470784" y="1363988"/>
            <a:ext cx="5983850" cy="405167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421791" y="1639845"/>
            <a:ext cx="5983851" cy="346616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54103" y="2897517"/>
            <a:ext cx="965065" cy="788436"/>
          </a:xfrm>
          <a:prstGeom prst="roundRect">
            <a:avLst/>
          </a:prstGeom>
          <a:solidFill>
            <a:srgbClr val="7030A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76468" y="2897517"/>
            <a:ext cx="965065" cy="788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451233" y="2925930"/>
            <a:ext cx="965065" cy="788436"/>
          </a:xfrm>
          <a:prstGeom prst="round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26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Kennedy</dc:creator>
  <cp:lastModifiedBy>Matthew Kennedy</cp:lastModifiedBy>
  <cp:revision>18</cp:revision>
  <dcterms:created xsi:type="dcterms:W3CDTF">2015-01-31T00:46:30Z</dcterms:created>
  <dcterms:modified xsi:type="dcterms:W3CDTF">2015-10-15T10:44:29Z</dcterms:modified>
</cp:coreProperties>
</file>