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5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1948-8D26-4AD1-A7A2-7246D8DFC9D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3BF4-16D4-4E8E-BC46-01F62BBD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562" y="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Launch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8292" y="444833"/>
            <a:ext cx="8254313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8291" y="2660812"/>
            <a:ext cx="4015947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5448" y="2660811"/>
            <a:ext cx="4127157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04764" y="4765579"/>
            <a:ext cx="4015947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31921" y="4765578"/>
            <a:ext cx="4127157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7415" y="3451990"/>
            <a:ext cx="214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Climbing</a:t>
            </a:r>
          </a:p>
          <a:p>
            <a:pPr algn="ctr"/>
            <a:r>
              <a:rPr lang="en-US" i="1" dirty="0" smtClean="0"/>
              <a:t>[Background photo]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25289" y="3338542"/>
            <a:ext cx="214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Professional</a:t>
            </a:r>
          </a:p>
          <a:p>
            <a:pPr algn="ctr"/>
            <a:r>
              <a:rPr lang="en-US" i="1" dirty="0" smtClean="0"/>
              <a:t>[Background photo]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1762" y="5175069"/>
            <a:ext cx="214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Baseball</a:t>
            </a:r>
          </a:p>
          <a:p>
            <a:pPr algn="ctr"/>
            <a:r>
              <a:rPr lang="en-US" i="1" dirty="0" smtClean="0"/>
              <a:t>[Background photo]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57709" y="5217468"/>
            <a:ext cx="214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Everything else</a:t>
            </a:r>
          </a:p>
          <a:p>
            <a:pPr algn="ctr"/>
            <a:r>
              <a:rPr lang="en-US" i="1" dirty="0" smtClean="0"/>
              <a:t>[Background photo]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05111" y="1089961"/>
            <a:ext cx="214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Slogan</a:t>
            </a:r>
          </a:p>
          <a:p>
            <a:pPr algn="ctr"/>
            <a:r>
              <a:rPr lang="en-US" i="1" dirty="0" smtClean="0"/>
              <a:t>[Background photo]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8099" y="444833"/>
            <a:ext cx="154070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*Overall concept is a personal page (mine) with a mix of professional information and additional interests</a:t>
            </a:r>
          </a:p>
          <a:p>
            <a:endParaRPr lang="en-US" sz="1600" dirty="0"/>
          </a:p>
          <a:p>
            <a:r>
              <a:rPr lang="en-US" sz="1600" dirty="0" smtClean="0"/>
              <a:t>*the launch page will encourage scrolling, and will include effects in the photo square when a visitor hovers over the links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562" y="0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layout for interior pages (4- Professional, Climbing, Baseball, Ev Else)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8292" y="444834"/>
            <a:ext cx="8254313" cy="131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4762" y="2573318"/>
            <a:ext cx="4015947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5111" y="586259"/>
            <a:ext cx="2141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[Background photo, from launch page, more muted]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8099" y="444833"/>
            <a:ext cx="154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04765" y="1975835"/>
            <a:ext cx="8254313" cy="451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8996" y="1990323"/>
            <a:ext cx="27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[Intro text/quotation]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25646" y="2515238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Content block</a:t>
            </a:r>
            <a:endParaRPr lang="en-US" sz="1400" i="1" dirty="0"/>
          </a:p>
        </p:txBody>
      </p:sp>
      <p:sp>
        <p:nvSpPr>
          <p:cNvPr id="2" name="Rectangle 1"/>
          <p:cNvSpPr/>
          <p:nvPr/>
        </p:nvSpPr>
        <p:spPr>
          <a:xfrm>
            <a:off x="2287235" y="2879335"/>
            <a:ext cx="1082266" cy="5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/image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41970" y="2937504"/>
            <a:ext cx="277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Text…</a:t>
            </a:r>
          </a:p>
          <a:p>
            <a:pPr algn="ctr"/>
            <a:r>
              <a:rPr lang="en-US" sz="1400" i="1" dirty="0" smtClean="0"/>
              <a:t>If you like this, click for more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2339427" y="3858451"/>
            <a:ext cx="1082266" cy="5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/image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94162" y="3916620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Text…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3340" y="3688275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[[Hidden]]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6428320" y="2600458"/>
            <a:ext cx="4015947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49204" y="2542378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Content block</a:t>
            </a:r>
            <a:endParaRPr lang="en-US" sz="1400" i="1" dirty="0"/>
          </a:p>
        </p:txBody>
      </p:sp>
      <p:sp>
        <p:nvSpPr>
          <p:cNvPr id="25" name="Rectangle 24"/>
          <p:cNvSpPr/>
          <p:nvPr/>
        </p:nvSpPr>
        <p:spPr>
          <a:xfrm>
            <a:off x="6610793" y="2906475"/>
            <a:ext cx="1082266" cy="5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/image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65528" y="2964644"/>
            <a:ext cx="277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Text…</a:t>
            </a:r>
          </a:p>
          <a:p>
            <a:pPr algn="ctr"/>
            <a:r>
              <a:rPr lang="en-US" sz="1400" i="1" dirty="0" smtClean="0"/>
              <a:t>If you like this, click for more</a:t>
            </a:r>
            <a:endParaRPr lang="en-US" sz="1400" i="1" dirty="0"/>
          </a:p>
        </p:txBody>
      </p:sp>
      <p:sp>
        <p:nvSpPr>
          <p:cNvPr id="27" name="Rectangle 26"/>
          <p:cNvSpPr/>
          <p:nvPr/>
        </p:nvSpPr>
        <p:spPr>
          <a:xfrm>
            <a:off x="6662985" y="3885591"/>
            <a:ext cx="1082266" cy="5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/image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17720" y="3943760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Text…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6898" y="3715415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[[Hidden]]</a:t>
            </a:r>
            <a:endParaRPr lang="en-US" sz="1400" i="1" dirty="0"/>
          </a:p>
        </p:txBody>
      </p:sp>
      <p:sp>
        <p:nvSpPr>
          <p:cNvPr id="30" name="Rectangle 29"/>
          <p:cNvSpPr/>
          <p:nvPr/>
        </p:nvSpPr>
        <p:spPr>
          <a:xfrm>
            <a:off x="2156954" y="4805034"/>
            <a:ext cx="4015947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77838" y="4746954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Content block</a:t>
            </a:r>
            <a:endParaRPr lang="en-US" sz="1400" i="1" dirty="0"/>
          </a:p>
        </p:txBody>
      </p:sp>
      <p:sp>
        <p:nvSpPr>
          <p:cNvPr id="32" name="Rectangle 31"/>
          <p:cNvSpPr/>
          <p:nvPr/>
        </p:nvSpPr>
        <p:spPr>
          <a:xfrm>
            <a:off x="2339427" y="5111051"/>
            <a:ext cx="1082266" cy="5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/image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94162" y="5169220"/>
            <a:ext cx="277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Text…</a:t>
            </a:r>
          </a:p>
          <a:p>
            <a:pPr algn="ctr"/>
            <a:r>
              <a:rPr lang="en-US" sz="1400" i="1" dirty="0" smtClean="0"/>
              <a:t>If you like this, click for more</a:t>
            </a:r>
            <a:endParaRPr lang="en-US" sz="1400" i="1" dirty="0"/>
          </a:p>
        </p:txBody>
      </p:sp>
      <p:sp>
        <p:nvSpPr>
          <p:cNvPr id="34" name="Rectangle 33"/>
          <p:cNvSpPr/>
          <p:nvPr/>
        </p:nvSpPr>
        <p:spPr>
          <a:xfrm>
            <a:off x="2391619" y="6090167"/>
            <a:ext cx="1082266" cy="5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/image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46354" y="6148336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Text…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75532" y="5919991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[[Hidden]]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428320" y="4842612"/>
            <a:ext cx="4015947" cy="200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49204" y="4784532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Content block</a:t>
            </a:r>
            <a:endParaRPr lang="en-US" sz="1400" i="1" dirty="0"/>
          </a:p>
        </p:txBody>
      </p:sp>
      <p:sp>
        <p:nvSpPr>
          <p:cNvPr id="39" name="Rectangle 38"/>
          <p:cNvSpPr/>
          <p:nvPr/>
        </p:nvSpPr>
        <p:spPr>
          <a:xfrm>
            <a:off x="6610793" y="5148629"/>
            <a:ext cx="1082266" cy="5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/image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65528" y="5206798"/>
            <a:ext cx="277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Text…</a:t>
            </a:r>
          </a:p>
          <a:p>
            <a:pPr algn="ctr"/>
            <a:r>
              <a:rPr lang="en-US" sz="1400" i="1" dirty="0" smtClean="0"/>
              <a:t>If you like this, click for more</a:t>
            </a:r>
            <a:endParaRPr lang="en-US" sz="1400" i="1" dirty="0"/>
          </a:p>
        </p:txBody>
      </p:sp>
      <p:sp>
        <p:nvSpPr>
          <p:cNvPr id="41" name="Rectangle 40"/>
          <p:cNvSpPr/>
          <p:nvPr/>
        </p:nvSpPr>
        <p:spPr>
          <a:xfrm>
            <a:off x="6662985" y="6127745"/>
            <a:ext cx="1082266" cy="5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/image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17720" y="6185914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Text…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46898" y="5957569"/>
            <a:ext cx="277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[[Hidden]]</a:t>
            </a:r>
            <a:endParaRPr lang="en-US" sz="14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1138" y="698795"/>
            <a:ext cx="15407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*this is </a:t>
            </a:r>
            <a:r>
              <a:rPr lang="en-US" sz="1600" smtClean="0"/>
              <a:t>provisional</a:t>
            </a:r>
            <a:r>
              <a:rPr lang="en-US" sz="160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*the Baseball and Ev Else pages will look like this</a:t>
            </a:r>
          </a:p>
          <a:p>
            <a:endParaRPr lang="en-US" sz="1600" dirty="0"/>
          </a:p>
          <a:p>
            <a:r>
              <a:rPr lang="en-US" sz="1600" dirty="0" smtClean="0"/>
              <a:t>*The Professional page may be more of a CV</a:t>
            </a:r>
          </a:p>
          <a:p>
            <a:endParaRPr lang="en-US" sz="1600" dirty="0"/>
          </a:p>
          <a:p>
            <a:r>
              <a:rPr lang="en-US" sz="1600" dirty="0" smtClean="0"/>
              <a:t>*For the climbing page I may try a sequence showing how I got interested in climbing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236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Kennedy</dc:creator>
  <cp:lastModifiedBy>Matthew Kennedy</cp:lastModifiedBy>
  <cp:revision>7</cp:revision>
  <dcterms:created xsi:type="dcterms:W3CDTF">2015-11-06T23:36:14Z</dcterms:created>
  <dcterms:modified xsi:type="dcterms:W3CDTF">2015-11-07T00:18:52Z</dcterms:modified>
</cp:coreProperties>
</file>