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4F0C-186C-4054-AD4D-2D37BBE8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998A-DF17-4432-92B5-FBB56624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CB0A-D3A1-42DC-B0A0-0A952E9B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6B20-7D49-4B03-AF5F-3396725A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E105-802B-484B-AC0F-8CC11073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83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8C39-C232-4107-B9EA-77FEB376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ECE0-ABF5-4BA3-85BC-0DBF5DB6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B850-9EE6-4A07-B28E-95A081FC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4AF1-947D-4A39-9E03-B1936E2A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16E4-92CD-44CF-85DD-458436EA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408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0D8AE-FC72-478F-A0F8-2B907D7BC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66AC0-F9A5-42F2-8F23-30395FFCC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A9C4-A9B8-4360-96DD-5C74F007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5EF6-CD55-4C43-B7B0-FC143BB8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693EB-2ECB-4F0E-8C12-D052EAEC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43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8B89-7512-40E1-95F0-CF606E31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3700-805A-46EE-AA8A-E0A9CFF3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1FD2-E968-4999-ABA0-5A2AC78E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EE25-57F6-49EA-AD27-D0458892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8D4F-497C-46C8-8B06-513CC186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771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BB5B-374A-4849-A215-038D2506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CA1C-4609-4DAE-BC9A-95915C68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A5D9-16FE-4FC3-83DD-C2390682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7B29-C373-465A-83EB-ADE4CBE3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7EF0-DA7B-4B06-AD6B-52931A33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53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F254-7432-4F7A-AF57-8C243EE8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5307-465A-468C-908F-2E270534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A1FBC-44F5-44A7-BEDE-33209B60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BCC9-4BE6-403E-9054-CD127F75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1D60-301A-4547-99DD-09F565A3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CEDA-17C1-45EA-9FA1-755E971A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465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E1E1-0BD3-4DDB-BF1B-A7447537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CDB3-87D1-4F04-A1ED-714E8FB9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A52A6-8743-404A-A6E0-406B01DC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D3F3F-0B67-44BE-A126-1437E3874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58F6A-BCF1-4DB8-8772-46D1721AB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CBCA2-9C46-477E-AC32-E77CA4C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B1D2C-94DE-4CDF-B994-93A5740E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6E69F-9894-4FC6-AF00-AF3854D4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86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77A1-E824-4ABE-9E3B-D5035112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3312A-0103-4BF0-92C5-D0891E9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EE9F0-613D-4CAC-B35A-00474AA9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9FB82-65A5-4D8C-8D95-AAB55EA7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73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40B49-EBEA-42FB-A559-DB2E75DE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6CBC9-6769-43F4-8E7B-945862FE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72D79-1F36-4982-8046-B7CA4F2D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16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084-471C-44EA-B50E-D9425CF2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B55D-B0F9-4770-9F54-B02C1A65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56DC7-2154-4A5D-B3E8-00219CC02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8F347-9D04-4983-A40A-E122408D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298ED-047A-456B-AFAD-190E3A0A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5F79-EACA-44D6-BBAD-2D77CF59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859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06505-2613-47ED-9236-97957373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1D88-ED96-405B-AF62-28376331B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0026D-F8FA-44D5-97EA-7C8FE41D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A90D4-2FC4-400F-BA11-BE3D19F9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D8610-645C-4C5C-838E-885BEA0B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47234-AA16-4413-B9E2-04F4449B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436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938B8-018C-4118-B1CC-57BFEA9A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04A9-1079-44FB-BEEE-F34DE2A1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1CB1-E33E-4321-A252-2FBDBB735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A802-F366-4422-A1ED-CB675C209F5A}" type="datetimeFigureOut">
              <a:rPr lang="en-NZ" smtClean="0"/>
              <a:t>28/03/2022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63B6-1164-4976-9A5A-283C14329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39F0-EBEE-4810-96DF-57BAACC56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64ED8-3659-47E8-AF4D-4BB725D0191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0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D8EC17B-9448-4A7A-A8ED-7D3CBF24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9F439-29DB-4D46-B9B9-C742AD98C0AA}"/>
              </a:ext>
            </a:extLst>
          </p:cNvPr>
          <p:cNvSpPr txBox="1"/>
          <p:nvPr/>
        </p:nvSpPr>
        <p:spPr>
          <a:xfrm>
            <a:off x="411060" y="604005"/>
            <a:ext cx="2608977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Marketing – grow hype &amp; community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2AE88-3BA4-4D45-895B-664670C8C6C2}"/>
              </a:ext>
            </a:extLst>
          </p:cNvPr>
          <p:cNvSpPr txBox="1"/>
          <p:nvPr/>
        </p:nvSpPr>
        <p:spPr>
          <a:xfrm>
            <a:off x="4791511" y="450116"/>
            <a:ext cx="2608977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Drop collection:</a:t>
            </a:r>
          </a:p>
          <a:p>
            <a:pPr algn="ctr"/>
            <a:r>
              <a:rPr lang="en-NZ" sz="2000" dirty="0">
                <a:solidFill>
                  <a:schemeClr val="bg1"/>
                </a:solidFill>
              </a:rPr>
              <a:t>Early bird – free</a:t>
            </a:r>
          </a:p>
          <a:p>
            <a:pPr algn="ctr"/>
            <a:r>
              <a:rPr lang="en-NZ" sz="2000" dirty="0">
                <a:solidFill>
                  <a:schemeClr val="bg1"/>
                </a:solidFill>
              </a:rPr>
              <a:t>Public sale – 0.02 ETH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62BF4-33D2-4571-B476-2DB7F6DEFDBE}"/>
              </a:ext>
            </a:extLst>
          </p:cNvPr>
          <p:cNvSpPr txBox="1"/>
          <p:nvPr/>
        </p:nvSpPr>
        <p:spPr>
          <a:xfrm>
            <a:off x="9171963" y="142339"/>
            <a:ext cx="2608977" cy="163121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Setup holder status (</a:t>
            </a:r>
            <a:r>
              <a:rPr lang="en-NZ" sz="2000" dirty="0" err="1">
                <a:solidFill>
                  <a:schemeClr val="bg1"/>
                </a:solidFill>
              </a:rPr>
              <a:t>Collab.Land</a:t>
            </a:r>
            <a:r>
              <a:rPr lang="en-NZ" sz="2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NZ" sz="2000" dirty="0">
                <a:solidFill>
                  <a:schemeClr val="bg1"/>
                </a:solidFill>
              </a:rPr>
              <a:t>1-5 Nurse (1 vote)</a:t>
            </a:r>
          </a:p>
          <a:p>
            <a:pPr algn="ctr"/>
            <a:r>
              <a:rPr lang="en-NZ" sz="2000" dirty="0">
                <a:solidFill>
                  <a:schemeClr val="bg1"/>
                </a:solidFill>
              </a:rPr>
              <a:t>6-10 Doctor (5 votes)</a:t>
            </a:r>
          </a:p>
          <a:p>
            <a:pPr algn="ctr"/>
            <a:r>
              <a:rPr lang="en-NZ" sz="2000" dirty="0">
                <a:solidFill>
                  <a:schemeClr val="bg1"/>
                </a:solidFill>
              </a:rPr>
              <a:t>10+ Surgeon (20 votes)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291987-9509-4BC6-8BE8-D241DA822177}"/>
              </a:ext>
            </a:extLst>
          </p:cNvPr>
          <p:cNvSpPr/>
          <p:nvPr/>
        </p:nvSpPr>
        <p:spPr>
          <a:xfrm>
            <a:off x="3138181" y="802750"/>
            <a:ext cx="1535185" cy="310393"/>
          </a:xfrm>
          <a:prstGeom prst="rightArrow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17026B-433C-474C-9CDB-47A8F3FC46C9}"/>
              </a:ext>
            </a:extLst>
          </p:cNvPr>
          <p:cNvSpPr/>
          <p:nvPr/>
        </p:nvSpPr>
        <p:spPr>
          <a:xfrm>
            <a:off x="7518633" y="802750"/>
            <a:ext cx="1535185" cy="310393"/>
          </a:xfrm>
          <a:prstGeom prst="rightArrow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2D6AF-B4FC-49CB-8F06-387A771F0F35}"/>
              </a:ext>
            </a:extLst>
          </p:cNvPr>
          <p:cNvSpPr txBox="1"/>
          <p:nvPr/>
        </p:nvSpPr>
        <p:spPr>
          <a:xfrm>
            <a:off x="9171963" y="3006793"/>
            <a:ext cx="2608977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Vote on first collection to sweep (could be your own – nice!)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40D44DA-C53E-4BA7-B232-4B76AEF44F65}"/>
              </a:ext>
            </a:extLst>
          </p:cNvPr>
          <p:cNvSpPr/>
          <p:nvPr/>
        </p:nvSpPr>
        <p:spPr>
          <a:xfrm rot="5400000">
            <a:off x="9968617" y="2238197"/>
            <a:ext cx="1015664" cy="310393"/>
          </a:xfrm>
          <a:prstGeom prst="rightArrow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25E3E-341E-47E4-9D21-7ED8AB2E8887}"/>
              </a:ext>
            </a:extLst>
          </p:cNvPr>
          <p:cNvSpPr txBox="1"/>
          <p:nvPr/>
        </p:nvSpPr>
        <p:spPr>
          <a:xfrm>
            <a:off x="4791510" y="3314569"/>
            <a:ext cx="2608977" cy="4001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SWEEEEEEEEP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3BCF37-5769-4E2E-9C43-CDBC34D25DDC}"/>
              </a:ext>
            </a:extLst>
          </p:cNvPr>
          <p:cNvSpPr/>
          <p:nvPr/>
        </p:nvSpPr>
        <p:spPr>
          <a:xfrm rot="10800000">
            <a:off x="7493466" y="3359429"/>
            <a:ext cx="1535185" cy="310393"/>
          </a:xfrm>
          <a:prstGeom prst="rightArrow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343DB-BD9F-4B97-BD26-4837C5751A51}"/>
              </a:ext>
            </a:extLst>
          </p:cNvPr>
          <p:cNvSpPr txBox="1"/>
          <p:nvPr/>
        </p:nvSpPr>
        <p:spPr>
          <a:xfrm>
            <a:off x="411058" y="3160683"/>
            <a:ext cx="2608977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Decide what we list, when &amp; how much!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910210-306A-43F0-A2E0-D647726C12EC}"/>
              </a:ext>
            </a:extLst>
          </p:cNvPr>
          <p:cNvSpPr/>
          <p:nvPr/>
        </p:nvSpPr>
        <p:spPr>
          <a:xfrm rot="10800000">
            <a:off x="3113014" y="3359429"/>
            <a:ext cx="1535185" cy="310393"/>
          </a:xfrm>
          <a:prstGeom prst="rightArrow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35A2A3-E622-4119-BC16-F38E27C55348}"/>
              </a:ext>
            </a:extLst>
          </p:cNvPr>
          <p:cNvSpPr txBox="1"/>
          <p:nvPr/>
        </p:nvSpPr>
        <p:spPr>
          <a:xfrm>
            <a:off x="9327157" y="5873866"/>
            <a:ext cx="2608977" cy="4001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RINSE &amp; REPEAT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AFA9F5-0112-4348-B9B5-A14E88F116E8}"/>
              </a:ext>
            </a:extLst>
          </p:cNvPr>
          <p:cNvSpPr txBox="1"/>
          <p:nvPr/>
        </p:nvSpPr>
        <p:spPr>
          <a:xfrm>
            <a:off x="4494998" y="5408276"/>
            <a:ext cx="3201999" cy="132343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Split profits among holders.</a:t>
            </a:r>
          </a:p>
          <a:p>
            <a:pPr algn="ctr"/>
            <a:r>
              <a:rPr lang="en-NZ" sz="2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NZ" sz="2000" dirty="0">
                <a:solidFill>
                  <a:schemeClr val="bg1"/>
                </a:solidFill>
              </a:rPr>
              <a:t>Profit / 3456 x #nfts = dividends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8B19F42-0600-43CE-89A8-E1093E093E27}"/>
              </a:ext>
            </a:extLst>
          </p:cNvPr>
          <p:cNvSpPr/>
          <p:nvPr/>
        </p:nvSpPr>
        <p:spPr>
          <a:xfrm>
            <a:off x="7834599" y="5918725"/>
            <a:ext cx="1337364" cy="310393"/>
          </a:xfrm>
          <a:prstGeom prst="rightArrow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6C1F46-4719-4464-97C6-D480E253B041}"/>
              </a:ext>
            </a:extLst>
          </p:cNvPr>
          <p:cNvSpPr txBox="1"/>
          <p:nvPr/>
        </p:nvSpPr>
        <p:spPr>
          <a:xfrm>
            <a:off x="264250" y="5464456"/>
            <a:ext cx="2902590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Vote on how much to re-invest for next sweep/project.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1A0E8DB-044F-41E1-B9F1-8F69751AE854}"/>
              </a:ext>
            </a:extLst>
          </p:cNvPr>
          <p:cNvSpPr/>
          <p:nvPr/>
        </p:nvSpPr>
        <p:spPr>
          <a:xfrm>
            <a:off x="3310151" y="5918725"/>
            <a:ext cx="1047245" cy="310393"/>
          </a:xfrm>
          <a:prstGeom prst="rightArrow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65BC85B-CD30-432E-B0E0-16B53C87A976}"/>
              </a:ext>
            </a:extLst>
          </p:cNvPr>
          <p:cNvSpPr/>
          <p:nvPr/>
        </p:nvSpPr>
        <p:spPr>
          <a:xfrm rot="5400000">
            <a:off x="1053825" y="4528980"/>
            <a:ext cx="1323438" cy="310393"/>
          </a:xfrm>
          <a:prstGeom prst="rightArrow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589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D8EC17B-9448-4A7A-A8ED-7D3CBF24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1E2857-E04D-4C95-9131-160FA3F2064A}"/>
              </a:ext>
            </a:extLst>
          </p:cNvPr>
          <p:cNvSpPr txBox="1"/>
          <p:nvPr/>
        </p:nvSpPr>
        <p:spPr>
          <a:xfrm>
            <a:off x="4686994" y="1580830"/>
            <a:ext cx="2818003" cy="70788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456 Rug Surgeons NFTs will be minted for FREE.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4B19B4-ED88-40A5-ADD9-521A05792D02}"/>
              </a:ext>
            </a:extLst>
          </p:cNvPr>
          <p:cNvSpPr txBox="1"/>
          <p:nvPr/>
        </p:nvSpPr>
        <p:spPr>
          <a:xfrm>
            <a:off x="4791508" y="2690417"/>
            <a:ext cx="2608977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Remaining 3,000 sold for 0.02 ETH (60ETH traded)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09B68-D251-4EDF-B1BC-01EFDF867742}"/>
              </a:ext>
            </a:extLst>
          </p:cNvPr>
          <p:cNvSpPr txBox="1"/>
          <p:nvPr/>
        </p:nvSpPr>
        <p:spPr>
          <a:xfrm>
            <a:off x="4699228" y="4079201"/>
            <a:ext cx="2793538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To hit 100ETH Traded (to verify on </a:t>
            </a:r>
            <a:r>
              <a:rPr lang="en-NZ" sz="2000" dirty="0" err="1">
                <a:solidFill>
                  <a:schemeClr val="bg1"/>
                </a:solidFill>
              </a:rPr>
              <a:t>OpenSea</a:t>
            </a:r>
            <a:r>
              <a:rPr lang="en-NZ" sz="2000" dirty="0">
                <a:solidFill>
                  <a:schemeClr val="bg1"/>
                </a:solidFill>
              </a:rPr>
              <a:t>), the team will sweep.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86E4D-F330-4F35-89A0-304852298662}"/>
              </a:ext>
            </a:extLst>
          </p:cNvPr>
          <p:cNvSpPr txBox="1"/>
          <p:nvPr/>
        </p:nvSpPr>
        <p:spPr>
          <a:xfrm>
            <a:off x="2534867" y="5467985"/>
            <a:ext cx="7122256" cy="1015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dirty="0">
                <a:solidFill>
                  <a:schemeClr val="bg1"/>
                </a:solidFill>
              </a:rPr>
              <a:t>FLOOR SWEEP</a:t>
            </a:r>
          </a:p>
          <a:p>
            <a:pPr algn="ctr"/>
            <a:r>
              <a:rPr lang="en-NZ" sz="2000" dirty="0">
                <a:solidFill>
                  <a:schemeClr val="bg1"/>
                </a:solidFill>
              </a:rPr>
              <a:t>We will sweep the floor – 1 ETH worth, every month. BUT we will only sweep Rug Surgeons listed at 0.05 ETH or higher.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15D47-40B1-4C17-9EEB-0A1EE41C9C66}"/>
              </a:ext>
            </a:extLst>
          </p:cNvPr>
          <p:cNvSpPr txBox="1"/>
          <p:nvPr/>
        </p:nvSpPr>
        <p:spPr>
          <a:xfrm>
            <a:off x="3498382" y="393165"/>
            <a:ext cx="5195234" cy="584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3200" dirty="0">
                <a:solidFill>
                  <a:schemeClr val="bg1"/>
                </a:solidFill>
              </a:rPr>
              <a:t>CONTROL THE FLOOR</a:t>
            </a:r>
          </a:p>
        </p:txBody>
      </p:sp>
    </p:spTree>
    <p:extLst>
      <p:ext uri="{BB962C8B-B14F-4D97-AF65-F5344CB8AC3E}">
        <p14:creationId xmlns:p14="http://schemas.microsoft.com/office/powerpoint/2010/main" val="282863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MKempkers (Matthew)</dc:creator>
  <cp:lastModifiedBy>MKempkers (Matthew)</cp:lastModifiedBy>
  <cp:revision>2</cp:revision>
  <dcterms:created xsi:type="dcterms:W3CDTF">2022-03-27T21:07:47Z</dcterms:created>
  <dcterms:modified xsi:type="dcterms:W3CDTF">2022-03-27T22:51:27Z</dcterms:modified>
</cp:coreProperties>
</file>