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2/28/2019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2/28/2019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2/28/2019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2/28/2019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2/28/2019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2/28/2019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2/28/2019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4161" y="23091"/>
            <a:ext cx="5888150" cy="16927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SOCKET PROGRAMMING</a:t>
            </a:r>
          </a:p>
          <a:p>
            <a:pPr algn="ctr"/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b/w Two Virtual Machines</a:t>
            </a:r>
          </a:p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Using Python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617" y="3941867"/>
            <a:ext cx="1989956" cy="19899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59384" y="2347868"/>
            <a:ext cx="60928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dirty="0" smtClean="0">
                <a:latin typeface="Open Sans"/>
              </a:rPr>
              <a:t>Socket </a:t>
            </a:r>
            <a:r>
              <a:rPr lang="en-US" sz="1600" dirty="0">
                <a:latin typeface="Open Sans"/>
              </a:rPr>
              <a:t>programming is a way of connecting two nodes on a network to communicate with each other. One socket(node) listens on a particular port at an IP, while other socket reaches out to the other to form a connection. Server forms the listener socket while client reaches out to the server.</a:t>
            </a: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89756" y="3101315"/>
            <a:ext cx="2178802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1200" dirty="0" smtClean="0"/>
              <a:t>Create Socket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1200" dirty="0" smtClean="0"/>
              <a:t>Configure </a:t>
            </a:r>
            <a:r>
              <a:rPr lang="en-IN" sz="1200" dirty="0" err="1" smtClean="0"/>
              <a:t>Tcp</a:t>
            </a:r>
            <a:r>
              <a:rPr lang="en-IN" sz="1200" dirty="0" smtClean="0"/>
              <a:t>/Udp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1200" dirty="0" smtClean="0"/>
              <a:t>Bind the Host </a:t>
            </a:r>
            <a:r>
              <a:rPr lang="en-IN" sz="1200" dirty="0" err="1" smtClean="0"/>
              <a:t>ip</a:t>
            </a:r>
            <a:r>
              <a:rPr lang="en-IN" sz="1200" dirty="0" smtClean="0"/>
              <a:t> address</a:t>
            </a:r>
          </a:p>
          <a:p>
            <a:pPr>
              <a:lnSpc>
                <a:spcPct val="90000"/>
              </a:lnSpc>
            </a:pPr>
            <a:r>
              <a:rPr lang="en-IN" sz="1200" dirty="0" smtClean="0"/>
              <a:t>               and Port No.</a:t>
            </a:r>
          </a:p>
          <a:p>
            <a:pPr>
              <a:lnSpc>
                <a:spcPct val="90000"/>
              </a:lnSpc>
            </a:pPr>
            <a:r>
              <a:rPr lang="en-IN" sz="1200" dirty="0" smtClean="0"/>
              <a:t>4.            Listen</a:t>
            </a:r>
          </a:p>
          <a:p>
            <a:pPr>
              <a:lnSpc>
                <a:spcPct val="90000"/>
              </a:lnSpc>
            </a:pPr>
            <a:r>
              <a:rPr lang="en-IN" sz="1200" dirty="0" smtClean="0"/>
              <a:t>5.            Accept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" y="0"/>
            <a:ext cx="2821381" cy="2420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627" y="11446"/>
            <a:ext cx="3359472" cy="2409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" y="5372100"/>
            <a:ext cx="3771900" cy="148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25" y="5188990"/>
            <a:ext cx="3695700" cy="16687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9756" y="2667956"/>
            <a:ext cx="217239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dirty="0" smtClean="0"/>
              <a:t>SERVER (Mint Linux)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329319" y="2667956"/>
            <a:ext cx="202331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dirty="0" smtClean="0"/>
              <a:t>CLIENT (Kali Linux)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443036" y="3101315"/>
            <a:ext cx="179587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1200" dirty="0" smtClean="0"/>
              <a:t>Create Socket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1200" dirty="0" smtClean="0"/>
              <a:t>Connect to Server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1200" dirty="0" smtClean="0"/>
              <a:t>Send/Receive files</a:t>
            </a:r>
            <a:endParaRPr lang="en-I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25087" y="6230402"/>
            <a:ext cx="282288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IN" sz="1400" smtClean="0"/>
              <a:t>Matthew </a:t>
            </a:r>
            <a:r>
              <a:rPr lang="en-IN" sz="1400" dirty="0" smtClean="0"/>
              <a:t>Kanaparthi (URK17CS148)</a:t>
            </a:r>
            <a:endParaRPr lang="en-IN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05796" y="6007729"/>
            <a:ext cx="4315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dirty="0" smtClean="0"/>
              <a:t>By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30</TotalTime>
  <Words>107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Consolas</vt:lpstr>
      <vt:lpstr>Corbel</vt:lpstr>
      <vt:lpstr>Open Sans</vt:lpstr>
      <vt:lpstr>Chalkboard 16x9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Kanaparthi</dc:creator>
  <cp:lastModifiedBy>Matthew Kanaparthi</cp:lastModifiedBy>
  <cp:revision>8</cp:revision>
  <dcterms:created xsi:type="dcterms:W3CDTF">2018-10-11T20:47:03Z</dcterms:created>
  <dcterms:modified xsi:type="dcterms:W3CDTF">2019-02-28T18:00:09Z</dcterms:modified>
</cp:coreProperties>
</file>