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0E2F-EB14-44E0-9A81-FAC762ED56BD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68C7-28D8-44F5-957E-200F1CC8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24" y="1058779"/>
            <a:ext cx="9997982" cy="45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505" y="156411"/>
            <a:ext cx="5390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&lt;!DOCTYPE html PUBLIC "-//W3C//DTD XHTML 1.0 Transitional//EN" "http://www.w3.org/TR/xhtml1/DTD/xhtml1-transitional.dtd"&gt;</a:t>
            </a:r>
          </a:p>
          <a:p>
            <a:r>
              <a:rPr lang="en-US" sz="1200" dirty="0" smtClean="0"/>
              <a:t>&lt;html </a:t>
            </a:r>
            <a:r>
              <a:rPr lang="en-US" sz="1200" dirty="0" err="1" smtClean="0"/>
              <a:t>xmlns</a:t>
            </a:r>
            <a:r>
              <a:rPr lang="en-US" sz="1200" dirty="0" smtClean="0"/>
              <a:t>="http://www.w3.org/1999/xhtml"&gt;</a:t>
            </a:r>
          </a:p>
          <a:p>
            <a:r>
              <a:rPr lang="en-US" sz="1200" dirty="0" smtClean="0"/>
              <a:t>&lt;head&gt;</a:t>
            </a:r>
          </a:p>
          <a:p>
            <a:r>
              <a:rPr lang="en-US" sz="1200" dirty="0" smtClean="0"/>
              <a:t>&lt;meta http-</a:t>
            </a:r>
            <a:r>
              <a:rPr lang="en-US" sz="1200" dirty="0" err="1" smtClean="0"/>
              <a:t>equiv</a:t>
            </a:r>
            <a:r>
              <a:rPr lang="en-US" sz="1200" dirty="0" smtClean="0"/>
              <a:t>="Content-Type" content="text/html; charset=utf-8" /&gt;</a:t>
            </a:r>
          </a:p>
          <a:p>
            <a:r>
              <a:rPr lang="en-US" sz="1200" dirty="0" smtClean="0"/>
              <a:t>&lt;title&gt;Challenge 0&lt;/title&gt;</a:t>
            </a:r>
          </a:p>
          <a:p>
            <a:r>
              <a:rPr lang="en-US" sz="1200" dirty="0" smtClean="0"/>
              <a:t>&lt;/head&gt;</a:t>
            </a:r>
          </a:p>
          <a:p>
            <a:r>
              <a:rPr lang="en-US" sz="1200" dirty="0" smtClean="0"/>
              <a:t>&lt;body&gt;</a:t>
            </a:r>
          </a:p>
          <a:p>
            <a:r>
              <a:rPr lang="en-US" sz="1200" dirty="0" smtClean="0"/>
              <a:t>&lt;table </a:t>
            </a:r>
            <a:r>
              <a:rPr lang="en-US" sz="1200" dirty="0" err="1" smtClean="0"/>
              <a:t>cellpadding</a:t>
            </a:r>
            <a:r>
              <a:rPr lang="en-US" sz="1200" dirty="0" smtClean="0"/>
              <a:t>="10" align="center" style="border-spacing: 0; border: solid; border-color: black; border-width: 1px;"&gt;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&lt;td style="border-right: solid; border-bottom: solid; border-color: black; border-width: 1px;"&gt;</a:t>
            </a:r>
          </a:p>
          <a:p>
            <a:r>
              <a:rPr lang="en-US" sz="1200" dirty="0" smtClean="0"/>
              <a:t>My name is Matthew Gross.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&lt;td style="border-right: solid; border-bottom: solid; border-color: black; border-width: 1px;"&gt;</a:t>
            </a:r>
          </a:p>
          <a:p>
            <a:r>
              <a:rPr lang="en-US" sz="1200" dirty="0" smtClean="0"/>
              <a:t>Link: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Click &lt;a </a:t>
            </a:r>
            <a:r>
              <a:rPr lang="en-US" sz="1200" dirty="0" err="1" smtClean="0"/>
              <a:t>href</a:t>
            </a:r>
            <a:r>
              <a:rPr lang="en-US" sz="1200" dirty="0" smtClean="0"/>
              <a:t>="https://apps.facebook.com/</a:t>
            </a:r>
            <a:r>
              <a:rPr lang="en-US" sz="1200" dirty="0" err="1" smtClean="0"/>
              <a:t>candycrush</a:t>
            </a:r>
            <a:r>
              <a:rPr lang="en-US" sz="1200" dirty="0" smtClean="0"/>
              <a:t>/" target="_blank"&gt;here&lt;/a&gt; to visit the site I visit the most.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Click &lt;a </a:t>
            </a:r>
            <a:r>
              <a:rPr lang="en-US" sz="1200" dirty="0" err="1" smtClean="0"/>
              <a:t>href</a:t>
            </a:r>
            <a:r>
              <a:rPr lang="en-US" sz="1200" dirty="0" smtClean="0"/>
              <a:t>="http://www.mattkgross.com" target="_blank"&gt;here&lt;/a&gt; to visit my personal website.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&lt;td style="border-bottom: solid; border-color: black; border-width: 1px;"&gt;</a:t>
            </a:r>
          </a:p>
          <a:p>
            <a:r>
              <a:rPr lang="en-US" sz="1200" dirty="0" smtClean="0"/>
              <a:t>This is an image of where I grew up:&lt;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 smtClean="0"/>
              <a:t>="http://www.mountainhomesofdenver.com/lakewood_area/lakewood.jpg" style="width: 250px; height: 187px;" /&gt;&lt;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Lakewood, CO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05073" y="156411"/>
            <a:ext cx="53901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&lt;td style="border-right: solid; border-color: black; border-width: 1px;"&gt;</a:t>
            </a:r>
          </a:p>
          <a:p>
            <a:r>
              <a:rPr lang="en-US" sz="1200" dirty="0" smtClean="0"/>
              <a:t>This is a nested table, showing my favorite color:&lt;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&lt;table&gt;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&lt;td style="background-color: yellow; width: 200px; height: 30px; border: solid; border-width: 1px; border-color: black;"&gt;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&lt;/table&gt;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&lt;td style="border-right: solid; border-color: black; border-width: 1px;"&gt;</a:t>
            </a:r>
          </a:p>
          <a:p>
            <a:r>
              <a:rPr lang="en-US" sz="1200" dirty="0" smtClean="0"/>
              <a:t>My favorite code </a:t>
            </a:r>
            <a:r>
              <a:rPr lang="en-US" sz="1200" dirty="0" err="1" smtClean="0"/>
              <a:t>editiors</a:t>
            </a:r>
            <a:r>
              <a:rPr lang="en-US" sz="1200" dirty="0" smtClean="0"/>
              <a:t>:&lt;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&lt;li&gt;Visual Studio (2013)&lt;/li&gt;</a:t>
            </a:r>
          </a:p>
          <a:p>
            <a:r>
              <a:rPr lang="en-US" sz="1200" dirty="0" smtClean="0"/>
              <a:t>&lt;li&gt;Sublime&lt;/li&gt;</a:t>
            </a:r>
          </a:p>
          <a:p>
            <a:r>
              <a:rPr lang="en-US" sz="1200" dirty="0" smtClean="0"/>
              <a:t>&lt;li&gt;EMACS&lt;/li&gt;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&lt;td&gt;</a:t>
            </a:r>
          </a:p>
          <a:p>
            <a:r>
              <a:rPr lang="en-US" sz="1200" dirty="0" smtClean="0"/>
              <a:t>My Top 3 Programming Skills:&lt;</a:t>
            </a:r>
            <a:r>
              <a:rPr lang="en-US" sz="1200" dirty="0" err="1" smtClean="0"/>
              <a:t>br</a:t>
            </a:r>
            <a:r>
              <a:rPr lang="en-US" sz="1200" dirty="0" smtClean="0"/>
              <a:t> 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ol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&lt;li&gt;C++&lt;/li&gt;</a:t>
            </a:r>
          </a:p>
          <a:p>
            <a:r>
              <a:rPr lang="en-US" sz="1200" dirty="0" smtClean="0"/>
              <a:t>&lt;li&gt;C&lt;/li&gt;</a:t>
            </a:r>
          </a:p>
          <a:p>
            <a:r>
              <a:rPr lang="en-US" sz="1200" dirty="0" smtClean="0"/>
              <a:t>&lt;li&gt;C#&lt;/li&gt;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ol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&lt;/td&gt;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&lt;/table&gt;</a:t>
            </a:r>
          </a:p>
          <a:p>
            <a:r>
              <a:rPr lang="en-US" sz="1200" dirty="0" smtClean="0"/>
              <a:t>&lt;/body&gt;</a:t>
            </a:r>
          </a:p>
          <a:p>
            <a:r>
              <a:rPr lang="en-US" sz="1200" dirty="0" smtClean="0"/>
              <a:t>&lt;/html&gt;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696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428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Gross</dc:creator>
  <cp:lastModifiedBy>Matt Gross</cp:lastModifiedBy>
  <cp:revision>1</cp:revision>
  <dcterms:created xsi:type="dcterms:W3CDTF">2014-01-13T00:07:39Z</dcterms:created>
  <dcterms:modified xsi:type="dcterms:W3CDTF">2014-01-13T00:15:41Z</dcterms:modified>
</cp:coreProperties>
</file>