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2" r:id="rId5"/>
    <p:sldId id="258" r:id="rId6"/>
    <p:sldId id="261" r:id="rId7"/>
    <p:sldId id="263" r:id="rId8"/>
    <p:sldId id="264" r:id="rId9"/>
    <p:sldId id="266" r:id="rId10"/>
    <p:sldId id="267" r:id="rId11"/>
    <p:sldId id="268"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2.14.0.23/group8/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009955"/>
            <a:ext cx="8791575" cy="1500008"/>
          </a:xfrm>
        </p:spPr>
        <p:txBody>
          <a:bodyPr>
            <a:normAutofit/>
          </a:bodyPr>
          <a:lstStyle/>
          <a:p>
            <a:pPr algn="ctr"/>
            <a:r>
              <a:rPr lang="en-US" sz="9600" dirty="0" smtClean="0"/>
              <a:t>EMIS</a:t>
            </a:r>
            <a:endParaRPr lang="en-US" sz="9600" dirty="0"/>
          </a:p>
        </p:txBody>
      </p:sp>
      <p:sp>
        <p:nvSpPr>
          <p:cNvPr id="3" name="Subtitle 2"/>
          <p:cNvSpPr>
            <a:spLocks noGrp="1"/>
          </p:cNvSpPr>
          <p:nvPr>
            <p:ph type="subTitle" idx="1"/>
          </p:nvPr>
        </p:nvSpPr>
        <p:spPr/>
        <p:txBody>
          <a:bodyPr/>
          <a:lstStyle/>
          <a:p>
            <a:pPr algn="ctr"/>
            <a:r>
              <a:rPr lang="en-US" dirty="0" smtClean="0"/>
              <a:t>Created by group 8:</a:t>
            </a:r>
          </a:p>
          <a:p>
            <a:pPr algn="ctr"/>
            <a:r>
              <a:rPr lang="en-US" dirty="0" smtClean="0"/>
              <a:t>Matthew King, Adam Smith, Richard </a:t>
            </a:r>
            <a:r>
              <a:rPr lang="en-US" dirty="0" err="1" smtClean="0"/>
              <a:t>Mccollom</a:t>
            </a:r>
            <a:r>
              <a:rPr lang="en-US" dirty="0" smtClean="0"/>
              <a:t>, Ashley </a:t>
            </a:r>
            <a:r>
              <a:rPr lang="en-US" dirty="0" err="1" smtClean="0"/>
              <a:t>abernathy</a:t>
            </a:r>
            <a:endParaRPr lang="en-US" dirty="0"/>
          </a:p>
        </p:txBody>
      </p:sp>
    </p:spTree>
    <p:extLst>
      <p:ext uri="{BB962C8B-B14F-4D97-AF65-F5344CB8AC3E}">
        <p14:creationId xmlns:p14="http://schemas.microsoft.com/office/powerpoint/2010/main" val="84287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with development</a:t>
            </a:r>
            <a:endParaRPr lang="en-US" dirty="0"/>
          </a:p>
        </p:txBody>
      </p:sp>
      <p:sp>
        <p:nvSpPr>
          <p:cNvPr id="3" name="Content Placeholder 2"/>
          <p:cNvSpPr>
            <a:spLocks noGrp="1"/>
          </p:cNvSpPr>
          <p:nvPr>
            <p:ph idx="1"/>
          </p:nvPr>
        </p:nvSpPr>
        <p:spPr/>
        <p:txBody>
          <a:bodyPr/>
          <a:lstStyle/>
          <a:p>
            <a:r>
              <a:rPr lang="en-US" dirty="0" smtClean="0"/>
              <a:t>Prior knowledge limitations</a:t>
            </a:r>
          </a:p>
          <a:p>
            <a:r>
              <a:rPr lang="en-US" dirty="0" smtClean="0"/>
              <a:t>Integration of front-end to back-end </a:t>
            </a:r>
          </a:p>
          <a:p>
            <a:r>
              <a:rPr lang="en-US" dirty="0" smtClean="0"/>
              <a:t>Time table</a:t>
            </a:r>
            <a:endParaRPr lang="en-US" dirty="0"/>
          </a:p>
        </p:txBody>
      </p:sp>
    </p:spTree>
    <p:extLst>
      <p:ext uri="{BB962C8B-B14F-4D97-AF65-F5344CB8AC3E}">
        <p14:creationId xmlns:p14="http://schemas.microsoft.com/office/powerpoint/2010/main" val="6606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52.14.0.23/group8/index.html</a:t>
            </a:r>
            <a:endParaRPr lang="en-US" dirty="0" smtClean="0"/>
          </a:p>
          <a:p>
            <a:endParaRPr lang="en-US" dirty="0"/>
          </a:p>
        </p:txBody>
      </p:sp>
    </p:spTree>
    <p:extLst>
      <p:ext uri="{BB962C8B-B14F-4D97-AF65-F5344CB8AC3E}">
        <p14:creationId xmlns:p14="http://schemas.microsoft.com/office/powerpoint/2010/main" val="4596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39" y="2632143"/>
            <a:ext cx="9905998" cy="1478570"/>
          </a:xfrm>
        </p:spPr>
        <p:txBody>
          <a:bodyPr>
            <a:normAutofit/>
          </a:bodyPr>
          <a:lstStyle/>
          <a:p>
            <a:pPr algn="ctr"/>
            <a:r>
              <a:rPr lang="en-US" sz="6600" dirty="0" smtClean="0"/>
              <a:t>Questions?</a:t>
            </a:r>
            <a:endParaRPr lang="en-US" sz="6600" dirty="0"/>
          </a:p>
        </p:txBody>
      </p:sp>
    </p:spTree>
    <p:extLst>
      <p:ext uri="{BB962C8B-B14F-4D97-AF65-F5344CB8AC3E}">
        <p14:creationId xmlns:p14="http://schemas.microsoft.com/office/powerpoint/2010/main" val="1370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17" y="2801001"/>
            <a:ext cx="9905998" cy="1478570"/>
          </a:xfrm>
        </p:spPr>
        <p:txBody>
          <a:bodyPr>
            <a:normAutofit/>
          </a:bodyPr>
          <a:lstStyle/>
          <a:p>
            <a:pPr algn="ctr"/>
            <a:r>
              <a:rPr lang="en-US" sz="9600" dirty="0" smtClean="0"/>
              <a:t>END</a:t>
            </a:r>
            <a:endParaRPr lang="en-US" sz="9600" dirty="0"/>
          </a:p>
        </p:txBody>
      </p:sp>
    </p:spTree>
    <p:extLst>
      <p:ext uri="{BB962C8B-B14F-4D97-AF65-F5344CB8AC3E}">
        <p14:creationId xmlns:p14="http://schemas.microsoft.com/office/powerpoint/2010/main" val="130618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Introduction/Goals</a:t>
            </a:r>
            <a:endParaRPr lang="en-US" dirty="0"/>
          </a:p>
        </p:txBody>
      </p:sp>
      <p:sp>
        <p:nvSpPr>
          <p:cNvPr id="3" name="Content Placeholder 2"/>
          <p:cNvSpPr>
            <a:spLocks noGrp="1"/>
          </p:cNvSpPr>
          <p:nvPr>
            <p:ph idx="1"/>
          </p:nvPr>
        </p:nvSpPr>
        <p:spPr/>
        <p:txBody>
          <a:bodyPr>
            <a:normAutofit/>
          </a:bodyPr>
          <a:lstStyle/>
          <a:p>
            <a:r>
              <a:rPr lang="en-US" dirty="0"/>
              <a:t>This electronic medical information system was made in order to ease the workload of the overworked hospital employee, as well as the ailing patient. In </a:t>
            </a:r>
            <a:r>
              <a:rPr lang="en-US" dirty="0" smtClean="0"/>
              <a:t>hospitals, </a:t>
            </a:r>
            <a:r>
              <a:rPr lang="en-US" dirty="0"/>
              <a:t>possibly the most important factor is </a:t>
            </a:r>
            <a:r>
              <a:rPr lang="en-US" dirty="0" smtClean="0"/>
              <a:t>time which </a:t>
            </a:r>
            <a:r>
              <a:rPr lang="en-US" dirty="0"/>
              <a:t>unfortunately is often wasted filling out forms. Not to mention the mistakes that occur due </a:t>
            </a:r>
            <a:r>
              <a:rPr lang="en-US" dirty="0" smtClean="0"/>
              <a:t>to </a:t>
            </a:r>
            <a:r>
              <a:rPr lang="en-US" dirty="0"/>
              <a:t>filing and refiling. Financial billing will also be made simpler will this application by the ability to make copayments from the user's insurance </a:t>
            </a:r>
            <a:r>
              <a:rPr lang="en-US" dirty="0" smtClean="0"/>
              <a:t>company as well as in person. </a:t>
            </a:r>
            <a:endParaRPr lang="en-US" dirty="0"/>
          </a:p>
        </p:txBody>
      </p:sp>
    </p:spTree>
    <p:extLst>
      <p:ext uri="{BB962C8B-B14F-4D97-AF65-F5344CB8AC3E}">
        <p14:creationId xmlns:p14="http://schemas.microsoft.com/office/powerpoint/2010/main" val="207008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Use for patients</a:t>
            </a:r>
            <a:endParaRPr lang="en-US" dirty="0"/>
          </a:p>
        </p:txBody>
      </p:sp>
      <p:sp>
        <p:nvSpPr>
          <p:cNvPr id="3" name="Content Placeholder 2"/>
          <p:cNvSpPr>
            <a:spLocks noGrp="1"/>
          </p:cNvSpPr>
          <p:nvPr>
            <p:ph idx="1"/>
          </p:nvPr>
        </p:nvSpPr>
        <p:spPr/>
        <p:txBody>
          <a:bodyPr>
            <a:normAutofit/>
          </a:bodyPr>
          <a:lstStyle/>
          <a:p>
            <a:r>
              <a:rPr lang="en-US" dirty="0"/>
              <a:t>Thanks to our EMIS it's all gathered on one website that stores and displays the data for you in a reliable manner. </a:t>
            </a:r>
          </a:p>
          <a:p>
            <a:r>
              <a:rPr lang="en-US" dirty="0"/>
              <a:t>Utilizing a simple way to let patients do anything they need such </a:t>
            </a:r>
            <a:r>
              <a:rPr lang="en-US" dirty="0" smtClean="0"/>
              <a:t>as scheduling appointments and sending an email to the receptionist. Additionally </a:t>
            </a:r>
            <a:r>
              <a:rPr lang="en-US" dirty="0"/>
              <a:t>the patient is able to store his data so if he/she returns it will be a quick and relatively painless </a:t>
            </a:r>
            <a:r>
              <a:rPr lang="en-US" dirty="0" smtClean="0"/>
              <a:t>visit.</a:t>
            </a:r>
            <a:endParaRPr lang="en-US" dirty="0"/>
          </a:p>
          <a:p>
            <a:endParaRPr lang="en-US" dirty="0"/>
          </a:p>
        </p:txBody>
      </p:sp>
    </p:spTree>
    <p:extLst>
      <p:ext uri="{BB962C8B-B14F-4D97-AF65-F5344CB8AC3E}">
        <p14:creationId xmlns:p14="http://schemas.microsoft.com/office/powerpoint/2010/main" val="81646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a:t>
            </a:r>
            <a:endParaRPr lang="en-US" dirty="0"/>
          </a:p>
        </p:txBody>
      </p:sp>
      <p:sp>
        <p:nvSpPr>
          <p:cNvPr id="3" name="Content Placeholder 2"/>
          <p:cNvSpPr>
            <a:spLocks noGrp="1"/>
          </p:cNvSpPr>
          <p:nvPr>
            <p:ph idx="1"/>
          </p:nvPr>
        </p:nvSpPr>
        <p:spPr/>
        <p:txBody>
          <a:bodyPr/>
          <a:lstStyle/>
          <a:p>
            <a:r>
              <a:rPr lang="en-US" dirty="0" smtClean="0"/>
              <a:t>Doctors can reserve their days off of their choice by being able to handle their own schedule and mark off unavailable times.</a:t>
            </a:r>
          </a:p>
          <a:p>
            <a:r>
              <a:rPr lang="en-US" dirty="0" smtClean="0"/>
              <a:t>They can add notes on for patients in accordance to their patient’s visit.</a:t>
            </a:r>
            <a:endParaRPr lang="en-US" dirty="0"/>
          </a:p>
        </p:txBody>
      </p:sp>
    </p:spTree>
    <p:extLst>
      <p:ext uri="{BB962C8B-B14F-4D97-AF65-F5344CB8AC3E}">
        <p14:creationId xmlns:p14="http://schemas.microsoft.com/office/powerpoint/2010/main" val="175819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for staff</a:t>
            </a:r>
            <a:endParaRPr lang="en-US" dirty="0"/>
          </a:p>
        </p:txBody>
      </p:sp>
      <p:sp>
        <p:nvSpPr>
          <p:cNvPr id="3" name="Content Placeholder 2"/>
          <p:cNvSpPr>
            <a:spLocks noGrp="1"/>
          </p:cNvSpPr>
          <p:nvPr>
            <p:ph idx="1"/>
          </p:nvPr>
        </p:nvSpPr>
        <p:spPr/>
        <p:txBody>
          <a:bodyPr/>
          <a:lstStyle/>
          <a:p>
            <a:r>
              <a:rPr lang="en-US" dirty="0"/>
              <a:t> </a:t>
            </a:r>
            <a:r>
              <a:rPr lang="en-US" dirty="0" smtClean="0"/>
              <a:t>This </a:t>
            </a:r>
            <a:r>
              <a:rPr lang="en-US" dirty="0"/>
              <a:t>system will have a patient chart that is visible by all employees, however access will be limited based off of each clinics specifications. Having this system in place will allow the nurse to update a patient's file during a visit, or even check and see the diagnosis that the doctor entered into the system. On that note the doctor can also view his patient list and order drugs and tests on each patient chart. </a:t>
            </a:r>
          </a:p>
        </p:txBody>
      </p:sp>
    </p:spTree>
    <p:extLst>
      <p:ext uri="{BB962C8B-B14F-4D97-AF65-F5344CB8AC3E}">
        <p14:creationId xmlns:p14="http://schemas.microsoft.com/office/powerpoint/2010/main" val="11225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Reserving appointments</a:t>
            </a:r>
            <a:endParaRPr lang="en-US" dirty="0"/>
          </a:p>
        </p:txBody>
      </p:sp>
      <p:sp>
        <p:nvSpPr>
          <p:cNvPr id="3" name="Content Placeholder 2"/>
          <p:cNvSpPr>
            <a:spLocks noGrp="1"/>
          </p:cNvSpPr>
          <p:nvPr>
            <p:ph idx="1"/>
          </p:nvPr>
        </p:nvSpPr>
        <p:spPr/>
        <p:txBody>
          <a:bodyPr/>
          <a:lstStyle/>
          <a:p>
            <a:r>
              <a:rPr lang="en-US" dirty="0" smtClean="0"/>
              <a:t>Patients can request to reserve an appointment with the doctor with their choice or they can go through the receptionist who can set it for them.</a:t>
            </a:r>
            <a:endParaRPr lang="en-US" dirty="0"/>
          </a:p>
        </p:txBody>
      </p:sp>
    </p:spTree>
    <p:extLst>
      <p:ext uri="{BB962C8B-B14F-4D97-AF65-F5344CB8AC3E}">
        <p14:creationId xmlns:p14="http://schemas.microsoft.com/office/powerpoint/2010/main" val="31484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a:t>
            </a:r>
            <a:endParaRPr lang="en-US" dirty="0"/>
          </a:p>
        </p:txBody>
      </p:sp>
      <p:sp>
        <p:nvSpPr>
          <p:cNvPr id="3" name="Content Placeholder 2"/>
          <p:cNvSpPr>
            <a:spLocks noGrp="1"/>
          </p:cNvSpPr>
          <p:nvPr>
            <p:ph idx="1"/>
          </p:nvPr>
        </p:nvSpPr>
        <p:spPr/>
        <p:txBody>
          <a:bodyPr/>
          <a:lstStyle/>
          <a:p>
            <a:r>
              <a:rPr lang="en-US" dirty="0" smtClean="0"/>
              <a:t>Nurses will also be able to add notes on for the patient unless it can only be changed by the doctor.</a:t>
            </a:r>
          </a:p>
          <a:p>
            <a:r>
              <a:rPr lang="en-US" dirty="0" smtClean="0"/>
              <a:t>They can add documents onto the patient’s profile instead of having to search manually for paper files. </a:t>
            </a:r>
            <a:endParaRPr lang="en-US" dirty="0"/>
          </a:p>
        </p:txBody>
      </p:sp>
    </p:spTree>
    <p:extLst>
      <p:ext uri="{BB962C8B-B14F-4D97-AF65-F5344CB8AC3E}">
        <p14:creationId xmlns:p14="http://schemas.microsoft.com/office/powerpoint/2010/main" val="143893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receptionists</a:t>
            </a:r>
            <a:endParaRPr lang="en-US" dirty="0"/>
          </a:p>
        </p:txBody>
      </p:sp>
      <p:sp>
        <p:nvSpPr>
          <p:cNvPr id="3" name="Content Placeholder 2"/>
          <p:cNvSpPr>
            <a:spLocks noGrp="1"/>
          </p:cNvSpPr>
          <p:nvPr>
            <p:ph idx="1"/>
          </p:nvPr>
        </p:nvSpPr>
        <p:spPr/>
        <p:txBody>
          <a:bodyPr/>
          <a:lstStyle/>
          <a:p>
            <a:r>
              <a:rPr lang="en-US" dirty="0" smtClean="0"/>
              <a:t>Receptionists can schedule appointments for patients as well as accept payments. It can be handled in cash and they can process payments through the insurances. </a:t>
            </a:r>
            <a:endParaRPr lang="en-US" dirty="0"/>
          </a:p>
        </p:txBody>
      </p:sp>
    </p:spTree>
    <p:extLst>
      <p:ext uri="{BB962C8B-B14F-4D97-AF65-F5344CB8AC3E}">
        <p14:creationId xmlns:p14="http://schemas.microsoft.com/office/powerpoint/2010/main" val="225629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Resources/Technologies</a:t>
            </a:r>
            <a:endParaRPr lang="en-US" dirty="0"/>
          </a:p>
        </p:txBody>
      </p:sp>
      <p:sp>
        <p:nvSpPr>
          <p:cNvPr id="3" name="Content Placeholder 2"/>
          <p:cNvSpPr>
            <a:spLocks noGrp="1"/>
          </p:cNvSpPr>
          <p:nvPr>
            <p:ph idx="1"/>
          </p:nvPr>
        </p:nvSpPr>
        <p:spPr/>
        <p:txBody>
          <a:bodyPr/>
          <a:lstStyle/>
          <a:p>
            <a:r>
              <a:rPr lang="en-US" dirty="0" smtClean="0"/>
              <a:t>HTML/PHP/CSS, MySQL utilization</a:t>
            </a:r>
          </a:p>
          <a:p>
            <a:r>
              <a:rPr lang="en-US" dirty="0" err="1" smtClean="0"/>
              <a:t>Github</a:t>
            </a:r>
            <a:r>
              <a:rPr lang="en-US" dirty="0" smtClean="0"/>
              <a:t> use for communication and projection planning &amp; distribution</a:t>
            </a:r>
          </a:p>
          <a:p>
            <a:endParaRPr lang="en-US" dirty="0"/>
          </a:p>
        </p:txBody>
      </p:sp>
    </p:spTree>
    <p:extLst>
      <p:ext uri="{BB962C8B-B14F-4D97-AF65-F5344CB8AC3E}">
        <p14:creationId xmlns:p14="http://schemas.microsoft.com/office/powerpoint/2010/main" val="1517534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350</Words>
  <Application>Microsoft Macintosh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Trebuchet MS</vt:lpstr>
      <vt:lpstr>Tw Cen MT</vt:lpstr>
      <vt:lpstr>Arial</vt:lpstr>
      <vt:lpstr>Circuit</vt:lpstr>
      <vt:lpstr>EMIS</vt:lpstr>
      <vt:lpstr>Introduction/Goals</vt:lpstr>
      <vt:lpstr>EASY to Use for patients</vt:lpstr>
      <vt:lpstr>doctors</vt:lpstr>
      <vt:lpstr>Easy for staff</vt:lpstr>
      <vt:lpstr>Reserving appointments</vt:lpstr>
      <vt:lpstr>Nurses</vt:lpstr>
      <vt:lpstr>receptionists</vt:lpstr>
      <vt:lpstr>Resources/Technologies</vt:lpstr>
      <vt:lpstr>Difficulties with development</vt:lpstr>
      <vt:lpstr>Demo</vt:lpstr>
      <vt:lpstr>Questions?</vt:lpstr>
      <vt:lpstr>END</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dc:title>
  <dc:creator>Ashley Abernathy</dc:creator>
  <cp:lastModifiedBy>Microsoft Office User</cp:lastModifiedBy>
  <cp:revision>4</cp:revision>
  <dcterms:created xsi:type="dcterms:W3CDTF">2017-12-13T05:28:52Z</dcterms:created>
  <dcterms:modified xsi:type="dcterms:W3CDTF">2017-12-13T12:37:36Z</dcterms:modified>
</cp:coreProperties>
</file>