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114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F1714-AB81-4670-8998-7FC76422D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Architectures of the internet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2254CC-517F-4C2F-897B-18FCC929B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Matthew King</a:t>
            </a:r>
          </a:p>
        </p:txBody>
      </p:sp>
    </p:spTree>
    <p:extLst>
      <p:ext uri="{BB962C8B-B14F-4D97-AF65-F5344CB8AC3E}">
        <p14:creationId xmlns:p14="http://schemas.microsoft.com/office/powerpoint/2010/main" val="99208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134B8-1E6E-4547-A75D-464CBB5D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016" y="764373"/>
            <a:ext cx="8650184" cy="1293028"/>
          </a:xfrm>
        </p:spPr>
        <p:txBody>
          <a:bodyPr/>
          <a:lstStyle/>
          <a:p>
            <a:r>
              <a:rPr lang="en-GB" dirty="0"/>
              <a:t>Internet enabled smart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C362E0-09FE-4698-8FA3-F549C7FB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Internet enabled smart device is a device that tends to be connected other smart devices and/or the internet via various wireless protocols such as WI-FI, LI-FI, NFC etc.</a:t>
            </a:r>
          </a:p>
          <a:p>
            <a:r>
              <a:rPr lang="en-GB" dirty="0"/>
              <a:t>The smart device in this presentation comprises of a Raspberry Pi 3 running Raspbian operating system connected to the IBM Bluemix platform for data capture and processing.</a:t>
            </a:r>
          </a:p>
        </p:txBody>
      </p:sp>
    </p:spTree>
    <p:extLst>
      <p:ext uri="{BB962C8B-B14F-4D97-AF65-F5344CB8AC3E}">
        <p14:creationId xmlns:p14="http://schemas.microsoft.com/office/powerpoint/2010/main" val="393534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0677F-4819-43A4-AC93-AA9C5D80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5AAA69-AC49-4350-86A8-BE0FA977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Raspberry Pi for use</a:t>
            </a:r>
          </a:p>
          <a:p>
            <a:r>
              <a:rPr lang="en-GB" dirty="0"/>
              <a:t>Installed needed software</a:t>
            </a:r>
          </a:p>
          <a:p>
            <a:pPr lvl="1"/>
            <a:r>
              <a:rPr lang="en-GB" dirty="0"/>
              <a:t>Node-red</a:t>
            </a:r>
          </a:p>
          <a:p>
            <a:r>
              <a:rPr lang="en-GB" dirty="0"/>
              <a:t>Connected Node-red to IBM Bluemix platform for data collection and processing</a:t>
            </a:r>
          </a:p>
          <a:p>
            <a:r>
              <a:rPr lang="en-GB" dirty="0"/>
              <a:t>Setup IBM Bluemix platform for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84667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1A3B7-FDFF-4DDE-81CE-8237F8A0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55841F-CE1E-42DF-9041-404A4FBE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CPU temp of RPI is sent to IBM Bluemix and processed into a real time updating graph.</a:t>
            </a:r>
          </a:p>
          <a:p>
            <a:r>
              <a:rPr lang="en-GB" dirty="0"/>
              <a:t>Code has been implemented for an Arduino system to use a serial connection to get data to the RPI however this is untested as IBM Bluemix is unavailable.</a:t>
            </a:r>
          </a:p>
        </p:txBody>
      </p:sp>
    </p:spTree>
    <p:extLst>
      <p:ext uri="{BB962C8B-B14F-4D97-AF65-F5344CB8AC3E}">
        <p14:creationId xmlns:p14="http://schemas.microsoft.com/office/powerpoint/2010/main" val="233104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492CD-0CEA-4CF9-86E4-42F478A5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0" y="2968077"/>
            <a:ext cx="8610600" cy="1293028"/>
          </a:xfrm>
        </p:spPr>
        <p:txBody>
          <a:bodyPr/>
          <a:lstStyle/>
          <a:p>
            <a:r>
              <a:rPr lang="en-GB" dirty="0"/>
              <a:t>Demonstration of product</a:t>
            </a:r>
          </a:p>
        </p:txBody>
      </p:sp>
    </p:spTree>
    <p:extLst>
      <p:ext uri="{BB962C8B-B14F-4D97-AF65-F5344CB8AC3E}">
        <p14:creationId xmlns:p14="http://schemas.microsoft.com/office/powerpoint/2010/main" val="221877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30A83-3A65-479A-A608-2CF98341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9DE0F1-C849-4B8C-8FEC-AF83A3DA6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Connecting the system to other internet enabled devices that use either WI-FI or LI-FI so that other areas of buildings can be monitored.</a:t>
            </a:r>
          </a:p>
          <a:p>
            <a:pPr lvl="1"/>
            <a:r>
              <a:rPr lang="en-GB" dirty="0"/>
              <a:t>Devices would be fitted to monitor temperature humidity and light level.</a:t>
            </a:r>
          </a:p>
        </p:txBody>
      </p:sp>
    </p:spTree>
    <p:extLst>
      <p:ext uri="{BB962C8B-B14F-4D97-AF65-F5344CB8AC3E}">
        <p14:creationId xmlns:p14="http://schemas.microsoft.com/office/powerpoint/2010/main" val="41675279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729</TotalTime>
  <Words>190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Vapor Trail</vt:lpstr>
      <vt:lpstr>Architectures of the internet of things</vt:lpstr>
      <vt:lpstr>Internet enabled smart devices</vt:lpstr>
      <vt:lpstr>Methodology</vt:lpstr>
      <vt:lpstr>Features</vt:lpstr>
      <vt:lpstr>Demonstration of product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of the internet of things</dc:title>
  <dc:creator>Matthew King</dc:creator>
  <cp:lastModifiedBy>Matthew David King King</cp:lastModifiedBy>
  <cp:revision>14</cp:revision>
  <dcterms:created xsi:type="dcterms:W3CDTF">2019-07-06T11:55:35Z</dcterms:created>
  <dcterms:modified xsi:type="dcterms:W3CDTF">2019-07-08T11:39:35Z</dcterms:modified>
</cp:coreProperties>
</file>