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1714-AB81-4670-8998-7FC76422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Architectures of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54CC-517F-4C2F-897B-18FCC929B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9920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34B8-1E6E-4547-A75D-464CBB5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16" y="764373"/>
            <a:ext cx="8650184" cy="1293028"/>
          </a:xfrm>
        </p:spPr>
        <p:txBody>
          <a:bodyPr/>
          <a:lstStyle/>
          <a:p>
            <a:r>
              <a:rPr lang="en-GB" dirty="0"/>
              <a:t>Internet enabled smart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62E0-09FE-4698-8FA3-F549C7FB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48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Architectures of the internet of things</vt:lpstr>
      <vt:lpstr>Internet enabled smart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of the internet of things</dc:title>
  <dc:creator>Matthew King</dc:creator>
  <cp:lastModifiedBy>Matthew King</cp:lastModifiedBy>
  <cp:revision>2</cp:revision>
  <dcterms:created xsi:type="dcterms:W3CDTF">2019-07-06T11:55:35Z</dcterms:created>
  <dcterms:modified xsi:type="dcterms:W3CDTF">2019-07-06T11:57:19Z</dcterms:modified>
</cp:coreProperties>
</file>