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8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6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2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775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24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314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946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5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87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52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4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94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37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9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7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21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C07E-FB02-43DA-9437-A2155A173B00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4B25-4FDD-48CD-8F84-855B00B47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153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84E0-35CE-4F39-8B5F-C3DDC3FC2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54EF-CCC5-410F-94BD-770084893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Matthew King</a:t>
            </a:r>
          </a:p>
        </p:txBody>
      </p:sp>
    </p:spTree>
    <p:extLst>
      <p:ext uri="{BB962C8B-B14F-4D97-AF65-F5344CB8AC3E}">
        <p14:creationId xmlns:p14="http://schemas.microsoft.com/office/powerpoint/2010/main" val="279911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8A4F-186C-495B-B247-42425BD1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Build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1C66-75A2-4AC9-80B8-A9CD7DE4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Ahead of Schedule</a:t>
            </a:r>
          </a:p>
          <a:p>
            <a:pPr lvl="1"/>
            <a:r>
              <a:rPr lang="en-GB" dirty="0"/>
              <a:t>Build process is complete until after Christmas</a:t>
            </a:r>
          </a:p>
          <a:p>
            <a:r>
              <a:rPr lang="en-GB" dirty="0"/>
              <a:t>Documentation is on track</a:t>
            </a:r>
          </a:p>
          <a:p>
            <a:pPr lvl="1"/>
            <a:r>
              <a:rPr lang="en-GB" dirty="0"/>
              <a:t>Started to complete the interim report</a:t>
            </a:r>
          </a:p>
          <a:p>
            <a:pPr lvl="1"/>
            <a:r>
              <a:rPr lang="en-GB" dirty="0"/>
              <a:t>Collecting references </a:t>
            </a:r>
          </a:p>
        </p:txBody>
      </p:sp>
    </p:spTree>
    <p:extLst>
      <p:ext uri="{BB962C8B-B14F-4D97-AF65-F5344CB8AC3E}">
        <p14:creationId xmlns:p14="http://schemas.microsoft.com/office/powerpoint/2010/main" val="24052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0C56-8583-42E6-90D9-EACED452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230B-ABEF-4023-9397-B033F576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  <a:p>
            <a:r>
              <a:rPr lang="en-GB" dirty="0"/>
              <a:t>Continue to keep on track with documentation</a:t>
            </a:r>
          </a:p>
          <a:p>
            <a:pPr lvl="1"/>
            <a:r>
              <a:rPr lang="en-GB" dirty="0"/>
              <a:t>Aim for a hand in of before new year</a:t>
            </a:r>
          </a:p>
          <a:p>
            <a:r>
              <a:rPr lang="en-GB" dirty="0"/>
              <a:t>Continue research on relevant topics</a:t>
            </a:r>
          </a:p>
          <a:p>
            <a:pPr lvl="1"/>
            <a:r>
              <a:rPr lang="en-GB" dirty="0"/>
              <a:t>Research alternatives of my design choices</a:t>
            </a:r>
          </a:p>
          <a:p>
            <a:pPr lvl="1"/>
            <a:r>
              <a:rPr lang="en-GB" dirty="0"/>
              <a:t>Comment on these alternatives</a:t>
            </a:r>
          </a:p>
          <a:p>
            <a:r>
              <a:rPr lang="en-GB" dirty="0"/>
              <a:t>Keep the build progress ahead of time</a:t>
            </a:r>
          </a:p>
          <a:p>
            <a:pPr lvl="1"/>
            <a:r>
              <a:rPr lang="en-GB" dirty="0"/>
              <a:t>Keeping things this way allows me to complete documents in good time</a:t>
            </a:r>
          </a:p>
          <a:p>
            <a:pPr lvl="1"/>
            <a:r>
              <a:rPr lang="en-GB" dirty="0"/>
              <a:t>Building like this allows more time for testing</a:t>
            </a:r>
          </a:p>
          <a:p>
            <a:pPr lvl="1"/>
            <a:r>
              <a:rPr lang="en-GB" dirty="0"/>
              <a:t>More time to improve </a:t>
            </a:r>
            <a:r>
              <a:rPr lang="en-GB"/>
              <a:t>the product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1165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</TotalTime>
  <Words>97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Current Progress</vt:lpstr>
      <vt:lpstr>Current Build Progress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Progress</dc:title>
  <dc:creator>Matthew King</dc:creator>
  <cp:lastModifiedBy>Matthew King</cp:lastModifiedBy>
  <cp:revision>2</cp:revision>
  <dcterms:created xsi:type="dcterms:W3CDTF">2018-11-21T00:40:14Z</dcterms:created>
  <dcterms:modified xsi:type="dcterms:W3CDTF">2018-11-21T00:56:23Z</dcterms:modified>
</cp:coreProperties>
</file>