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14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85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2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9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71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6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99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3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20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0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0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65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27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63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62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2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1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7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251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4B143-63FB-4C4B-A273-65B332245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Embedded Network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32828B-6838-442B-BA9D-3F35C0507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Adam Hussain </a:t>
            </a:r>
            <a:r>
              <a:rPr lang="en-GB" dirty="0" err="1"/>
              <a:t>Ioannis</a:t>
            </a:r>
            <a:r>
              <a:rPr lang="en-GB" dirty="0"/>
              <a:t> </a:t>
            </a:r>
            <a:r>
              <a:rPr lang="en-GB" dirty="0" err="1"/>
              <a:t>Anastasiou</a:t>
            </a:r>
            <a:r>
              <a:rPr lang="en-GB" dirty="0"/>
              <a:t> Matt King</a:t>
            </a:r>
          </a:p>
        </p:txBody>
      </p:sp>
    </p:spTree>
    <p:extLst>
      <p:ext uri="{BB962C8B-B14F-4D97-AF65-F5344CB8AC3E}">
        <p14:creationId xmlns:p14="http://schemas.microsoft.com/office/powerpoint/2010/main" val="206988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D1AF7-4CCC-4D2D-983E-979222A2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63021-8E9B-4861-BC76-4221DDC0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3560"/>
            <a:ext cx="9905999" cy="3977641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GB" dirty="0"/>
              <a:t>Temperature and light sensors</a:t>
            </a:r>
          </a:p>
          <a:p>
            <a:pPr>
              <a:spcBef>
                <a:spcPts val="0"/>
              </a:spcBef>
            </a:pPr>
            <a:r>
              <a:rPr lang="en-GB" dirty="0"/>
              <a:t>Manual control of heating and lighting</a:t>
            </a:r>
          </a:p>
          <a:p>
            <a:pPr>
              <a:spcBef>
                <a:spcPts val="0"/>
              </a:spcBef>
            </a:pPr>
            <a:r>
              <a:rPr lang="en-GB" dirty="0"/>
              <a:t>Integral display of key system data</a:t>
            </a:r>
          </a:p>
          <a:p>
            <a:pPr>
              <a:spcBef>
                <a:spcPts val="0"/>
              </a:spcBef>
            </a:pPr>
            <a:r>
              <a:rPr lang="en-GB" dirty="0"/>
              <a:t>Intrusion detection mechanisms and access control</a:t>
            </a:r>
          </a:p>
          <a:p>
            <a:pPr>
              <a:spcBef>
                <a:spcPts val="0"/>
              </a:spcBef>
            </a:pPr>
            <a:r>
              <a:rPr lang="en-GB" dirty="0"/>
              <a:t>Logging of system data with time (so as to allow time histories of temperature and light levels)</a:t>
            </a:r>
          </a:p>
          <a:p>
            <a:pPr>
              <a:spcBef>
                <a:spcPts val="0"/>
              </a:spcBef>
            </a:pPr>
            <a:r>
              <a:rPr lang="en-GB" dirty="0"/>
              <a:t>Intelligent monitoring systems to switch lights and heating off in unoccupied areas</a:t>
            </a:r>
          </a:p>
          <a:p>
            <a:pPr>
              <a:spcBef>
                <a:spcPts val="0"/>
              </a:spcBef>
            </a:pPr>
            <a:r>
              <a:rPr lang="en-GB" dirty="0"/>
              <a:t>Wireless communication between different units (e.g. between an entry unit and a room unit)</a:t>
            </a:r>
          </a:p>
        </p:txBody>
      </p:sp>
    </p:spTree>
    <p:extLst>
      <p:ext uri="{BB962C8B-B14F-4D97-AF65-F5344CB8AC3E}">
        <p14:creationId xmlns:p14="http://schemas.microsoft.com/office/powerpoint/2010/main" val="37579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A85A46-E23D-4F67-BD0A-878C7635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E217ED-F938-4CA2-AE3F-FA2DEB5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Temperature and light sensors</a:t>
            </a:r>
          </a:p>
          <a:p>
            <a:pPr>
              <a:spcBef>
                <a:spcPts val="0"/>
              </a:spcBef>
            </a:pPr>
            <a:r>
              <a:rPr lang="en-GB" dirty="0"/>
              <a:t>Manual control of heating and lighting</a:t>
            </a:r>
          </a:p>
          <a:p>
            <a:pPr>
              <a:spcBef>
                <a:spcPts val="0"/>
              </a:spcBef>
            </a:pPr>
            <a:r>
              <a:rPr lang="en-GB" dirty="0"/>
              <a:t>Integral display of key system data</a:t>
            </a:r>
          </a:p>
          <a:p>
            <a:pPr>
              <a:spcBef>
                <a:spcPts val="0"/>
              </a:spcBef>
            </a:pPr>
            <a:r>
              <a:rPr lang="en-GB" dirty="0"/>
              <a:t>Intrusion detection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362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2049C-AFB2-4D81-BF72-AC7AFE20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53968" y="1094232"/>
            <a:ext cx="4572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4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9009D-FB82-491B-8672-EBC56BF1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Steps did we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9E0DEE-1B37-4C48-9010-9BB9FC74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programming sessions</a:t>
            </a:r>
          </a:p>
          <a:p>
            <a:r>
              <a:rPr lang="en-GB" dirty="0" smtClean="0"/>
              <a:t>Group planning time before starting the programming</a:t>
            </a:r>
          </a:p>
          <a:p>
            <a:r>
              <a:rPr lang="en-GB" dirty="0" smtClean="0"/>
              <a:t>breakdown of tasks for fai</a:t>
            </a:r>
            <a:r>
              <a:rPr lang="en-GB" dirty="0" smtClean="0"/>
              <a:t>r allocation of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65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1A6FE-E98E-494F-B647-DA347583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could have been done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035AD-6838-4773-B9C6-6ABA0EA0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Logging of system data with time (so as to allow time histories of temperature and light levels)</a:t>
            </a:r>
          </a:p>
          <a:p>
            <a:pPr>
              <a:spcBef>
                <a:spcPts val="0"/>
              </a:spcBef>
            </a:pPr>
            <a:r>
              <a:rPr lang="en-GB" dirty="0"/>
              <a:t>Intelligent monitoring systems to switch lights and heating off in unoccupied areas</a:t>
            </a:r>
          </a:p>
          <a:p>
            <a:pPr>
              <a:spcBef>
                <a:spcPts val="0"/>
              </a:spcBef>
            </a:pPr>
            <a:r>
              <a:rPr lang="en-GB" dirty="0"/>
              <a:t>Wireless communication between different units (e.g. between an entry unit and a room unit)</a:t>
            </a:r>
          </a:p>
          <a:p>
            <a:r>
              <a:rPr lang="en-GB" dirty="0"/>
              <a:t>A</a:t>
            </a:r>
            <a:r>
              <a:rPr lang="en-GB" dirty="0" smtClean="0"/>
              <a:t>ccess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5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CD0ADD-AC8A-4C18-AC24-373E1A95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701" y="2758214"/>
            <a:ext cx="9905998" cy="1478570"/>
          </a:xfrm>
        </p:spPr>
        <p:txBody>
          <a:bodyPr/>
          <a:lstStyle/>
          <a:p>
            <a:r>
              <a:rPr lang="en-GB" dirty="0" smtClean="0"/>
              <a:t>Any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1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195</TotalTime>
  <Words>184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Embedded Network Design</vt:lpstr>
      <vt:lpstr>Project Aims</vt:lpstr>
      <vt:lpstr>Project Outcomes</vt:lpstr>
      <vt:lpstr>Demo</vt:lpstr>
      <vt:lpstr>What Steps did we take</vt:lpstr>
      <vt:lpstr>What could have been done better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Network Design</dc:title>
  <dc:creator>Matthew King</dc:creator>
  <cp:lastModifiedBy>Matthew David King King</cp:lastModifiedBy>
  <cp:revision>23</cp:revision>
  <dcterms:created xsi:type="dcterms:W3CDTF">2019-03-19T20:21:24Z</dcterms:created>
  <dcterms:modified xsi:type="dcterms:W3CDTF">2019-03-20T11:44:21Z</dcterms:modified>
</cp:coreProperties>
</file>