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6E4B1D-ADB2-4F15-8389-44110F300007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400" b="0" dirty="0"/>
              <a:t>Designing an embedded home security and automation system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By Matthew King, Adam Hussain, </a:t>
            </a:r>
            <a:r>
              <a:rPr lang="en-GB" dirty="0" err="1" smtClean="0"/>
              <a:t>Ioannis</a:t>
            </a:r>
            <a:r>
              <a:rPr lang="en-GB" dirty="0" smtClean="0"/>
              <a:t> </a:t>
            </a:r>
            <a:r>
              <a:rPr lang="en-GB" dirty="0" err="1" smtClean="0"/>
              <a:t>Anastasiou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06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083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102</TotalTime>
  <Words>18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Designing an embedded home security and automation system</vt:lpstr>
      <vt:lpstr>Objectives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Networks</dc:title>
  <dc:creator>Matthew David King King</dc:creator>
  <cp:lastModifiedBy>Matthew David King King</cp:lastModifiedBy>
  <cp:revision>3</cp:revision>
  <dcterms:created xsi:type="dcterms:W3CDTF">2019-03-07T13:24:40Z</dcterms:created>
  <dcterms:modified xsi:type="dcterms:W3CDTF">2019-03-07T15:07:33Z</dcterms:modified>
</cp:coreProperties>
</file>