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4C4-6661-4427-A446-68952E176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Remote web-based monitoring of the brewing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0944-3246-442E-8A36-AE14FEBD3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Progress Presentation 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3326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52B-14A5-4EBC-AFEB-E1F62C3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1230-B206-4ECB-A7FA-4C2E15E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2862"/>
            <a:ext cx="10820400" cy="47323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Aim</a:t>
            </a:r>
          </a:p>
          <a:p>
            <a:pPr lvl="1"/>
            <a:r>
              <a:rPr lang="en-GB" dirty="0"/>
              <a:t>Produce a system that can be used to monitor the brewing process remotely from a web page via a temperature sensor and a web enable camera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sz="2200" dirty="0"/>
              <a:t>Working temperature acquisition system</a:t>
            </a:r>
          </a:p>
          <a:p>
            <a:pPr lvl="1"/>
            <a:r>
              <a:rPr lang="en-GB" sz="2200" dirty="0"/>
              <a:t>Raspberry Pi setup for data acquisition from the Arduino system</a:t>
            </a:r>
          </a:p>
          <a:p>
            <a:pPr lvl="1"/>
            <a:r>
              <a:rPr lang="en-GB" sz="2200" dirty="0"/>
              <a:t>Completed automatically updating web page and integrated web camera</a:t>
            </a:r>
          </a:p>
          <a:p>
            <a:pPr lvl="1"/>
            <a:r>
              <a:rPr lang="en-GB" sz="2200" dirty="0"/>
              <a:t>Completed automatically updating web page with video feed</a:t>
            </a:r>
          </a:p>
          <a:p>
            <a:pPr lvl="1"/>
            <a:r>
              <a:rPr lang="en-GB" sz="2200" dirty="0"/>
              <a:t>Completed web page is hosted locally</a:t>
            </a:r>
          </a:p>
          <a:p>
            <a:pPr lvl="1"/>
            <a:r>
              <a:rPr lang="en-GB" sz="2200" dirty="0"/>
              <a:t>Completed web page with a working web server solution and port forwarding</a:t>
            </a:r>
          </a:p>
          <a:p>
            <a:pPr lvl="1"/>
            <a:r>
              <a:rPr lang="en-GB" sz="2200" dirty="0"/>
              <a:t>To create a light source for the camera that will automatically switch on in dark environments.</a:t>
            </a:r>
          </a:p>
          <a:p>
            <a:pPr lvl="1"/>
            <a:r>
              <a:rPr lang="en-GB" sz="2200" dirty="0"/>
              <a:t>To create an email-based update system to notify the user of impending changes that need to be made or problems that need solving time permitting an SMS system could be implemented also.</a:t>
            </a:r>
          </a:p>
        </p:txBody>
      </p:sp>
    </p:spTree>
    <p:extLst>
      <p:ext uri="{BB962C8B-B14F-4D97-AF65-F5344CB8AC3E}">
        <p14:creationId xmlns:p14="http://schemas.microsoft.com/office/powerpoint/2010/main" val="122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A6D2-C79A-428D-9273-74700C70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29FF-C113-4312-A0E4-97295522A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715" y="2193925"/>
            <a:ext cx="5458570" cy="4024313"/>
          </a:xfrm>
        </p:spPr>
      </p:pic>
    </p:spTree>
    <p:extLst>
      <p:ext uri="{BB962C8B-B14F-4D97-AF65-F5344CB8AC3E}">
        <p14:creationId xmlns:p14="http://schemas.microsoft.com/office/powerpoint/2010/main" val="42670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9FFC-7D2F-41FC-A115-8944C82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7B-F4FA-47EF-9CD3-961F312F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is ahead of Schedule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Working fully soldered Arduino system</a:t>
            </a:r>
          </a:p>
          <a:p>
            <a:pPr lvl="1"/>
            <a:r>
              <a:rPr lang="en-GB" dirty="0"/>
              <a:t>Raspberry Pi reads serial communications from Arduino</a:t>
            </a:r>
          </a:p>
          <a:p>
            <a:pPr lvl="1"/>
            <a:r>
              <a:rPr lang="en-GB" dirty="0"/>
              <a:t>Raspberry Pi has working camera feed</a:t>
            </a:r>
          </a:p>
          <a:p>
            <a:pPr lvl="1"/>
            <a:r>
              <a:rPr lang="en-GB" dirty="0"/>
              <a:t>Raspberry Pi hosts a website on the local network</a:t>
            </a:r>
          </a:p>
          <a:p>
            <a:pPr lvl="2"/>
            <a:r>
              <a:rPr lang="en-GB" dirty="0"/>
              <a:t>Website has place holders for temperature readings</a:t>
            </a:r>
          </a:p>
          <a:p>
            <a:pPr lvl="2"/>
            <a:r>
              <a:rPr lang="en-GB" dirty="0"/>
              <a:t>Website hosts camera module feed</a:t>
            </a:r>
          </a:p>
          <a:p>
            <a:pPr lvl="2"/>
            <a:r>
              <a:rPr lang="en-GB" dirty="0"/>
              <a:t>Don’t have network permissions to use port forwarding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17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5CD-B60B-4B90-8B03-C2806289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5D4-422E-43D6-AC50-A5C8BC6B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web server solution to use a JavaScript based service</a:t>
            </a:r>
          </a:p>
          <a:p>
            <a:pPr lvl="1"/>
            <a:r>
              <a:rPr lang="en-GB" dirty="0"/>
              <a:t>I will be using Node.js to as the new host to my webserver</a:t>
            </a:r>
          </a:p>
          <a:p>
            <a:pPr lvl="1"/>
            <a:r>
              <a:rPr lang="en-GB" dirty="0"/>
              <a:t>This is instead of my current solution apache2</a:t>
            </a:r>
          </a:p>
          <a:p>
            <a:r>
              <a:rPr lang="en-GB" dirty="0"/>
              <a:t>Add in automatically updating data using AJAX and JavaScript</a:t>
            </a:r>
          </a:p>
          <a:p>
            <a:pPr lvl="1"/>
            <a:r>
              <a:rPr lang="en-GB" dirty="0"/>
              <a:t>I will be using AJAX to send the updated data to the website</a:t>
            </a:r>
          </a:p>
          <a:p>
            <a:pPr lvl="1"/>
            <a:r>
              <a:rPr lang="en-GB" dirty="0"/>
              <a:t>I will switch from python managing my GPIO to JavaScript. </a:t>
            </a:r>
          </a:p>
          <a:p>
            <a:pPr lvl="2"/>
            <a:r>
              <a:rPr lang="en-GB" dirty="0"/>
              <a:t>This is to streamline the programming of my project</a:t>
            </a:r>
          </a:p>
          <a:p>
            <a:pPr lvl="2"/>
            <a:r>
              <a:rPr lang="en-GB" dirty="0"/>
              <a:t>Making this change will make the project easier to replicate</a:t>
            </a:r>
          </a:p>
          <a:p>
            <a:pPr lvl="2"/>
            <a:r>
              <a:rPr lang="en-GB" dirty="0"/>
              <a:t>This change will also make the code easier to read </a:t>
            </a:r>
            <a:r>
              <a:rPr lang="en-GB"/>
              <a:t>and 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194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1152</TotalTime>
  <Words>307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Remote web-based monitoring of the brewing process</vt:lpstr>
      <vt:lpstr>Aim and objectives</vt:lpstr>
      <vt:lpstr>Current State Of the project</vt:lpstr>
      <vt:lpstr>Current State Of the project</vt:lpstr>
      <vt:lpstr>Next steps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web-based monitoring of the brewing process</dc:title>
  <dc:creator>Matthew King</dc:creator>
  <cp:lastModifiedBy>Invate</cp:lastModifiedBy>
  <cp:revision>14</cp:revision>
  <dcterms:created xsi:type="dcterms:W3CDTF">2018-11-23T16:22:47Z</dcterms:created>
  <dcterms:modified xsi:type="dcterms:W3CDTF">2018-12-22T12:14:04Z</dcterms:modified>
</cp:coreProperties>
</file>