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64C4-6661-4427-A446-68952E176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Remote web-based monitoring of the brewing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30944-3246-442E-8A36-AE14FEBD3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Progress Presentation by Matthew King</a:t>
            </a:r>
          </a:p>
        </p:txBody>
      </p:sp>
    </p:spTree>
    <p:extLst>
      <p:ext uri="{BB962C8B-B14F-4D97-AF65-F5344CB8AC3E}">
        <p14:creationId xmlns:p14="http://schemas.microsoft.com/office/powerpoint/2010/main" val="332634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152B-14A5-4EBC-AFEB-E1F62C3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1230-B206-4ECB-A7FA-4C2E15E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2862"/>
            <a:ext cx="10820400" cy="473231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Aim</a:t>
            </a:r>
          </a:p>
          <a:p>
            <a:pPr lvl="1"/>
            <a:r>
              <a:rPr lang="en-GB" dirty="0"/>
              <a:t>Produce a system that can be used to monitor the brewing process remotely from a web page via a temperature sensor and a web enable camera</a:t>
            </a:r>
          </a:p>
          <a:p>
            <a:r>
              <a:rPr lang="en-GB" dirty="0"/>
              <a:t>Objectives</a:t>
            </a:r>
          </a:p>
          <a:p>
            <a:pPr lvl="1"/>
            <a:r>
              <a:rPr lang="en-GB" sz="2200" dirty="0"/>
              <a:t>Working temperature acquisition system</a:t>
            </a:r>
          </a:p>
          <a:p>
            <a:pPr lvl="1"/>
            <a:r>
              <a:rPr lang="en-GB" sz="2200" dirty="0"/>
              <a:t>Raspberry Pi setup for data acquisition from the Arduino system</a:t>
            </a:r>
          </a:p>
          <a:p>
            <a:pPr lvl="1"/>
            <a:r>
              <a:rPr lang="en-GB" sz="2200" dirty="0"/>
              <a:t>Completed automatically updating web page and integrated web camera</a:t>
            </a:r>
          </a:p>
          <a:p>
            <a:pPr lvl="1"/>
            <a:r>
              <a:rPr lang="en-GB" sz="2200" dirty="0"/>
              <a:t>Completed automatically updating web page with video feed</a:t>
            </a:r>
          </a:p>
          <a:p>
            <a:pPr lvl="1"/>
            <a:r>
              <a:rPr lang="en-GB" sz="2200" dirty="0"/>
              <a:t>Completed web page is hosted locally</a:t>
            </a:r>
          </a:p>
          <a:p>
            <a:pPr lvl="1"/>
            <a:r>
              <a:rPr lang="en-GB" sz="2200" dirty="0"/>
              <a:t>Completed web page with a working web server solution and port forwarding</a:t>
            </a:r>
          </a:p>
          <a:p>
            <a:pPr lvl="1"/>
            <a:r>
              <a:rPr lang="en-GB" sz="2200" dirty="0"/>
              <a:t>To create a light source for the camera that will automatically switch on in dark environments.</a:t>
            </a:r>
          </a:p>
          <a:p>
            <a:pPr lvl="1"/>
            <a:r>
              <a:rPr lang="en-GB" sz="2200" dirty="0"/>
              <a:t>To create an email-based update system to notify the user of impending changes that need to be made or problems that need solving time permitting an SMS system could be implemented also.</a:t>
            </a:r>
          </a:p>
        </p:txBody>
      </p:sp>
    </p:spTree>
    <p:extLst>
      <p:ext uri="{BB962C8B-B14F-4D97-AF65-F5344CB8AC3E}">
        <p14:creationId xmlns:p14="http://schemas.microsoft.com/office/powerpoint/2010/main" val="12260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A6D2-C79A-428D-9273-74700C70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CDE0-A74E-4514-A656-E9FFBA4B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21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</TotalTime>
  <Words>143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Remote web-based monitoring of the brewing process</vt:lpstr>
      <vt:lpstr>Aim and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web-based monitoring of the brewing process</dc:title>
  <dc:creator>Matthew King</dc:creator>
  <cp:lastModifiedBy>Matthew King</cp:lastModifiedBy>
  <cp:revision>3</cp:revision>
  <dcterms:created xsi:type="dcterms:W3CDTF">2018-11-23T16:22:47Z</dcterms:created>
  <dcterms:modified xsi:type="dcterms:W3CDTF">2018-11-23T16:51:57Z</dcterms:modified>
</cp:coreProperties>
</file>