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AD83-9E08-434F-9678-F59A4B85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D4EE-69B6-4124-9546-0CA9A6B7B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B4D-18A9-4ED4-8EB7-1F72417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EDF0-4EFF-4AB5-94E1-076B897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ACEA-DFC7-4084-AE60-1114ED8A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F56A-DE61-4629-8E28-5DEFF03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6E63-956A-4121-AEF9-FFEC4498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CE3F-05B4-4068-9D4E-EDB39848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9479-41EE-42D2-A0E6-8EF6FC69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0977-D26E-4F91-9B7C-F5C837F6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132F9-3C8C-49CA-9DE3-E731AE48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BF7C-7881-4BF6-B25E-5E75EA5B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559A-B677-492B-8BEA-E4D8FC18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A86-A3AE-482F-99F1-DB1B573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3EC2-CB50-4633-A632-93EF608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FA63-39B1-40C3-BC1D-AB1690BD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94E2-0BD7-4513-A82F-BEEAF996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CAD5-8F71-4B56-8FF4-5D8B182D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820C-2ABC-4260-9281-E7ABF766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375A-FEE5-4255-9E3D-68A333A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F127-26A6-44A2-BC72-4DD59C8B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1B6C9-30C9-4821-9311-B4223DDA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249-40FA-4BC9-8D68-41F4D13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3692-5193-40AD-B7A6-3B65A99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58E4-A598-4865-8551-7608EB8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82A-A5DA-4C7D-AF7C-C90407A5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0589-DE74-4AAD-A1D8-6C476D386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8CF0-6BD6-4EC0-99D1-CD416171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C6DC-118A-4CCC-B2D4-6B419147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5B02D-2DB0-4F58-B055-2B8C61EB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519-6D47-4F5B-9B0B-8DDA572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6B8-9559-4CF8-A55C-5D20E728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5106-9FEC-44F5-8597-07C0AB62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C307-BEBB-4837-B7E1-4383D6C7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31E7-0AAC-4E5C-8AEA-7B0C67D5D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3280-D29A-4685-B0EC-58F1A77E2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499D8-FC06-411A-A0EC-17792CC4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2617A-D25F-424C-B2A6-96849F9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8CF03-5B6E-4CEA-BDAD-E539EB7C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0D02-A9A9-4E15-A1A9-97C1055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0597-AEB5-472F-9444-F7B700CD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E806F-572E-4EE8-ADD1-6A2C2AC8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8450-CC11-4A89-9DF2-CD7D531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5A769-634F-4089-BB27-CB5E86F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3781C-C402-4B7E-A541-F5F439C4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71F8-BEA1-488A-9A6A-2A840CD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DA4-F1FE-4EF3-8BEF-1F9C3E2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134B-96CF-4268-8F32-F7FB1499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9BF9-EBE2-4F6C-8547-2AA21CE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FBCA-3CC0-4537-B565-24E736A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1AFA-5794-47B0-90AA-9ECB185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4C7D-B4E7-4381-A08B-4244407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DB79-C6DF-43CF-B4B5-30F52A6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1D02-9459-49E2-AB58-9C9A5366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DAD1-2B41-433C-AEF5-3ADDD3D2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D3676-CB39-495E-A688-8900AD52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DE6A4-821C-4DB6-B1CD-557B32C8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5096-E127-41C7-AB88-3C81E96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B0908-C615-49FD-BD59-BB17DB3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5252-3ACC-4FCE-9618-B0356DD7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4C32-31D5-44B1-8F2C-C36B0C95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7B8B-D340-4338-ABCA-482CAC4953C8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9FE5-ECDD-4670-B567-6CD73AA1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0158-7ACA-4DA2-B3A5-5669CF8F0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0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550D-F1A3-48F8-A6F0-5E32B0521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 Architectures for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722C5-3E0F-48DF-B214-04014DB42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Matthew King</a:t>
            </a:r>
          </a:p>
        </p:txBody>
      </p:sp>
    </p:spTree>
    <p:extLst>
      <p:ext uri="{BB962C8B-B14F-4D97-AF65-F5344CB8AC3E}">
        <p14:creationId xmlns:p14="http://schemas.microsoft.com/office/powerpoint/2010/main" val="38089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32CA-DFE7-4421-A08F-CA466CBB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6520-46A4-4BA0-89AC-D16E96D3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prototype system that can:</a:t>
            </a:r>
          </a:p>
          <a:p>
            <a:pPr lvl="1"/>
            <a:r>
              <a:rPr lang="en-GB" dirty="0"/>
              <a:t>Collect temperature and light data</a:t>
            </a:r>
          </a:p>
          <a:p>
            <a:pPr lvl="1"/>
            <a:r>
              <a:rPr lang="en-GB" dirty="0"/>
              <a:t>Send this data via the m	</a:t>
            </a:r>
            <a:r>
              <a:rPr lang="en-GB" dirty="0" err="1"/>
              <a:t>qtt</a:t>
            </a:r>
            <a:r>
              <a:rPr lang="en-GB" dirty="0"/>
              <a:t> protocol to a broker</a:t>
            </a:r>
          </a:p>
          <a:p>
            <a:pPr lvl="1"/>
            <a:r>
              <a:rPr lang="en-GB" dirty="0"/>
              <a:t>Automatic control of a heating system based on temperature</a:t>
            </a:r>
          </a:p>
          <a:p>
            <a:pPr lvl="1"/>
            <a:r>
              <a:rPr lang="en-GB" dirty="0"/>
              <a:t>Triggering of lights at low levels</a:t>
            </a:r>
          </a:p>
          <a:p>
            <a:pPr lvl="1"/>
            <a:r>
              <a:rPr lang="en-GB" dirty="0"/>
              <a:t>Other desired </a:t>
            </a:r>
            <a:r>
              <a:rPr lang="en-GB"/>
              <a:t>funcitonalitly</a:t>
            </a:r>
          </a:p>
        </p:txBody>
      </p:sp>
    </p:spTree>
    <p:extLst>
      <p:ext uri="{BB962C8B-B14F-4D97-AF65-F5344CB8AC3E}">
        <p14:creationId xmlns:p14="http://schemas.microsoft.com/office/powerpoint/2010/main" val="34570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5399-EA39-4F6E-92A3-60BF70F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1EC1-E4FA-4569-83D3-BCBC0DBC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 temperature and light data</a:t>
            </a:r>
          </a:p>
          <a:p>
            <a:r>
              <a:rPr lang="en-GB" dirty="0"/>
              <a:t>send it to Adafruit.io</a:t>
            </a:r>
          </a:p>
          <a:p>
            <a:r>
              <a:rPr lang="en-GB" dirty="0"/>
              <a:t>simulate feedback via LEDs</a:t>
            </a:r>
          </a:p>
          <a:p>
            <a:pPr lvl="1"/>
            <a:r>
              <a:rPr lang="en-GB" dirty="0"/>
              <a:t>Automate the control of the light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30478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7F27-ED45-4DE8-A696-B322CDA9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8FB1-6CF3-4284-9B0F-686AABB2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10DF8-0CBA-478A-8A90-ED731D8E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8" y="407201"/>
            <a:ext cx="7208364" cy="60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3BE2-E690-479F-88D7-D15BDB98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0748-B7D0-482F-9476-A58DDA38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and LCD to display the data</a:t>
            </a:r>
          </a:p>
          <a:p>
            <a:pPr lvl="1"/>
            <a:r>
              <a:rPr lang="en-GB" dirty="0"/>
              <a:t>Kept the uptime messages from the </a:t>
            </a:r>
            <a:r>
              <a:rPr lang="en-GB" dirty="0" err="1"/>
              <a:t>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8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A292-03DC-4DEF-AFF1-57E3216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5403-1F97-48AB-8620-04C6A5DC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BE877-95FD-4882-A0CD-7791AE1A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3" t="18067" r="7447" b="22037"/>
          <a:stretch/>
        </p:blipFill>
        <p:spPr>
          <a:xfrm>
            <a:off x="772891" y="1315039"/>
            <a:ext cx="10646218" cy="42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Architectures for the Internet of Things</vt:lpstr>
      <vt:lpstr>The Task</vt:lpstr>
      <vt:lpstr>Basic System</vt:lpstr>
      <vt:lpstr>PowerPoint Presentation</vt:lpstr>
      <vt:lpstr>Optional Extras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Architectures for the Internet of Things</dc:title>
  <dc:creator>King, Matthew david king</dc:creator>
  <cp:lastModifiedBy>Matthew King</cp:lastModifiedBy>
  <cp:revision>9</cp:revision>
  <dcterms:created xsi:type="dcterms:W3CDTF">2019-01-28T09:34:28Z</dcterms:created>
  <dcterms:modified xsi:type="dcterms:W3CDTF">2019-01-30T03:05:13Z</dcterms:modified>
</cp:coreProperties>
</file>