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D9EB-3129-9249-9F5C-F75D82C44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99FB-5985-864D-9104-7F23508C9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BC08-7935-EA46-B874-B619FAED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85E3-CA69-CF42-8D0C-38C63B9C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064E-B8C1-2A40-91B5-0DF5C534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CF4-C5B6-9945-B115-EB824B4A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636E4-3BA3-7A4F-91DC-738456ED1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8846-D1F4-EB4A-B1C6-DB5FD84F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1090-CD9D-414C-BCE3-6216AFC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C75E-BAAC-844A-AEC1-56945647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A9D64-B1B0-A446-B74E-807BA05C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1CCA-6CE4-094B-8233-3F8F6DDC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C9A7A-64EE-A841-8C50-903A1589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80F1-C7FD-8645-B971-EE3BE216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5DEE5-C9DD-ED41-B2FF-C4165A1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C984-55BA-2E42-B319-44030228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C7C1-2160-C443-96BF-4858D18A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1DC5-ED28-564C-9414-B066ABC2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1B96-7485-844C-B2A2-DDEF8FE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7231-2AE0-8A4C-8089-6F866819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BE8-B874-164A-AA37-A4AD79C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A6526-3700-BE46-A8EB-7B1A1C3B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86BF-6D49-144E-8097-3E571B89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4F3-D85E-4243-9E10-815870CE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BD6C-5214-C447-A9CE-2E83189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7B9-01D1-0448-9141-86C98306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A689-38FC-5540-B356-D52D3B286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69BE-66FE-014B-976C-A66ED444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2FD6-8419-3547-93A6-8B73C0B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4300-A5F3-4F4E-A7A4-5E3EDED7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6367D-7ECB-7847-9F3D-7C3ED50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306B-90D0-5A41-B0A3-E1FE7234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9DCE-991B-F547-AC81-44872DE7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B829-9509-524D-9BE9-38D6D1CB3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AC05-79C9-C744-9241-A5EC3832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A0F71-3A61-E64A-9CA6-59A405D69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1FEF8-F5A8-744D-8324-B3EEBFC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49862-F7AC-A94E-95CB-312E1BA2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6139-4C71-B549-8F9C-98729A19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187E-AAEF-7542-85CE-323590E6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60C4C-096D-7C41-9342-77576C0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50773-8E20-A840-9F80-8E57B383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9F178-BB2A-3F48-A7FF-26B79C8E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D7E8A-889E-3F41-B5F9-AA399489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1037-EDE1-8247-8658-AE081621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C020-B122-404D-BC37-999C55F6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FC3-AED4-C446-8AF1-6981B0C0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75BD-B39F-1440-8D66-BDDAF622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1E154-F46A-6B4B-A9C1-901056B5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269E-2D27-034D-8478-BA4D82E1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5FC72-7124-6447-A104-C0542C28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748A-51B4-A04F-8478-428FEDB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713-3EE0-7642-9D4A-E6F2DA4C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DCF22-AF68-224B-9EFF-E81F9FC11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CF2AE-6477-F74A-8B41-58BBF391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F4E2-C8D6-5544-965C-9F8B5BDF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9594-1EB5-AD4B-B1C6-3A4891A8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D7D7E-C445-DC4D-A21D-01819717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2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2F4B6-85C4-1545-80AE-FDF738EF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E441-3E2A-4149-9B3A-4DC83B5CD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CB8D-0795-C846-9CAD-756BA58D2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AB4D-17BE-6A4B-A80C-0C555F551BBD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A82B-A65E-F241-BB9F-A6A50348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6CDE-6FDF-9346-883E-96A5D2FA2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3FC3-BF3B-B342-9070-547CB1717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BCE98B-11A9-A048-A6CE-BDF79AED9ADD}"/>
              </a:ext>
            </a:extLst>
          </p:cNvPr>
          <p:cNvSpPr/>
          <p:nvPr/>
        </p:nvSpPr>
        <p:spPr>
          <a:xfrm>
            <a:off x="262758" y="136644"/>
            <a:ext cx="5617780" cy="35419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ROLE_ADMIN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EC8DE-C074-EC44-9888-CACB8F65C885}"/>
              </a:ext>
            </a:extLst>
          </p:cNvPr>
          <p:cNvSpPr/>
          <p:nvPr/>
        </p:nvSpPr>
        <p:spPr>
          <a:xfrm>
            <a:off x="704193" y="378376"/>
            <a:ext cx="4813738" cy="2280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ROLE_USER_MANAGER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D86E9-DB08-7049-A7FD-3A1CEDA988C3}"/>
              </a:ext>
            </a:extLst>
          </p:cNvPr>
          <p:cNvSpPr/>
          <p:nvPr/>
        </p:nvSpPr>
        <p:spPr>
          <a:xfrm>
            <a:off x="945929" y="513696"/>
            <a:ext cx="4330263" cy="1608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ROLE_OWL_ROLE_MANAGER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6AF37-1121-3F45-8B9F-765FB580594A}"/>
              </a:ext>
            </a:extLst>
          </p:cNvPr>
          <p:cNvSpPr/>
          <p:nvPr/>
        </p:nvSpPr>
        <p:spPr>
          <a:xfrm>
            <a:off x="1692163" y="655585"/>
            <a:ext cx="2837793" cy="809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ROLE_DATASET_MANAGER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33F51-DE36-0F42-8F90-ACFD21FD65E0}"/>
              </a:ext>
            </a:extLst>
          </p:cNvPr>
          <p:cNvSpPr/>
          <p:nvPr/>
        </p:nvSpPr>
        <p:spPr>
          <a:xfrm>
            <a:off x="262758" y="3991300"/>
            <a:ext cx="11408978" cy="37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 Datasets: Access to dataset management page, edit datasets to roles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5A39C-ECF9-974A-86EE-114A1132A51D}"/>
              </a:ext>
            </a:extLst>
          </p:cNvPr>
          <p:cNvSpPr/>
          <p:nvPr/>
        </p:nvSpPr>
        <p:spPr>
          <a:xfrm>
            <a:off x="262758" y="4473464"/>
            <a:ext cx="11408979" cy="404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 Roles: Above + Access to role management page, create roles, edit role mappings to users/AD groups/datasets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FE1B6-62A6-E542-AD05-AE4E4887BDAC}"/>
              </a:ext>
            </a:extLst>
          </p:cNvPr>
          <p:cNvSpPr/>
          <p:nvPr/>
        </p:nvSpPr>
        <p:spPr>
          <a:xfrm>
            <a:off x="262758" y="5017367"/>
            <a:ext cx="11408978" cy="404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 Users: Above + Access to user management page, create 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0BE8F-7517-F240-9ADB-40CC96F98A21}"/>
              </a:ext>
            </a:extLst>
          </p:cNvPr>
          <p:cNvSpPr/>
          <p:nvPr/>
        </p:nvSpPr>
        <p:spPr>
          <a:xfrm>
            <a:off x="704192" y="2697219"/>
            <a:ext cx="4813737" cy="5399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ROLE_CONNECTION_MANAGER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62592-AA68-7F43-92E7-11D7C9011256}"/>
              </a:ext>
            </a:extLst>
          </p:cNvPr>
          <p:cNvSpPr/>
          <p:nvPr/>
        </p:nvSpPr>
        <p:spPr>
          <a:xfrm>
            <a:off x="7178564" y="2326058"/>
            <a:ext cx="2837793" cy="5734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ROLE_OWL_CHECK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8D29A-F46A-F04D-8791-6E6CA2947C0C}"/>
              </a:ext>
            </a:extLst>
          </p:cNvPr>
          <p:cNvSpPr/>
          <p:nvPr/>
        </p:nvSpPr>
        <p:spPr>
          <a:xfrm>
            <a:off x="6077606" y="3105145"/>
            <a:ext cx="5428593" cy="5734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Owl Check: Standalone role, has ability to run owl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D113AE-095E-A643-8845-008A11278EB4}"/>
              </a:ext>
            </a:extLst>
          </p:cNvPr>
          <p:cNvSpPr/>
          <p:nvPr/>
        </p:nvSpPr>
        <p:spPr>
          <a:xfrm>
            <a:off x="262758" y="6074975"/>
            <a:ext cx="11408978" cy="4046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Admin: Above + Access to all admin config pages, &amp; modify Admin Role Access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8B44B-BD44-6D42-81CE-F6E84A7AD4CD}"/>
              </a:ext>
            </a:extLst>
          </p:cNvPr>
          <p:cNvSpPr/>
          <p:nvPr/>
        </p:nvSpPr>
        <p:spPr>
          <a:xfrm>
            <a:off x="262758" y="5595436"/>
            <a:ext cx="11408978" cy="3534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Manage Connections: Access to Connection Management &amp; Connections page; Create and map connections to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6E887-200C-B949-9F65-84C5180CCE09}"/>
              </a:ext>
            </a:extLst>
          </p:cNvPr>
          <p:cNvSpPr/>
          <p:nvPr/>
        </p:nvSpPr>
        <p:spPr>
          <a:xfrm>
            <a:off x="7373005" y="137947"/>
            <a:ext cx="2837793" cy="6437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ROLE_PUBLIC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AFE22B-C50F-DB40-9B19-2F5BD19D934F}"/>
              </a:ext>
            </a:extLst>
          </p:cNvPr>
          <p:cNvSpPr/>
          <p:nvPr/>
        </p:nvSpPr>
        <p:spPr>
          <a:xfrm>
            <a:off x="6077606" y="987321"/>
            <a:ext cx="5391807" cy="6365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Public: Access to scorecards, no dataset access when dataset security is enabled.</a:t>
            </a:r>
          </a:p>
        </p:txBody>
      </p:sp>
    </p:spTree>
    <p:extLst>
      <p:ext uri="{BB962C8B-B14F-4D97-AF65-F5344CB8AC3E}">
        <p14:creationId xmlns:p14="http://schemas.microsoft.com/office/powerpoint/2010/main" val="149828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Gettings</dc:creator>
  <cp:lastModifiedBy>Geoffrey Gettings</cp:lastModifiedBy>
  <cp:revision>2</cp:revision>
  <dcterms:created xsi:type="dcterms:W3CDTF">2019-07-17T14:34:37Z</dcterms:created>
  <dcterms:modified xsi:type="dcterms:W3CDTF">2019-07-17T14:53:42Z</dcterms:modified>
</cp:coreProperties>
</file>