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56032" y="408434"/>
            <a:ext cx="8659368" cy="722376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rgbClr val="009FD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8590398" y="6640151"/>
            <a:ext cx="349861" cy="263886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800" b="1" i="0">
                <a:solidFill>
                  <a:srgbClr val="009FDF"/>
                </a:solidFill>
                <a:latin typeface=""/>
              </a:defRPr>
            </a:lvl1pPr>
          </a:lstStyle>
          <a:p>
            <a:fld id="{891565BF-23B9-1D4A-8CE0-6F8CAF55B5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567928" cy="491032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lphaLcParenR"/>
              <a:defRPr>
                <a:solidFill>
                  <a:srgbClr val="001A72"/>
                </a:solidFill>
              </a:defRPr>
            </a:lvl2pPr>
            <a:lvl3pPr marL="1314450" indent="-400050">
              <a:buFont typeface="+mj-lt"/>
              <a:buAutoNum type="romanLcPeriod"/>
              <a:defRPr>
                <a:solidFill>
                  <a:srgbClr val="001A72"/>
                </a:solidFill>
              </a:defRPr>
            </a:lvl3pPr>
            <a:lvl4pPr>
              <a:defRPr>
                <a:solidFill>
                  <a:srgbClr val="001A72"/>
                </a:solidFill>
              </a:defRPr>
            </a:lvl4pPr>
            <a:lvl5pPr>
              <a:defRPr>
                <a:solidFill>
                  <a:srgbClr val="001A7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6502088"/>
            <a:ext cx="8686082" cy="0"/>
          </a:xfrm>
          <a:prstGeom prst="line">
            <a:avLst/>
          </a:prstGeom>
          <a:ln w="3175">
            <a:solidFill>
              <a:srgbClr val="009FD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4C94-F6EB-4897-ACF8-A10E2C7DE4B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0DA0-CC4A-46CA-AA5A-A70FAF61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ontagionlive.com/outbreak-monito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The </a:t>
            </a:r>
            <a:r>
              <a:rPr lang="en-US" sz="1600" b="1" dirty="0" err="1" smtClean="0">
                <a:solidFill>
                  <a:srgbClr val="001A72"/>
                </a:solidFill>
              </a:rPr>
              <a:t>rvest</a:t>
            </a:r>
            <a:r>
              <a:rPr lang="en-US" sz="1600" dirty="0" smtClean="0">
                <a:solidFill>
                  <a:srgbClr val="001A72"/>
                </a:solidFill>
              </a:rPr>
              <a:t> package is capable of extracting information from webpages (using CSS tags) and storing it directly into 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1A72"/>
                </a:solidFill>
              </a:rPr>
              <a:t>An example:  </a:t>
            </a:r>
            <a:r>
              <a:rPr lang="en-US" sz="1600" dirty="0">
                <a:solidFill>
                  <a:srgbClr val="001A72"/>
                </a:solidFill>
                <a:hlinkClick r:id="rId2"/>
              </a:rPr>
              <a:t>http://</a:t>
            </a:r>
            <a:r>
              <a:rPr lang="en-US" sz="1600" dirty="0" smtClean="0">
                <a:solidFill>
                  <a:srgbClr val="001A72"/>
                </a:solidFill>
                <a:hlinkClick r:id="rId2"/>
              </a:rPr>
              <a:t>www.contagionlive.com/outbreak-monitor</a:t>
            </a:r>
            <a:endParaRPr lang="en-US" sz="1600" dirty="0" smtClean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4125"/>
            <a:ext cx="6360813" cy="376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1</a:t>
            </a:r>
            <a:r>
              <a:rPr lang="en-US" sz="1600" baseline="30000" dirty="0" smtClean="0">
                <a:solidFill>
                  <a:srgbClr val="001A72"/>
                </a:solidFill>
              </a:rPr>
              <a:t>st</a:t>
            </a:r>
            <a:r>
              <a:rPr lang="en-US" sz="1600" dirty="0" smtClean="0">
                <a:solidFill>
                  <a:srgbClr val="001A72"/>
                </a:solidFill>
              </a:rPr>
              <a:t> step is to identify the “tags” associated with each column of this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Chrome has an extension to identify just this (Selector Gadget) – activate and hover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334000" cy="379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721180" y="3048000"/>
            <a:ext cx="85077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1180" y="2743200"/>
            <a:ext cx="72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“tag”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176513" y="22098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Let’s read this column into an R data frame</a:t>
            </a: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0674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05400"/>
            <a:ext cx="6276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Repeat this process for all desired columns</a:t>
            </a: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399"/>
            <a:ext cx="2971800" cy="343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69056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9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Put everything in one data frame, compare with website</a:t>
            </a: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" y="1676400"/>
            <a:ext cx="34099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2" y="4191000"/>
            <a:ext cx="30575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2131"/>
            <a:ext cx="3505200" cy="2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4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Now that results are in a data frame, you can do analysis with it.</a:t>
            </a: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4" y="1752600"/>
            <a:ext cx="72580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49720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1A72"/>
                </a:solidFill>
              </a:rPr>
              <a:t>Now that results are in a data frame, you can do analysis with it.</a:t>
            </a: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191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63" y="2819400"/>
            <a:ext cx="3272997" cy="350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(Web </a:t>
            </a:r>
            <a:r>
              <a:rPr lang="en-US" dirty="0"/>
              <a:t>S</a:t>
            </a:r>
            <a:r>
              <a:rPr lang="en-US" dirty="0" smtClean="0"/>
              <a:t>craping)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1565BF-23B9-1D4A-8CE0-6F8CAF55B5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2608" y="1289304"/>
            <a:ext cx="8470392" cy="50352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4000" dirty="0" smtClean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1A72"/>
                </a:solidFill>
              </a:rPr>
              <a:t>Be mindful of the material you scrape (i.e. </a:t>
            </a:r>
            <a:r>
              <a:rPr lang="en-US" sz="2200" smtClean="0">
                <a:solidFill>
                  <a:srgbClr val="001A72"/>
                </a:solidFill>
              </a:rPr>
              <a:t>copyrights).</a:t>
            </a:r>
            <a:endParaRPr lang="en-US" sz="2200" dirty="0" smtClean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1A7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1A72"/>
                </a:solidFill>
              </a:rPr>
              <a:t>This demo was for educational purposes only.</a:t>
            </a:r>
          </a:p>
          <a:p>
            <a:pPr marL="0" indent="0">
              <a:buNone/>
            </a:pPr>
            <a:endParaRPr lang="en-US" sz="40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1A7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1A7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17" y="6567248"/>
            <a:ext cx="238605" cy="2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4" y="6570224"/>
            <a:ext cx="237744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Extra (Web Scraping)</vt:lpstr>
      <vt:lpstr>Extra (Web Scraping)</vt:lpstr>
      <vt:lpstr>Extra (Web Scraping)</vt:lpstr>
      <vt:lpstr>Extra (Web Scraping)</vt:lpstr>
      <vt:lpstr>Extra (Web Scraping)</vt:lpstr>
      <vt:lpstr>Extra (Web Scraping)</vt:lpstr>
      <vt:lpstr>Extra (Web Scraping)</vt:lpstr>
      <vt:lpstr>Extra (Web Scraping)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(Web Scraping)</dc:title>
  <dc:creator>Madette and Matt</dc:creator>
  <cp:lastModifiedBy>Madette and Matt</cp:lastModifiedBy>
  <cp:revision>5</cp:revision>
  <dcterms:created xsi:type="dcterms:W3CDTF">2017-11-26T22:55:12Z</dcterms:created>
  <dcterms:modified xsi:type="dcterms:W3CDTF">2017-11-27T10:59:11Z</dcterms:modified>
</cp:coreProperties>
</file>