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71130" y="1669789"/>
              <a:ext cx="6401515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71130" y="5161000"/>
              <a:ext cx="6401515" cy="0"/>
            </a:xfrm>
            <a:custGeom>
              <a:avLst/>
              <a:pathLst>
                <a:path w="6401515" h="0">
                  <a:moveTo>
                    <a:pt x="0" y="0"/>
                  </a:moveTo>
                  <a:lnTo>
                    <a:pt x="6401515" y="0"/>
                  </a:lnTo>
                  <a:lnTo>
                    <a:pt x="64015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71130" y="4154631"/>
              <a:ext cx="6401515" cy="0"/>
            </a:xfrm>
            <a:custGeom>
              <a:avLst/>
              <a:pathLst>
                <a:path w="6401515" h="0">
                  <a:moveTo>
                    <a:pt x="0" y="0"/>
                  </a:moveTo>
                  <a:lnTo>
                    <a:pt x="6401515" y="0"/>
                  </a:lnTo>
                  <a:lnTo>
                    <a:pt x="64015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71130" y="3148262"/>
              <a:ext cx="6401515" cy="0"/>
            </a:xfrm>
            <a:custGeom>
              <a:avLst/>
              <a:pathLst>
                <a:path w="6401515" h="0">
                  <a:moveTo>
                    <a:pt x="0" y="0"/>
                  </a:moveTo>
                  <a:lnTo>
                    <a:pt x="6401515" y="0"/>
                  </a:lnTo>
                  <a:lnTo>
                    <a:pt x="64015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71130" y="2141894"/>
              <a:ext cx="6401515" cy="0"/>
            </a:xfrm>
            <a:custGeom>
              <a:avLst/>
              <a:pathLst>
                <a:path w="6401515" h="0">
                  <a:moveTo>
                    <a:pt x="0" y="0"/>
                  </a:moveTo>
                  <a:lnTo>
                    <a:pt x="6401515" y="0"/>
                  </a:lnTo>
                  <a:lnTo>
                    <a:pt x="64015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8955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4444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9933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35422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71130" y="5664184"/>
              <a:ext cx="6401515" cy="0"/>
            </a:xfrm>
            <a:custGeom>
              <a:avLst/>
              <a:pathLst>
                <a:path w="6401515" h="0">
                  <a:moveTo>
                    <a:pt x="0" y="0"/>
                  </a:moveTo>
                  <a:lnTo>
                    <a:pt x="6401515" y="0"/>
                  </a:lnTo>
                  <a:lnTo>
                    <a:pt x="64015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71130" y="4657815"/>
              <a:ext cx="6401515" cy="0"/>
            </a:xfrm>
            <a:custGeom>
              <a:avLst/>
              <a:pathLst>
                <a:path w="6401515" h="0">
                  <a:moveTo>
                    <a:pt x="0" y="0"/>
                  </a:moveTo>
                  <a:lnTo>
                    <a:pt x="6401515" y="0"/>
                  </a:lnTo>
                  <a:lnTo>
                    <a:pt x="64015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71130" y="3651447"/>
              <a:ext cx="6401515" cy="0"/>
            </a:xfrm>
            <a:custGeom>
              <a:avLst/>
              <a:pathLst>
                <a:path w="6401515" h="0">
                  <a:moveTo>
                    <a:pt x="0" y="0"/>
                  </a:moveTo>
                  <a:lnTo>
                    <a:pt x="6401515" y="0"/>
                  </a:lnTo>
                  <a:lnTo>
                    <a:pt x="64015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71130" y="2645078"/>
              <a:ext cx="6401515" cy="0"/>
            </a:xfrm>
            <a:custGeom>
              <a:avLst/>
              <a:pathLst>
                <a:path w="6401515" h="0">
                  <a:moveTo>
                    <a:pt x="0" y="0"/>
                  </a:moveTo>
                  <a:lnTo>
                    <a:pt x="6401515" y="0"/>
                  </a:lnTo>
                  <a:lnTo>
                    <a:pt x="64015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6210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1699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7188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2677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8166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62108" y="2617233"/>
              <a:ext cx="5819559" cy="2924612"/>
            </a:xfrm>
            <a:custGeom>
              <a:avLst/>
              <a:pathLst>
                <a:path w="5819559" h="2924612">
                  <a:moveTo>
                    <a:pt x="0" y="1354554"/>
                  </a:moveTo>
                  <a:lnTo>
                    <a:pt x="1454889" y="0"/>
                  </a:lnTo>
                  <a:lnTo>
                    <a:pt x="2909779" y="1825942"/>
                  </a:lnTo>
                  <a:lnTo>
                    <a:pt x="4364669" y="2667213"/>
                  </a:lnTo>
                  <a:lnTo>
                    <a:pt x="5819559" y="29246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262108" y="1854172"/>
              <a:ext cx="5819559" cy="1925325"/>
            </a:xfrm>
            <a:custGeom>
              <a:avLst/>
              <a:pathLst>
                <a:path w="5819559" h="1925325">
                  <a:moveTo>
                    <a:pt x="0" y="1925325"/>
                  </a:moveTo>
                  <a:lnTo>
                    <a:pt x="1454889" y="134402"/>
                  </a:lnTo>
                  <a:lnTo>
                    <a:pt x="2909779" y="598578"/>
                  </a:lnTo>
                  <a:lnTo>
                    <a:pt x="4364669" y="1084906"/>
                  </a:lnTo>
                  <a:lnTo>
                    <a:pt x="5819559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690983" y="562249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90983" y="461612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90983" y="36097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90983" y="260338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936336" y="5664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36336" y="4657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36336" y="3651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36336" y="2645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26210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71699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17188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2677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08166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23103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68592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408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95700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050590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39930" y="5925536"/>
              <a:ext cx="26391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18125" y="3660151"/>
              <a:ext cx="341610" cy="75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7511824" y="3309469"/>
              <a:ext cx="1105386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7581413" y="3390279"/>
              <a:ext cx="35729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7581413" y="35780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603359" y="3687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581413" y="379750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603359" y="3907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870458" y="3625565"/>
              <a:ext cx="43492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Exposed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870458" y="3845021"/>
              <a:ext cx="6771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Non-Exposed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2020-01-11T15:26:31Z</dcterms:modified>
  <cp:category/>
</cp:coreProperties>
</file>