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B5FE-9648-6C50-B1D1-B3C1B0FC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91921-F82E-FB0E-76AF-B676C334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0CD5-F11E-020E-9E8C-06453432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0650-FF7C-4E92-A13C-0DD6B962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3D8C-1E12-FDA6-E49A-4B07760B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1228-2985-4FA7-852F-4B24179C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D6AC-1461-0D49-8F0D-2DE95D9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FC65-029B-3186-6039-3764AD7E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8863-FCB6-93FF-4FBD-76A736CD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5C60-033F-F54A-146A-344AC93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351EB-C4DB-65F4-DD7B-B01B167CB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C65B1-8617-B823-A30D-5E0C2853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D24A-42CD-ADA6-EA51-B43CE72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9E21-CEAA-7219-A4CA-F5093E00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7D48-F4B2-37A2-7B85-6265FA9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B815-F16B-7D8A-68A9-30FE7D06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6698-BAA6-2EEE-B83A-FA6A1440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CD5E-7CED-1250-746E-41986A8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8F4A-775E-B30C-1FBE-E29A6C2A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4675-C5AD-1B7C-AA9D-ED73869E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B3D-691D-9489-84BA-12407212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D16A-3F9A-A63E-36DA-F8F5AE50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7128-4738-5035-EE4B-90FC8ED7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8F6F-3ACC-AC84-CFA1-571D1CC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29F4-852E-EC91-3254-B3583C32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7807-3E8A-AEF4-3152-3DD809A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765C-71F3-E2DC-4A4F-743F8678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96CF-A889-B0F2-82CF-0061A74F5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FA89-911B-8EAE-9F7B-DF3218B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C7CA-2B4C-9FAF-8D9B-2CE55AD8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8E4C-EE08-DA4B-FA5D-77A4FA7C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4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803B-CD70-E5EA-0554-984EDC9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A50B-6DA6-81CB-96F9-788F5628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B712-13D7-BA3C-6A60-41BC6389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06C56-C722-0D77-C377-402B698D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4A9AC-862F-A919-DCB0-BDE0FF3F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FE183-E121-2F8E-D4BB-39292DF4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A3DE-0CC0-EECA-0318-B9415B60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10B07-D258-CB79-F14F-B92464D2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1A65-12A1-3CB9-716A-51E160D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ED209-F1C8-9772-F60B-8440688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31D65-6049-E8F6-9FF7-3BE7030B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5D27-4CC1-724E-99A3-F0EBC51B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DF79-31EE-3578-3966-F3372B52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94680-D5C8-14CD-E6D8-F63A2824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8285-A8A7-3389-F250-DD9CF1B9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835C-C1B9-4FB8-2EF3-D6C61AB7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B0F6-4F10-D4E5-454B-CD493959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793E0-5194-A830-CF94-7082268C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D74E-BE59-A636-F9F8-C283A9FF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B8F0-C1A7-7C2D-3D98-54BA12A8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11CC-ACAC-C42B-32F5-9B303BB7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4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4D53-5609-27E6-8BBD-A6C24494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419C5-7A51-E453-FEAD-EEA78647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9D87-02F7-2FE1-9E08-24E1DB30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ECFA-3A68-8EDD-F77C-422350D5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761A-8415-D866-469A-F9539919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88E51-A015-84D6-F9F9-340D608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8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EA5CC-C3BD-AFFB-AFD1-008C0517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1A57E-7794-3A76-215D-44057F83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B211-F05A-4764-9367-BAC0797B5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B5AD-191D-42A0-ADAC-E21FA14B012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AD5A-53EF-103C-8EDA-8849F87E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D447-720A-D159-0223-1752203D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EAFD-16F7-458F-AC27-262A6D05C7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DD1102-DFE4-BEAD-246E-57DBFC49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55333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026536-5ED7-5C03-F602-690B0A144D0F}"/>
              </a:ext>
            </a:extLst>
          </p:cNvPr>
          <p:cNvSpPr/>
          <p:nvPr/>
        </p:nvSpPr>
        <p:spPr>
          <a:xfrm>
            <a:off x="6435970" y="1254370"/>
            <a:ext cx="1078522" cy="293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48754-D139-D87E-6298-F131979E6862}"/>
              </a:ext>
            </a:extLst>
          </p:cNvPr>
          <p:cNvSpPr/>
          <p:nvPr/>
        </p:nvSpPr>
        <p:spPr>
          <a:xfrm>
            <a:off x="844063" y="715108"/>
            <a:ext cx="63304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16F50-533C-6156-3F6D-8F9BFF605A14}"/>
              </a:ext>
            </a:extLst>
          </p:cNvPr>
          <p:cNvSpPr/>
          <p:nvPr/>
        </p:nvSpPr>
        <p:spPr>
          <a:xfrm>
            <a:off x="2004648" y="715108"/>
            <a:ext cx="46232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A6784-EBF9-FD15-8D3A-1CD9C898F83B}"/>
              </a:ext>
            </a:extLst>
          </p:cNvPr>
          <p:cNvSpPr txBox="1"/>
          <p:nvPr/>
        </p:nvSpPr>
        <p:spPr>
          <a:xfrm>
            <a:off x="1234404" y="666709"/>
            <a:ext cx="485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05F41-6DC7-19D7-8D6E-E8AF0F9D9CCB}"/>
              </a:ext>
            </a:extLst>
          </p:cNvPr>
          <p:cNvSpPr txBox="1"/>
          <p:nvPr/>
        </p:nvSpPr>
        <p:spPr>
          <a:xfrm>
            <a:off x="1761944" y="666709"/>
            <a:ext cx="485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AF5014-EF4F-6776-E00B-7E30DAD02134}"/>
              </a:ext>
            </a:extLst>
          </p:cNvPr>
          <p:cNvSpPr/>
          <p:nvPr/>
        </p:nvSpPr>
        <p:spPr>
          <a:xfrm>
            <a:off x="5276666" y="1254370"/>
            <a:ext cx="924842" cy="293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6DE19F-5032-A858-C8BA-AE42EF7BFD23}"/>
              </a:ext>
            </a:extLst>
          </p:cNvPr>
          <p:cNvCxnSpPr/>
          <p:nvPr/>
        </p:nvCxnSpPr>
        <p:spPr>
          <a:xfrm flipH="1">
            <a:off x="5276850" y="1254370"/>
            <a:ext cx="914400" cy="29307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927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7444CB-0105-2173-DEDC-1782C128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964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7D1DCE-AF1E-2002-CF0E-CAB0CE0633F8}"/>
              </a:ext>
            </a:extLst>
          </p:cNvPr>
          <p:cNvSpPr/>
          <p:nvPr/>
        </p:nvSpPr>
        <p:spPr>
          <a:xfrm>
            <a:off x="5226050" y="666708"/>
            <a:ext cx="1282700" cy="209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456C-E83A-D32C-64D0-51474DD2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C0DE-D702-C128-8655-C7F021F3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7E7B5-04D8-6EDA-0B7E-3DE7FD1B8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68"/>
            <a:ext cx="12192000" cy="5232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3BFA5-B523-BCC4-6673-B9891F872EA0}"/>
              </a:ext>
            </a:extLst>
          </p:cNvPr>
          <p:cNvSpPr/>
          <p:nvPr/>
        </p:nvSpPr>
        <p:spPr>
          <a:xfrm>
            <a:off x="950549" y="1858963"/>
            <a:ext cx="332152" cy="338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5318E-3F08-30E7-DAB9-F6B7438874CC}"/>
              </a:ext>
            </a:extLst>
          </p:cNvPr>
          <p:cNvSpPr/>
          <p:nvPr/>
        </p:nvSpPr>
        <p:spPr>
          <a:xfrm>
            <a:off x="10076474" y="1397169"/>
            <a:ext cx="2033463" cy="203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0A1695-2D28-4E72-1C13-D87BBFE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677"/>
            <a:ext cx="6096000" cy="4925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5EAE6-BCB5-3844-7E99-4237C334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42463" cy="49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machado</dc:creator>
  <cp:lastModifiedBy>matheus machado</cp:lastModifiedBy>
  <cp:revision>2</cp:revision>
  <dcterms:created xsi:type="dcterms:W3CDTF">2023-11-10T19:05:15Z</dcterms:created>
  <dcterms:modified xsi:type="dcterms:W3CDTF">2023-11-10T19:51:50Z</dcterms:modified>
</cp:coreProperties>
</file>