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D45C74-71A3-488F-9D4D-8EF899FA3076}">
  <a:tblStyle styleId="{D9D45C74-71A3-488F-9D4D-8EF899FA30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eb39fa2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eb39fa2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eb39fa23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eb39fa2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eb39fa23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eb39fa23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eb39fa2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eb39fa2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eb39fa23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eb39fa23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ebaa22cd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ebaa22cd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eb39fa23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eb39fa23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figures are placeholders until they are finished with the rest of the detection limits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eb39fa23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eb39fa23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 Detection Methods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Kolya Larson, Matt Lastovka, Cassie Moats, Sam Eckart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methods of detection have different effectivenesses, limitations, and biases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the way planets are distributed in various parameter spaces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detection signals for a Jupiter-like planet </a:t>
            </a:r>
            <a:r>
              <a:rPr lang="en"/>
              <a:t>around</a:t>
            </a:r>
            <a:r>
              <a:rPr lang="en"/>
              <a:t> a sun-like star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Velocity (RV)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Planets cause their host stars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w</a:t>
            </a:r>
            <a:r>
              <a:rPr lang="en"/>
              <a:t>obble” periodically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026" y="119951"/>
            <a:ext cx="4886875" cy="35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48701" l="21625" r="51660" t="41762"/>
          <a:stretch/>
        </p:blipFill>
        <p:spPr>
          <a:xfrm>
            <a:off x="663700" y="3535100"/>
            <a:ext cx="3461323" cy="6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56947" l="21808" r="67115" t="33554"/>
          <a:stretch/>
        </p:blipFill>
        <p:spPr>
          <a:xfrm>
            <a:off x="1490138" y="2462488"/>
            <a:ext cx="1521499" cy="7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1312675" y="3481350"/>
            <a:ext cx="317700" cy="1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1625" y="4568875"/>
            <a:ext cx="440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Credit: Week 2 Exoplanet Detection and Population powerpoint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 passes in front of its host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star, causing a dip in brightness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097" y="120847"/>
            <a:ext cx="4935900" cy="36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50" y="2096650"/>
            <a:ext cx="3766400" cy="160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36677" l="46665" r="38375" t="48631"/>
          <a:stretch/>
        </p:blipFill>
        <p:spPr>
          <a:xfrm>
            <a:off x="287600" y="3702063"/>
            <a:ext cx="1501699" cy="82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 b="12573" l="45904" r="36236" t="75609"/>
          <a:stretch/>
        </p:blipFill>
        <p:spPr>
          <a:xfrm>
            <a:off x="2335800" y="3757666"/>
            <a:ext cx="203028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1625" y="4568875"/>
            <a:ext cx="493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Credit: NASA, Week 2 Exoplanet Detection and Population powerpoint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789300" y="3878475"/>
            <a:ext cx="913500" cy="14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2871625" y="3883575"/>
            <a:ext cx="129000" cy="1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653138" y="3757675"/>
            <a:ext cx="1111800" cy="2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Imaging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view an exoplanet by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</a:t>
            </a:r>
            <a:r>
              <a:rPr lang="en"/>
              <a:t>emoving its host star’s glare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675" y="89425"/>
            <a:ext cx="4878200" cy="29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37528" l="41393" r="47095" t="51853"/>
          <a:stretch/>
        </p:blipFill>
        <p:spPr>
          <a:xfrm>
            <a:off x="999537" y="2141538"/>
            <a:ext cx="1658227" cy="86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5">
            <a:alphaModFix/>
          </a:blip>
          <a:srcRect b="21185" l="40921" r="20854" t="64528"/>
          <a:stretch/>
        </p:blipFill>
        <p:spPr>
          <a:xfrm>
            <a:off x="401075" y="3607975"/>
            <a:ext cx="3495173" cy="7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311700" y="2571750"/>
            <a:ext cx="635400" cy="17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6">
            <a:alphaModFix/>
          </a:blip>
          <a:srcRect b="24862" l="51418" r="36311" t="64652"/>
          <a:stretch/>
        </p:blipFill>
        <p:spPr>
          <a:xfrm>
            <a:off x="5056025" y="3412813"/>
            <a:ext cx="1528651" cy="7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1625" y="456887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Credit: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Marois et al (2010),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Week 2 Exoplanet Detection and Population powerpoint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-112250" y="3607963"/>
            <a:ext cx="1111800" cy="27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Astrometry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angular separation between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lanet and the star it orbits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800" y="70550"/>
            <a:ext cx="4655550" cy="295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47954" l="42372" r="41447" t="45162"/>
          <a:stretch/>
        </p:blipFill>
        <p:spPr>
          <a:xfrm>
            <a:off x="2116950" y="3687550"/>
            <a:ext cx="2144774" cy="5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33331" l="44694" r="39573" t="54401"/>
          <a:stretch/>
        </p:blipFill>
        <p:spPr>
          <a:xfrm>
            <a:off x="877675" y="2287475"/>
            <a:ext cx="1969651" cy="86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1625" y="456887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Credit: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BBC Sky at Night Magazine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, Week 2 Exoplanet Detection and Population powerpoint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we find Jupiter?</a:t>
            </a:r>
            <a:endParaRPr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952500" y="141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{D9D45C74-71A3-488F-9D4D-8EF899FA3076}</a:tableStyleId>
              </a:tblPr>
              <a:tblGrid>
                <a:gridCol w="3619500"/>
                <a:gridCol w="3619500"/>
              </a:tblGrid>
              <a:tr h="28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Is Jupiter detectable?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Radial Velocity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 Imaging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Maybe..?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Astrometry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exoplanet detection methods can be more or less effective in certain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Limitations of the methods incur biases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Plots of exoplanet data in different parameter spaces can teach us about the planetary evolutionary processes and distribution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