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0248-2EC2-EA4F-AD11-BCC560076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44793-BA20-444C-950D-3326BEE5F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68D03-F534-5F4E-8253-BA832AFB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472-A6E1-754A-B28D-8B22D4273620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9698-7948-9E4D-B1B4-75F2CF80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E1801-9F63-2D49-AD42-2527E7FC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94A-74AF-C644-99C6-4C88A23BFB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0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1094-2417-E44E-98A7-1B8C2755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8FBD3-4364-8D40-A69C-7FFE8E7D3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2B21B-3AA9-DE4A-9EE2-D25AC51A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472-A6E1-754A-B28D-8B22D4273620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A0414-E1C1-F247-B26F-96B55BC2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8D0FD-324C-9A40-8C3F-39F621B5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94A-74AF-C644-99C6-4C88A23BFB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A11B0-6ACF-2745-84A7-1070A2739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06DC8-DF3C-5F4B-A863-9D98F02FD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4D57A-90C3-C84B-BC51-DDDCF294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472-A6E1-754A-B28D-8B22D4273620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F3278-25DE-E94B-B3D2-DD68FCCB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97F6A-15B9-2446-8C4C-19B3090F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94A-74AF-C644-99C6-4C88A23BFB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84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3F84-F385-BB4A-BA56-F352B692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E6E6-998B-0241-958E-422E45D5C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26442-1908-EB42-BB5A-948F23AB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472-A6E1-754A-B28D-8B22D4273620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31260-6811-D240-B6E5-071DAEF6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101FE-F686-2D4D-B52B-7AA5081D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94A-74AF-C644-99C6-4C88A23BFB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4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EF42-42CF-974A-BF38-7368C47F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1681A-7F4B-EC4C-A3DC-F8EC449A3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79F60-38AE-2F4F-A3A3-295FD7BB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472-A6E1-754A-B28D-8B22D4273620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971E6-4F28-D746-8F83-63C6413D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2214-25CF-744D-AD22-C07D2B73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94A-74AF-C644-99C6-4C88A23BFB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A3F1-1A84-B042-9930-42B8A7A1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D6A9-5516-B44C-9EDB-0E6688268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3C364-9BCC-1440-AADB-2158A6081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8B528-313F-4F48-8D1C-40D31748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472-A6E1-754A-B28D-8B22D4273620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A8823-CC35-BF43-BBFC-C2474414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8304C-E57E-0749-9DE1-4AB88D2F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94A-74AF-C644-99C6-4C88A23BFB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79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1D9E-1963-0845-96F4-B041E1A3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D2B94-CEB4-9641-B4CB-8E9D01360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DAB42-9C21-E54D-9EE2-EB2E3B1C6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80E34-4813-6E40-8C98-93F2BC2A5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E0099-D2B4-BC46-9745-9C2E34929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F3290-631C-F243-8C0E-B57780EF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472-A6E1-754A-B28D-8B22D4273620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D054B-69BC-634C-8DF1-BA2FBAB9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1F7E7-602E-1148-B518-3A74F984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94A-74AF-C644-99C6-4C88A23BFB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08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CFB8-FF8B-7146-AE10-05F7C063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10835-2F9C-4E44-B1FE-0386EF72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472-A6E1-754A-B28D-8B22D4273620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82714-A4E2-6D47-A71D-59E2B585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299DD-6021-CB4E-B0FD-AFD237A6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94A-74AF-C644-99C6-4C88A23BFB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4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BACD9-24AC-0344-B74A-46A70100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472-A6E1-754A-B28D-8B22D4273620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0CB98-BCAC-CB41-B9B2-0EBD466A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EC208-02AE-A54E-8CBB-B0ED3E0D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94A-74AF-C644-99C6-4C88A23BFB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89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37BC-7C63-0A49-8B5E-572C58E5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9F38-9A92-D847-81E5-AD38A02FD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5CF34-CA58-CB43-A270-0E4774712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CAF04-E700-444D-BF58-4D5FA6EC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472-A6E1-754A-B28D-8B22D4273620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4FADC-0EA4-ED42-A966-0810F8F3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50D97-020C-9A4A-916C-1BB4A40B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94A-74AF-C644-99C6-4C88A23BFB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0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490E-0033-1A46-88B0-4A888443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07CCC-189C-0E49-9928-E73DD97BD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4F682-5661-0444-84F5-35F74E890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AEF0D-21CA-FB4F-9F1B-48FC2301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472-A6E1-754A-B28D-8B22D4273620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93530-B81C-6640-BB6A-C56B8E45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D02D8-CE01-004E-A0B0-EADAC653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94A-74AF-C644-99C6-4C88A23BFB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58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7A9E1-CE87-B242-B47C-5BCFAC8E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66C51-04A5-1E45-8345-D95CA3BCA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F1BAD-25CA-284F-AEA4-3919D9115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32472-A6E1-754A-B28D-8B22D4273620}" type="datetimeFigureOut">
              <a:rPr lang="en-GB" smtClean="0"/>
              <a:t>21/07/2019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960FC-A34D-A04B-9407-8B251FE81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B3003-2CBD-F440-BB0B-34212691D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D94A-74AF-C644-99C6-4C88A23BFB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27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B6428A-3346-9D49-A033-BF7547CE821C}"/>
              </a:ext>
            </a:extLst>
          </p:cNvPr>
          <p:cNvSpPr txBox="1"/>
          <p:nvPr/>
        </p:nvSpPr>
        <p:spPr>
          <a:xfrm>
            <a:off x="3831771" y="957943"/>
            <a:ext cx="13933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200" dirty="0"/>
              <a:t>Quota order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D859D-CAE5-A646-A93F-5FCD5802E3C1}"/>
              </a:ext>
            </a:extLst>
          </p:cNvPr>
          <p:cNvSpPr txBox="1"/>
          <p:nvPr/>
        </p:nvSpPr>
        <p:spPr>
          <a:xfrm>
            <a:off x="3831771" y="2037269"/>
            <a:ext cx="13933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200" dirty="0"/>
              <a:t>Quota 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10BBF-941E-DD43-87D2-28AD2E87FCC3}"/>
              </a:ext>
            </a:extLst>
          </p:cNvPr>
          <p:cNvSpPr txBox="1"/>
          <p:nvPr/>
        </p:nvSpPr>
        <p:spPr>
          <a:xfrm>
            <a:off x="5900653" y="957943"/>
            <a:ext cx="13933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200" dirty="0"/>
              <a:t>Measure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CAD5-53B9-EA4C-A693-BAE2217CBD40}"/>
              </a:ext>
            </a:extLst>
          </p:cNvPr>
          <p:cNvSpPr txBox="1"/>
          <p:nvPr/>
        </p:nvSpPr>
        <p:spPr>
          <a:xfrm>
            <a:off x="3831771" y="3116595"/>
            <a:ext cx="13933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200" dirty="0"/>
              <a:t>Quota association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10289-39A2-1C41-8B7D-92D22B19D29F}"/>
              </a:ext>
            </a:extLst>
          </p:cNvPr>
          <p:cNvSpPr txBox="1"/>
          <p:nvPr/>
        </p:nvSpPr>
        <p:spPr>
          <a:xfrm>
            <a:off x="1762889" y="957942"/>
            <a:ext cx="13933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200" dirty="0"/>
              <a:t>Quota order number origins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3D104-C7A6-1348-AA32-FAAAD944D2D4}"/>
              </a:ext>
            </a:extLst>
          </p:cNvPr>
          <p:cNvSpPr txBox="1"/>
          <p:nvPr/>
        </p:nvSpPr>
        <p:spPr>
          <a:xfrm>
            <a:off x="5900653" y="3116595"/>
            <a:ext cx="13933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200" dirty="0"/>
              <a:t>Quota suspension periods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8D59B-A121-A04C-91F1-4205ADAA70C2}"/>
              </a:ext>
            </a:extLst>
          </p:cNvPr>
          <p:cNvSpPr txBox="1"/>
          <p:nvPr/>
        </p:nvSpPr>
        <p:spPr>
          <a:xfrm>
            <a:off x="7969535" y="3116595"/>
            <a:ext cx="13933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200" dirty="0"/>
              <a:t>Quota blocking periods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DFD8D1-238E-7A40-A347-34AD28CC1CE1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3156261" y="1281108"/>
            <a:ext cx="675510" cy="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81F2C0-8AC1-2444-8081-F9BEF7135E1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225143" y="1281109"/>
            <a:ext cx="6755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F30D84-FAA3-C54F-8B3C-258CCD16DAF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528457" y="2683600"/>
            <a:ext cx="0" cy="43299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EB9C87-F1AD-FA42-B072-9D8D104D3E4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528457" y="1604274"/>
            <a:ext cx="0" cy="43299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969EBFBF-A804-4741-9F36-E078DF9DE698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5225143" y="2360435"/>
            <a:ext cx="3441078" cy="7561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FDB34AE-6F6A-EB44-A655-9B453C33CC7B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5225143" y="2360435"/>
            <a:ext cx="1372196" cy="7561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9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Lavis</dc:creator>
  <cp:lastModifiedBy>Matt Lavis</cp:lastModifiedBy>
  <cp:revision>1</cp:revision>
  <dcterms:created xsi:type="dcterms:W3CDTF">2019-07-21T07:00:23Z</dcterms:created>
  <dcterms:modified xsi:type="dcterms:W3CDTF">2019-07-21T07:04:36Z</dcterms:modified>
</cp:coreProperties>
</file>