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DE"/>
    <a:srgbClr val="A7C4FF"/>
    <a:srgbClr val="0037A4"/>
    <a:srgbClr val="0000B0"/>
    <a:srgbClr val="00359E"/>
    <a:srgbClr val="538CFF"/>
    <a:srgbClr val="00D000"/>
    <a:srgbClr val="00FF00"/>
    <a:srgbClr val="2AA82A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4" autoAdjust="0"/>
    <p:restoredTop sz="94660"/>
  </p:normalViewPr>
  <p:slideViewPr>
    <p:cSldViewPr snapToGrid="0">
      <p:cViewPr>
        <p:scale>
          <a:sx n="70" d="100"/>
          <a:sy n="70" d="100"/>
        </p:scale>
        <p:origin x="28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df1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Sheet1!$B$2:$B$1129</c:f>
              <c:numCache>
                <c:formatCode>General</c:formatCode>
                <c:ptCount val="1128"/>
                <c:pt idx="0">
                  <c:v>1.7400739347725858</c:v>
                </c:pt>
                <c:pt idx="1">
                  <c:v>1.580540417855901</c:v>
                </c:pt>
                <c:pt idx="2">
                  <c:v>1.4559978676709566</c:v>
                </c:pt>
                <c:pt idx="3">
                  <c:v>1.3551684838810789</c:v>
                </c:pt>
                <c:pt idx="4">
                  <c:v>1.2712927182017468</c:v>
                </c:pt>
                <c:pt idx="5">
                  <c:v>1.2000389484301357</c:v>
                </c:pt>
                <c:pt idx="6">
                  <c:v>1.1384855603463924</c:v>
                </c:pt>
                <c:pt idx="7">
                  <c:v>1.084580455109863</c:v>
                </c:pt>
                <c:pt idx="8">
                  <c:v>1.0368340433091174</c:v>
                </c:pt>
                <c:pt idx="9">
                  <c:v>0.99413516069197205</c:v>
                </c:pt>
                <c:pt idx="10">
                  <c:v>0.95563566630339647</c:v>
                </c:pt>
                <c:pt idx="11">
                  <c:v>0.92067535075830809</c:v>
                </c:pt>
                <c:pt idx="12">
                  <c:v>0.88873150141758295</c:v>
                </c:pt>
                <c:pt idx="13">
                  <c:v>0.85938409134913574</c:v>
                </c:pt>
                <c:pt idx="14">
                  <c:v>0.83229117470067282</c:v>
                </c:pt>
                <c:pt idx="15">
                  <c:v>0.80717112935768076</c:v>
                </c:pt>
                <c:pt idx="16">
                  <c:v>0.78378960229124417</c:v>
                </c:pt>
                <c:pt idx="17">
                  <c:v>0.76194975263791165</c:v>
                </c:pt>
                <c:pt idx="18">
                  <c:v>0.74148485073802128</c:v>
                </c:pt>
                <c:pt idx="19">
                  <c:v>0.72225258873006304</c:v>
                </c:pt>
                <c:pt idx="20">
                  <c:v>0.70413065352859894</c:v>
                </c:pt>
                <c:pt idx="21">
                  <c:v>0.6870132437965476</c:v>
                </c:pt>
                <c:pt idx="22">
                  <c:v>0.67080830175162198</c:v>
                </c:pt>
                <c:pt idx="23">
                  <c:v>0.65543529254873723</c:v>
                </c:pt>
                <c:pt idx="24">
                  <c:v>0.64082340758537204</c:v>
                </c:pt>
                <c:pt idx="25">
                  <c:v>0.62691009922752061</c:v>
                </c:pt>
                <c:pt idx="26">
                  <c:v>0.61363987699732492</c:v>
                </c:pt>
                <c:pt idx="27">
                  <c:v>0.60096331177456708</c:v>
                </c:pt>
                <c:pt idx="28">
                  <c:v>0.58883620679235515</c:v>
                </c:pt>
                <c:pt idx="29">
                  <c:v>0.57721890335771198</c:v>
                </c:pt>
                <c:pt idx="30">
                  <c:v>0.5660756961414718</c:v>
                </c:pt>
                <c:pt idx="31">
                  <c:v>0.5553743381529993</c:v>
                </c:pt>
                <c:pt idx="32">
                  <c:v>0.5450856195681717</c:v>
                </c:pt>
                <c:pt idx="33">
                  <c:v>0.53518300772022143</c:v>
                </c:pt>
                <c:pt idx="34">
                  <c:v>0.52564233801578142</c:v>
                </c:pt>
                <c:pt idx="35">
                  <c:v>0.51644154746727822</c:v>
                </c:pt>
                <c:pt idx="36">
                  <c:v>0.50756044405968848</c:v>
                </c:pt>
                <c:pt idx="37">
                  <c:v>0.49898050638604746</c:v>
                </c:pt>
                <c:pt idx="38">
                  <c:v>0.49068470896087912</c:v>
                </c:pt>
                <c:pt idx="39">
                  <c:v>0.48265736940635423</c:v>
                </c:pt>
                <c:pt idx="40">
                  <c:v>0.47488401434257527</c:v>
                </c:pt>
                <c:pt idx="41">
                  <c:v>0.46735126133185517</c:v>
                </c:pt>
                <c:pt idx="42">
                  <c:v>0.46004671465119595</c:v>
                </c:pt>
                <c:pt idx="43">
                  <c:v>0.45295887301607435</c:v>
                </c:pt>
                <c:pt idx="44">
                  <c:v>0.44607704766680156</c:v>
                </c:pt>
                <c:pt idx="45">
                  <c:v>0.43939128946772221</c:v>
                </c:pt>
                <c:pt idx="46">
                  <c:v>0.43289232386855209</c:v>
                </c:pt>
                <c:pt idx="47">
                  <c:v>0.42657149274354811</c:v>
                </c:pt>
                <c:pt idx="48">
                  <c:v>0.42042070226382772</c:v>
                </c:pt>
                <c:pt idx="49">
                  <c:v>0.41443237607574129</c:v>
                </c:pt>
                <c:pt idx="50">
                  <c:v>0.40859941315755949</c:v>
                </c:pt>
                <c:pt idx="51">
                  <c:v>0.40291514981097643</c:v>
                </c:pt>
                <c:pt idx="52">
                  <c:v>0.3973733253155749</c:v>
                </c:pt>
                <c:pt idx="53">
                  <c:v>0.39196805083551894</c:v>
                </c:pt>
                <c:pt idx="54">
                  <c:v>0.38669378122003228</c:v>
                </c:pt>
                <c:pt idx="55">
                  <c:v>0.38154528938409282</c:v>
                </c:pt>
                <c:pt idx="56">
                  <c:v>0.37651764299437418</c:v>
                </c:pt>
                <c:pt idx="57">
                  <c:v>0.37160618321877065</c:v>
                </c:pt>
                <c:pt idx="58">
                  <c:v>0.36680650532663783</c:v>
                </c:pt>
                <c:pt idx="59">
                  <c:v>0.36211444095185324</c:v>
                </c:pt>
                <c:pt idx="60">
                  <c:v>0.35752604185249698</c:v>
                </c:pt>
                <c:pt idx="61">
                  <c:v>0.3530375650198519</c:v>
                </c:pt>
                <c:pt idx="62">
                  <c:v>0.34864545900592253</c:v>
                </c:pt>
                <c:pt idx="63">
                  <c:v>0.34434635135310332</c:v>
                </c:pt>
                <c:pt idx="64">
                  <c:v>0.34013703702228087</c:v>
                </c:pt>
                <c:pt idx="65">
                  <c:v>0.33601446772677013</c:v>
                </c:pt>
                <c:pt idx="66">
                  <c:v>0.331975742089266</c:v>
                </c:pt>
                <c:pt idx="67">
                  <c:v>0.32801809654761954</c:v>
                </c:pt>
                <c:pt idx="68">
                  <c:v>0.32413889694287057</c:v>
                </c:pt>
                <c:pt idx="69">
                  <c:v>0.32033563072971144</c:v>
                </c:pt>
                <c:pt idx="70">
                  <c:v>0.31660589975553921</c:v>
                </c:pt>
                <c:pt idx="71">
                  <c:v>0.31294741355956451</c:v>
                </c:pt>
                <c:pt idx="72">
                  <c:v>0.30935798314816926</c:v>
                </c:pt>
                <c:pt idx="73">
                  <c:v>0.30583551520691449</c:v>
                </c:pt>
                <c:pt idx="74">
                  <c:v>0.30237800671335952</c:v>
                </c:pt>
                <c:pt idx="75">
                  <c:v>0.29898353991820481</c:v>
                </c:pt>
                <c:pt idx="76">
                  <c:v>0.29565027766528301</c:v>
                </c:pt>
                <c:pt idx="77">
                  <c:v>0.2923764590236102</c:v>
                </c:pt>
                <c:pt idx="78">
                  <c:v>0.2891603952071306</c:v>
                </c:pt>
                <c:pt idx="79">
                  <c:v>0.2860004657599593</c:v>
                </c:pt>
                <c:pt idx="80">
                  <c:v>0.28289511498688374</c:v>
                </c:pt>
                <c:pt idx="81">
                  <c:v>0.2798428486106484</c:v>
                </c:pt>
                <c:pt idx="82">
                  <c:v>0.2768422306391351</c:v>
                </c:pt>
                <c:pt idx="83">
                  <c:v>0.27389188042698992</c:v>
                </c:pt>
                <c:pt idx="84">
                  <c:v>0.27099046991754822</c:v>
                </c:pt>
                <c:pt idx="85">
                  <c:v>0.2681367210520828</c:v>
                </c:pt>
                <c:pt idx="86">
                  <c:v>0.26532940333447214</c:v>
                </c:pt>
                <c:pt idx="87">
                  <c:v>0.26256733154035</c:v>
                </c:pt>
                <c:pt idx="88">
                  <c:v>0.25984936356068028</c:v>
                </c:pt>
                <c:pt idx="89">
                  <c:v>0.25717439837050138</c:v>
                </c:pt>
                <c:pt idx="90">
                  <c:v>0.25454137411431282</c:v>
                </c:pt>
                <c:pt idx="91">
                  <c:v>0.25194926630024078</c:v>
                </c:pt>
                <c:pt idx="92">
                  <c:v>0.24939708609572878</c:v>
                </c:pt>
                <c:pt idx="93">
                  <c:v>0.24688387871804932</c:v>
                </c:pt>
                <c:pt idx="94">
                  <c:v>0.24440872191344157</c:v>
                </c:pt>
                <c:pt idx="95">
                  <c:v>0.24197072451914317</c:v>
                </c:pt>
                <c:pt idx="96">
                  <c:v>0.23956902510300834</c:v>
                </c:pt>
                <c:pt idx="97">
                  <c:v>0.23720279067579267</c:v>
                </c:pt>
                <c:pt idx="98">
                  <c:v>0.23487121547154446</c:v>
                </c:pt>
                <c:pt idx="99">
                  <c:v>0.23257351979186797</c:v>
                </c:pt>
                <c:pt idx="100">
                  <c:v>0.23030894891012685</c:v>
                </c:pt>
                <c:pt idx="101">
                  <c:v>0.22807677203193297</c:v>
                </c:pt>
                <c:pt idx="102">
                  <c:v>0.22587628130852064</c:v>
                </c:pt>
                <c:pt idx="103">
                  <c:v>0.22370679089984286</c:v>
                </c:pt>
                <c:pt idx="104">
                  <c:v>0.22156763608444122</c:v>
                </c:pt>
                <c:pt idx="105">
                  <c:v>0.21945817241334356</c:v>
                </c:pt>
                <c:pt idx="106">
                  <c:v>0.21737777490542595</c:v>
                </c:pt>
                <c:pt idx="107">
                  <c:v>0.21532583728184951</c:v>
                </c:pt>
                <c:pt idx="108">
                  <c:v>0.21330177123733676</c:v>
                </c:pt>
                <c:pt idx="109">
                  <c:v>0.21130500574620326</c:v>
                </c:pt>
                <c:pt idx="110">
                  <c:v>0.20933498640119078</c:v>
                </c:pt>
                <c:pt idx="111">
                  <c:v>0.20739117478327862</c:v>
                </c:pt>
                <c:pt idx="112">
                  <c:v>0.20547304786076273</c:v>
                </c:pt>
                <c:pt idx="113">
                  <c:v>0.20358009741600178</c:v>
                </c:pt>
                <c:pt idx="114">
                  <c:v>0.20171182949833058</c:v>
                </c:pt>
                <c:pt idx="115">
                  <c:v>0.19986776390173311</c:v>
                </c:pt>
                <c:pt idx="116">
                  <c:v>0.19804743366595487</c:v>
                </c:pt>
                <c:pt idx="117">
                  <c:v>0.19625038459981564</c:v>
                </c:pt>
                <c:pt idx="118">
                  <c:v>0.19447617482555773</c:v>
                </c:pt>
                <c:pt idx="119">
                  <c:v>0.19272437434313638</c:v>
                </c:pt>
                <c:pt idx="120">
                  <c:v>0.19099456461342246</c:v>
                </c:pt>
                <c:pt idx="121">
                  <c:v>0.18928633815935073</c:v>
                </c:pt>
                <c:pt idx="122">
                  <c:v>0.18759929818410151</c:v>
                </c:pt>
                <c:pt idx="123">
                  <c:v>0.18593305820545888</c:v>
                </c:pt>
                <c:pt idx="124">
                  <c:v>0.18428724170553648</c:v>
                </c:pt>
                <c:pt idx="125">
                  <c:v>0.18266148179510897</c:v>
                </c:pt>
                <c:pt idx="126">
                  <c:v>0.18105542089183119</c:v>
                </c:pt>
                <c:pt idx="127">
                  <c:v>0.17946871041166648</c:v>
                </c:pt>
                <c:pt idx="128">
                  <c:v>0.17790101047288484</c:v>
                </c:pt>
                <c:pt idx="129">
                  <c:v>0.17635198961202608</c:v>
                </c:pt>
                <c:pt idx="130">
                  <c:v>0.17482132451125723</c:v>
                </c:pt>
                <c:pt idx="131">
                  <c:v>0.17330869973658522</c:v>
                </c:pt>
                <c:pt idx="132">
                  <c:v>0.17181380748641362</c:v>
                </c:pt>
                <c:pt idx="133">
                  <c:v>0.17033634734996139</c:v>
                </c:pt>
                <c:pt idx="134">
                  <c:v>0.16887602607508673</c:v>
                </c:pt>
                <c:pt idx="135">
                  <c:v>0.16743255734508333</c:v>
                </c:pt>
                <c:pt idx="136">
                  <c:v>0.16600566156404029</c:v>
                </c:pt>
                <c:pt idx="137">
                  <c:v>0.16459506565037588</c:v>
                </c:pt>
                <c:pt idx="138">
                  <c:v>0.16320050283817941</c:v>
                </c:pt>
                <c:pt idx="139">
                  <c:v>0.16182171248601065</c:v>
                </c:pt>
                <c:pt idx="140">
                  <c:v>0.16045843989282663</c:v>
                </c:pt>
                <c:pt idx="141">
                  <c:v>0.15911043612072198</c:v>
                </c:pt>
                <c:pt idx="142">
                  <c:v>0.15777745782418404</c:v>
                </c:pt>
                <c:pt idx="143">
                  <c:v>0.15645926708558022</c:v>
                </c:pt>
                <c:pt idx="144">
                  <c:v>0.1551556312566085</c:v>
                </c:pt>
                <c:pt idx="145">
                  <c:v>0.15386632280545512</c:v>
                </c:pt>
                <c:pt idx="146">
                  <c:v>0.15259111916941709</c:v>
                </c:pt>
                <c:pt idx="147">
                  <c:v>0.15132980261275789</c:v>
                </c:pt>
                <c:pt idx="148">
                  <c:v>0.15008216008957675</c:v>
                </c:pt>
                <c:pt idx="149">
                  <c:v>0.14884798311148237</c:v>
                </c:pt>
                <c:pt idx="150">
                  <c:v>0.1476270676198716</c:v>
                </c:pt>
                <c:pt idx="151">
                  <c:v>0.14641921386262385</c:v>
                </c:pt>
                <c:pt idx="152">
                  <c:v>0.14522422627503034</c:v>
                </c:pt>
                <c:pt idx="153">
                  <c:v>0.1440419133647857</c:v>
                </c:pt>
                <c:pt idx="154">
                  <c:v>0.14287208760087849</c:v>
                </c:pt>
                <c:pt idx="155">
                  <c:v>0.14171456530622376</c:v>
                </c:pt>
                <c:pt idx="156">
                  <c:v>0.14056916655388849</c:v>
                </c:pt>
                <c:pt idx="157">
                  <c:v>0.13943571506676727</c:v>
                </c:pt>
                <c:pt idx="158">
                  <c:v>0.138314038120573</c:v>
                </c:pt>
                <c:pt idx="159">
                  <c:v>0.13720396645001204</c:v>
                </c:pt>
                <c:pt idx="160">
                  <c:v>0.13610533415802087</c:v>
                </c:pt>
                <c:pt idx="161">
                  <c:v>0.13501797862794487</c:v>
                </c:pt>
                <c:pt idx="162">
                  <c:v>0.13394174043854723</c:v>
                </c:pt>
                <c:pt idx="163">
                  <c:v>0.13287646328173922</c:v>
                </c:pt>
                <c:pt idx="164">
                  <c:v>0.13182199388292862</c:v>
                </c:pt>
                <c:pt idx="165">
                  <c:v>0.13077818192388796</c:v>
                </c:pt>
                <c:pt idx="166">
                  <c:v>0.12974487996804779</c:v>
                </c:pt>
                <c:pt idx="167">
                  <c:v>0.12872194338812415</c:v>
                </c:pt>
                <c:pt idx="168">
                  <c:v>0.12770923029599476</c:v>
                </c:pt>
                <c:pt idx="169">
                  <c:v>0.12670660147474003</c:v>
                </c:pt>
                <c:pt idx="170">
                  <c:v>0.1257139203127704</c:v>
                </c:pt>
                <c:pt idx="171">
                  <c:v>0.12473105273996354</c:v>
                </c:pt>
                <c:pt idx="172">
                  <c:v>0.12375786716573887</c:v>
                </c:pt>
                <c:pt idx="173">
                  <c:v>0.12279423441899978</c:v>
                </c:pt>
                <c:pt idx="174">
                  <c:v>0.12184002768987631</c:v>
                </c:pt>
                <c:pt idx="175">
                  <c:v>0.12089512247320476</c:v>
                </c:pt>
                <c:pt idx="176">
                  <c:v>0.11995939651368219</c:v>
                </c:pt>
                <c:pt idx="177">
                  <c:v>0.11903272975263768</c:v>
                </c:pt>
                <c:pt idx="178">
                  <c:v>0.11811500427636266</c:v>
                </c:pt>
                <c:pt idx="179">
                  <c:v>0.11720610426594731</c:v>
                </c:pt>
                <c:pt idx="180">
                  <c:v>0.11630591594856987</c:v>
                </c:pt>
                <c:pt idx="181">
                  <c:v>0.11541432755018974</c:v>
                </c:pt>
                <c:pt idx="182">
                  <c:v>0.11453122924959538</c:v>
                </c:pt>
                <c:pt idx="183">
                  <c:v>0.11365651313376214</c:v>
                </c:pt>
                <c:pt idx="184">
                  <c:v>0.11279007315447429</c:v>
                </c:pt>
                <c:pt idx="185">
                  <c:v>0.11193180508616983</c:v>
                </c:pt>
                <c:pt idx="186">
                  <c:v>0.11108160648496654</c:v>
                </c:pt>
                <c:pt idx="187">
                  <c:v>0.11023937664883018</c:v>
                </c:pt>
                <c:pt idx="188">
                  <c:v>0.10940501657884673</c:v>
                </c:pt>
                <c:pt idx="189">
                  <c:v>0.1085784289415626</c:v>
                </c:pt>
                <c:pt idx="190">
                  <c:v>0.10775951803235774</c:v>
                </c:pt>
                <c:pt idx="191">
                  <c:v>0.10694818973981762</c:v>
                </c:pt>
                <c:pt idx="192">
                  <c:v>0.10614435151107239</c:v>
                </c:pt>
                <c:pt idx="193">
                  <c:v>0.10534791231807113</c:v>
                </c:pt>
                <c:pt idx="194">
                  <c:v>0.10455878262476195</c:v>
                </c:pt>
                <c:pt idx="195">
                  <c:v>0.10377687435514855</c:v>
                </c:pt>
                <c:pt idx="196">
                  <c:v>0.10300210086219561</c:v>
                </c:pt>
                <c:pt idx="197">
                  <c:v>0.10223437689755589</c:v>
                </c:pt>
                <c:pt idx="198">
                  <c:v>0.10147361858209375</c:v>
                </c:pt>
                <c:pt idx="199">
                  <c:v>0.10071974337717945</c:v>
                </c:pt>
                <c:pt idx="200">
                  <c:v>9.9972670056731022E-2</c:v>
                </c:pt>
                <c:pt idx="201">
                  <c:v>9.9232318679979545E-2</c:v>
                </c:pt>
                <c:pt idx="202">
                  <c:v>9.8498610564936792E-2</c:v>
                </c:pt>
                <c:pt idx="203">
                  <c:v>9.7771468262542557E-2</c:v>
                </c:pt>
                <c:pt idx="204">
                  <c:v>9.7050815531471518E-2</c:v>
                </c:pt>
                <c:pt idx="205">
                  <c:v>9.6336577313579586E-2</c:v>
                </c:pt>
                <c:pt idx="206">
                  <c:v>9.5628679709970063E-2</c:v>
                </c:pt>
                <c:pt idx="207">
                  <c:v>9.4927049957661519E-2</c:v>
                </c:pt>
                <c:pt idx="208">
                  <c:v>9.4231616406838775E-2</c:v>
                </c:pt>
                <c:pt idx="209">
                  <c:v>9.354230849867011E-2</c:v>
                </c:pt>
                <c:pt idx="210">
                  <c:v>9.2859056743673618E-2</c:v>
                </c:pt>
                <c:pt idx="211">
                  <c:v>9.2181792700616647E-2</c:v>
                </c:pt>
                <c:pt idx="212">
                  <c:v>9.1510448955932591E-2</c:v>
                </c:pt>
                <c:pt idx="213">
                  <c:v>9.0844959103639975E-2</c:v>
                </c:pt>
                <c:pt idx="214">
                  <c:v>9.0185257725749271E-2</c:v>
                </c:pt>
                <c:pt idx="215">
                  <c:v>8.9531280373143091E-2</c:v>
                </c:pt>
                <c:pt idx="216">
                  <c:v>8.8882963546916535E-2</c:v>
                </c:pt>
                <c:pt idx="217">
                  <c:v>8.8240244680163921E-2</c:v>
                </c:pt>
                <c:pt idx="218">
                  <c:v>8.7603062120199846E-2</c:v>
                </c:pt>
                <c:pt idx="219">
                  <c:v>8.6971355111201618E-2</c:v>
                </c:pt>
                <c:pt idx="220">
                  <c:v>8.6345063777261394E-2</c:v>
                </c:pt>
                <c:pt idx="221">
                  <c:v>8.5724129105836738E-2</c:v>
                </c:pt>
                <c:pt idx="222">
                  <c:v>8.5108492931587912E-2</c:v>
                </c:pt>
                <c:pt idx="223">
                  <c:v>8.4498097920591486E-2</c:v>
                </c:pt>
                <c:pt idx="224">
                  <c:v>8.3892887554919734E-2</c:v>
                </c:pt>
                <c:pt idx="225">
                  <c:v>8.3292806117575807E-2</c:v>
                </c:pt>
                <c:pt idx="226">
                  <c:v>8.2697798677774423E-2</c:v>
                </c:pt>
                <c:pt idx="227">
                  <c:v>8.2107811076559331E-2</c:v>
                </c:pt>
                <c:pt idx="228">
                  <c:v>8.1522789912747751E-2</c:v>
                </c:pt>
                <c:pt idx="229">
                  <c:v>8.0942682529193233E-2</c:v>
                </c:pt>
                <c:pt idx="230">
                  <c:v>8.0367436999358235E-2</c:v>
                </c:pt>
                <c:pt idx="231">
                  <c:v>7.9797002114188054E-2</c:v>
                </c:pt>
                <c:pt idx="232">
                  <c:v>7.9231327369278071E-2</c:v>
                </c:pt>
                <c:pt idx="233">
                  <c:v>7.8670362952326503E-2</c:v>
                </c:pt>
                <c:pt idx="234">
                  <c:v>7.8114059730865035E-2</c:v>
                </c:pt>
                <c:pt idx="235">
                  <c:v>7.7562369240259943E-2</c:v>
                </c:pt>
                <c:pt idx="236">
                  <c:v>7.7015243671976777E-2</c:v>
                </c:pt>
                <c:pt idx="237">
                  <c:v>7.6472635862101346E-2</c:v>
                </c:pt>
                <c:pt idx="238">
                  <c:v>7.593449928011077E-2</c:v>
                </c:pt>
                <c:pt idx="239">
                  <c:v>7.5400788017887549E-2</c:v>
                </c:pt>
                <c:pt idx="240">
                  <c:v>7.4871456778970946E-2</c:v>
                </c:pt>
                <c:pt idx="241">
                  <c:v>7.4346460868039033E-2</c:v>
                </c:pt>
                <c:pt idx="242">
                  <c:v>7.3825756180615917E-2</c:v>
                </c:pt>
                <c:pt idx="243">
                  <c:v>7.3309299192997987E-2</c:v>
                </c:pt>
                <c:pt idx="244">
                  <c:v>7.2797046952393904E-2</c:v>
                </c:pt>
                <c:pt idx="245">
                  <c:v>7.2288957067272966E-2</c:v>
                </c:pt>
                <c:pt idx="246">
                  <c:v>7.1784987697916122E-2</c:v>
                </c:pt>
                <c:pt idx="247">
                  <c:v>7.1285097547165097E-2</c:v>
                </c:pt>
                <c:pt idx="248">
                  <c:v>7.0789245851364355E-2</c:v>
                </c:pt>
                <c:pt idx="249">
                  <c:v>7.0297392371491157E-2</c:v>
                </c:pt>
                <c:pt idx="250">
                  <c:v>6.9809497384469052E-2</c:v>
                </c:pt>
                <c:pt idx="251">
                  <c:v>6.9325521674660232E-2</c:v>
                </c:pt>
                <c:pt idx="252">
                  <c:v>6.8845426525532438E-2</c:v>
                </c:pt>
                <c:pt idx="253">
                  <c:v>6.8369173711495992E-2</c:v>
                </c:pt>
                <c:pt idx="254">
                  <c:v>6.7896725489906926E-2</c:v>
                </c:pt>
                <c:pt idx="255">
                  <c:v>6.7428044593232095E-2</c:v>
                </c:pt>
                <c:pt idx="256">
                  <c:v>6.6963094221372366E-2</c:v>
                </c:pt>
                <c:pt idx="257">
                  <c:v>6.6501838034140032E-2</c:v>
                </c:pt>
                <c:pt idx="258">
                  <c:v>6.6044240143886865E-2</c:v>
                </c:pt>
                <c:pt idx="259">
                  <c:v>6.5590265108279033E-2</c:v>
                </c:pt>
                <c:pt idx="260">
                  <c:v>6.5139877923215447E-2</c:v>
                </c:pt>
                <c:pt idx="261">
                  <c:v>6.46930440158862E-2</c:v>
                </c:pt>
                <c:pt idx="262">
                  <c:v>6.4249729237967693E-2</c:v>
                </c:pt>
                <c:pt idx="263">
                  <c:v>6.3809899858951219E-2</c:v>
                </c:pt>
                <c:pt idx="264">
                  <c:v>6.3373522559601922E-2</c:v>
                </c:pt>
                <c:pt idx="265">
                  <c:v>6.294056442554509E-2</c:v>
                </c:pt>
                <c:pt idx="266">
                  <c:v>6.2510992940976742E-2</c:v>
                </c:pt>
                <c:pt idx="267">
                  <c:v>6.2084775982495663E-2</c:v>
                </c:pt>
                <c:pt idx="268">
                  <c:v>6.166188181305416E-2</c:v>
                </c:pt>
                <c:pt idx="269">
                  <c:v>6.1242279076024635E-2</c:v>
                </c:pt>
                <c:pt idx="270">
                  <c:v>6.0825936789379365E-2</c:v>
                </c:pt>
                <c:pt idx="271">
                  <c:v>6.0412824339981179E-2</c:v>
                </c:pt>
                <c:pt idx="272">
                  <c:v>6.0002911477981938E-2</c:v>
                </c:pt>
                <c:pt idx="273">
                  <c:v>5.9596168311326962E-2</c:v>
                </c:pt>
                <c:pt idx="274">
                  <c:v>5.9192565300362668E-2</c:v>
                </c:pt>
                <c:pt idx="275">
                  <c:v>5.8792073252545103E-2</c:v>
                </c:pt>
                <c:pt idx="276">
                  <c:v>5.8394663317247276E-2</c:v>
                </c:pt>
                <c:pt idx="277">
                  <c:v>5.8000306980662983E-2</c:v>
                </c:pt>
                <c:pt idx="278">
                  <c:v>5.7608976060804895E-2</c:v>
                </c:pt>
                <c:pt idx="279">
                  <c:v>5.722064270259497E-2</c:v>
                </c:pt>
                <c:pt idx="280">
                  <c:v>5.6835279373045139E-2</c:v>
                </c:pt>
                <c:pt idx="281">
                  <c:v>5.6452858856526004E-2</c:v>
                </c:pt>
                <c:pt idx="282">
                  <c:v>5.6073354250122089E-2</c:v>
                </c:pt>
                <c:pt idx="283">
                  <c:v>5.5696738959071304E-2</c:v>
                </c:pt>
                <c:pt idx="284">
                  <c:v>5.5322986692287086E-2</c:v>
                </c:pt>
                <c:pt idx="285">
                  <c:v>5.4952071457961202E-2</c:v>
                </c:pt>
                <c:pt idx="286">
                  <c:v>5.4583967559245744E-2</c:v>
                </c:pt>
                <c:pt idx="287">
                  <c:v>5.4218649590012262E-2</c:v>
                </c:pt>
                <c:pt idx="288">
                  <c:v>5.3856092430686682E-2</c:v>
                </c:pt>
                <c:pt idx="289">
                  <c:v>5.3496271244158219E-2</c:v>
                </c:pt>
                <c:pt idx="290">
                  <c:v>5.3139161471760787E-2</c:v>
                </c:pt>
                <c:pt idx="291">
                  <c:v>5.2784738829325245E-2</c:v>
                </c:pt>
                <c:pt idx="292">
                  <c:v>5.2432979303301264E-2</c:v>
                </c:pt>
                <c:pt idx="293">
                  <c:v>5.2083859146946875E-2</c:v>
                </c:pt>
                <c:pt idx="294">
                  <c:v>5.1737354876584797E-2</c:v>
                </c:pt>
                <c:pt idx="295">
                  <c:v>5.1393443267923763E-2</c:v>
                </c:pt>
                <c:pt idx="296">
                  <c:v>5.1052101352443695E-2</c:v>
                </c:pt>
                <c:pt idx="297">
                  <c:v>5.0713306413843223E-2</c:v>
                </c:pt>
                <c:pt idx="298">
                  <c:v>5.0377035984548492E-2</c:v>
                </c:pt>
                <c:pt idx="299">
                  <c:v>5.0043267842281837E-2</c:v>
                </c:pt>
                <c:pt idx="300">
                  <c:v>4.9711980006689013E-2</c:v>
                </c:pt>
                <c:pt idx="301">
                  <c:v>4.9383150736023992E-2</c:v>
                </c:pt>
                <c:pt idx="302">
                  <c:v>4.9056758523889979E-2</c:v>
                </c:pt>
                <c:pt idx="303">
                  <c:v>4.8732782096035647E-2</c:v>
                </c:pt>
                <c:pt idx="304">
                  <c:v>4.8411200407205285E-2</c:v>
                </c:pt>
                <c:pt idx="305">
                  <c:v>4.8091992638041904E-2</c:v>
                </c:pt>
                <c:pt idx="306">
                  <c:v>4.7775138192042259E-2</c:v>
                </c:pt>
                <c:pt idx="307">
                  <c:v>4.7460616692562622E-2</c:v>
                </c:pt>
                <c:pt idx="308">
                  <c:v>4.7148407979874331E-2</c:v>
                </c:pt>
                <c:pt idx="309">
                  <c:v>4.6838492108268223E-2</c:v>
                </c:pt>
                <c:pt idx="310">
                  <c:v>4.6530849343206823E-2</c:v>
                </c:pt>
                <c:pt idx="311">
                  <c:v>4.6225460158523482E-2</c:v>
                </c:pt>
                <c:pt idx="312">
                  <c:v>4.5922305233667367E-2</c:v>
                </c:pt>
                <c:pt idx="313">
                  <c:v>4.5621365450993635E-2</c:v>
                </c:pt>
                <c:pt idx="314">
                  <c:v>4.5322621893097707E-2</c:v>
                </c:pt>
                <c:pt idx="315">
                  <c:v>4.5026055840192793E-2</c:v>
                </c:pt>
                <c:pt idx="316">
                  <c:v>4.4731648767529983E-2</c:v>
                </c:pt>
                <c:pt idx="317">
                  <c:v>4.4439382342859893E-2</c:v>
                </c:pt>
                <c:pt idx="318">
                  <c:v>4.4149238423935179E-2</c:v>
                </c:pt>
                <c:pt idx="319">
                  <c:v>4.3861199056053027E-2</c:v>
                </c:pt>
                <c:pt idx="320">
                  <c:v>4.3575246469637022E-2</c:v>
                </c:pt>
                <c:pt idx="321">
                  <c:v>4.3291363077857387E-2</c:v>
                </c:pt>
                <c:pt idx="322">
                  <c:v>4.3009531474289181E-2</c:v>
                </c:pt>
                <c:pt idx="323">
                  <c:v>4.2729734430607333E-2</c:v>
                </c:pt>
                <c:pt idx="324">
                  <c:v>4.2451954894318238E-2</c:v>
                </c:pt>
                <c:pt idx="325">
                  <c:v>4.217617598652687E-2</c:v>
                </c:pt>
                <c:pt idx="326">
                  <c:v>4.1902380999738975E-2</c:v>
                </c:pt>
                <c:pt idx="327">
                  <c:v>4.1630553395697559E-2</c:v>
                </c:pt>
                <c:pt idx="328">
                  <c:v>4.1360676803253074E-2</c:v>
                </c:pt>
                <c:pt idx="329">
                  <c:v>4.1092735016266618E-2</c:v>
                </c:pt>
                <c:pt idx="330">
                  <c:v>4.0826711991545743E-2</c:v>
                </c:pt>
                <c:pt idx="331">
                  <c:v>4.0562591846811831E-2</c:v>
                </c:pt>
                <c:pt idx="332">
                  <c:v>4.0300358858698968E-2</c:v>
                </c:pt>
                <c:pt idx="333">
                  <c:v>4.0039997460783357E-2</c:v>
                </c:pt>
                <c:pt idx="334">
                  <c:v>3.9781492241642923E-2</c:v>
                </c:pt>
                <c:pt idx="335">
                  <c:v>3.9524827942946386E-2</c:v>
                </c:pt>
                <c:pt idx="336">
                  <c:v>3.9269989457571396E-2</c:v>
                </c:pt>
                <c:pt idx="337">
                  <c:v>3.901696182775119E-2</c:v>
                </c:pt>
                <c:pt idx="338">
                  <c:v>3.8765730243249141E-2</c:v>
                </c:pt>
                <c:pt idx="339">
                  <c:v>3.8516280039560848E-2</c:v>
                </c:pt>
                <c:pt idx="340">
                  <c:v>3.8268596696143138E-2</c:v>
                </c:pt>
                <c:pt idx="341">
                  <c:v>3.8022665834669553E-2</c:v>
                </c:pt>
                <c:pt idx="342">
                  <c:v>3.7778473217311884E-2</c:v>
                </c:pt>
                <c:pt idx="343">
                  <c:v>3.7536004745047195E-2</c:v>
                </c:pt>
                <c:pt idx="344">
                  <c:v>3.7295246455989972E-2</c:v>
                </c:pt>
                <c:pt idx="345">
                  <c:v>3.7056184523748849E-2</c:v>
                </c:pt>
                <c:pt idx="346">
                  <c:v>3.6818805255807642E-2</c:v>
                </c:pt>
                <c:pt idx="347">
                  <c:v>3.6583095091930022E-2</c:v>
                </c:pt>
                <c:pt idx="348">
                  <c:v>3.6349040602587659E-2</c:v>
                </c:pt>
                <c:pt idx="349">
                  <c:v>3.6116628487411241E-2</c:v>
                </c:pt>
                <c:pt idx="350">
                  <c:v>3.5885845573664039E-2</c:v>
                </c:pt>
                <c:pt idx="351">
                  <c:v>3.5656678814737656E-2</c:v>
                </c:pt>
                <c:pt idx="352">
                  <c:v>3.542911528866953E-2</c:v>
                </c:pt>
                <c:pt idx="353">
                  <c:v>3.5203142196681761E-2</c:v>
                </c:pt>
                <c:pt idx="354">
                  <c:v>3.497874686174101E-2</c:v>
                </c:pt>
                <c:pt idx="355">
                  <c:v>3.4755916727139069E-2</c:v>
                </c:pt>
                <c:pt idx="356">
                  <c:v>3.4534639355093662E-2</c:v>
                </c:pt>
                <c:pt idx="357">
                  <c:v>3.431490242536922E-2</c:v>
                </c:pt>
                <c:pt idx="358">
                  <c:v>3.4096693733917299E-2</c:v>
                </c:pt>
                <c:pt idx="359">
                  <c:v>3.3880001191536155E-2</c:v>
                </c:pt>
                <c:pt idx="360">
                  <c:v>3.3664812822549448E-2</c:v>
                </c:pt>
                <c:pt idx="361">
                  <c:v>3.3451116763503388E-2</c:v>
                </c:pt>
                <c:pt idx="362">
                  <c:v>3.3238901261882281E-2</c:v>
                </c:pt>
                <c:pt idx="363">
                  <c:v>3.3028154674842054E-2</c:v>
                </c:pt>
                <c:pt idx="364">
                  <c:v>3.2818865467961478E-2</c:v>
                </c:pt>
                <c:pt idx="365">
                  <c:v>3.2611022214010792E-2</c:v>
                </c:pt>
                <c:pt idx="366">
                  <c:v>3.2404613591737373E-2</c:v>
                </c:pt>
                <c:pt idx="367">
                  <c:v>3.2199628384668402E-2</c:v>
                </c:pt>
                <c:pt idx="368">
                  <c:v>3.1996055479929827E-2</c:v>
                </c:pt>
                <c:pt idx="369">
                  <c:v>3.1793883867081804E-2</c:v>
                </c:pt>
                <c:pt idx="370">
                  <c:v>3.1593102636970016E-2</c:v>
                </c:pt>
                <c:pt idx="371">
                  <c:v>3.1393700980592819E-2</c:v>
                </c:pt>
                <c:pt idx="372">
                  <c:v>3.1195668187983746E-2</c:v>
                </c:pt>
                <c:pt idx="373">
                  <c:v>3.0998993647109351E-2</c:v>
                </c:pt>
                <c:pt idx="374">
                  <c:v>3.080366684278198E-2</c:v>
                </c:pt>
                <c:pt idx="375">
                  <c:v>3.0609677355587256E-2</c:v>
                </c:pt>
                <c:pt idx="376">
                  <c:v>3.0417014860826083E-2</c:v>
                </c:pt>
                <c:pt idx="377">
                  <c:v>3.0225669127470885E-2</c:v>
                </c:pt>
                <c:pt idx="378">
                  <c:v>3.0035630017135911E-2</c:v>
                </c:pt>
                <c:pt idx="379">
                  <c:v>2.9846887483061267E-2</c:v>
                </c:pt>
                <c:pt idx="380">
                  <c:v>2.9659431569110637E-2</c:v>
                </c:pt>
                <c:pt idx="381">
                  <c:v>2.9473252408782225E-2</c:v>
                </c:pt>
                <c:pt idx="382">
                  <c:v>2.9288340224232982E-2</c:v>
                </c:pt>
                <c:pt idx="383">
                  <c:v>2.9104685325315661E-2</c:v>
                </c:pt>
                <c:pt idx="384">
                  <c:v>2.8922278108628692E-2</c:v>
                </c:pt>
                <c:pt idx="385">
                  <c:v>2.8741109056578496E-2</c:v>
                </c:pt>
                <c:pt idx="386">
                  <c:v>2.8561168736454236E-2</c:v>
                </c:pt>
                <c:pt idx="387">
                  <c:v>2.8382447799514609E-2</c:v>
                </c:pt>
                <c:pt idx="388">
                  <c:v>2.8204936980086637E-2</c:v>
                </c:pt>
                <c:pt idx="389">
                  <c:v>2.8028627094676222E-2</c:v>
                </c:pt>
                <c:pt idx="390">
                  <c:v>2.785350904109023E-2</c:v>
                </c:pt>
                <c:pt idx="391">
                  <c:v>2.7679573797570044E-2</c:v>
                </c:pt>
                <c:pt idx="392">
                  <c:v>2.7506812421936252E-2</c:v>
                </c:pt>
                <c:pt idx="393">
                  <c:v>2.733521605074446E-2</c:v>
                </c:pt>
                <c:pt idx="394">
                  <c:v>2.7164775898451871E-2</c:v>
                </c:pt>
                <c:pt idx="395">
                  <c:v>2.6995483256594718E-2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EE-451E-8879-53C95B401C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df2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Sheet1!$C$2:$C$1129</c:f>
              <c:numCache>
                <c:formatCode>General</c:formatCode>
                <c:ptCount val="1128"/>
                <c:pt idx="0">
                  <c:v>0.48765495601416631</c:v>
                </c:pt>
                <c:pt idx="1">
                  <c:v>0.48522276677425397</c:v>
                </c:pt>
                <c:pt idx="2">
                  <c:v>0.48280270812878329</c:v>
                </c:pt>
                <c:pt idx="3">
                  <c:v>0.48039471957616164</c:v>
                </c:pt>
                <c:pt idx="4">
                  <c:v>0.47799874091654992</c:v>
                </c:pt>
                <c:pt idx="5">
                  <c:v>0.47561471225035679</c:v>
                </c:pt>
                <c:pt idx="6">
                  <c:v>0.47324257397674202</c:v>
                </c:pt>
                <c:pt idx="7">
                  <c:v>0.4708822667921243</c:v>
                </c:pt>
                <c:pt idx="8">
                  <c:v>0.46853373168870177</c:v>
                </c:pt>
                <c:pt idx="9">
                  <c:v>0.46619690995297397</c:v>
                </c:pt>
                <c:pt idx="10">
                  <c:v>0.46387174316427637</c:v>
                </c:pt>
                <c:pt idx="11">
                  <c:v>0.46155817319331777</c:v>
                </c:pt>
                <c:pt idx="12">
                  <c:v>0.45925614220072863</c:v>
                </c:pt>
                <c:pt idx="13">
                  <c:v>0.45696559263561409</c:v>
                </c:pt>
                <c:pt idx="14">
                  <c:v>0.45468646723411571</c:v>
                </c:pt>
                <c:pt idx="15">
                  <c:v>0.45241870901797981</c:v>
                </c:pt>
                <c:pt idx="16">
                  <c:v>0.45016226129313291</c:v>
                </c:pt>
                <c:pt idx="17">
                  <c:v>0.447917067648264</c:v>
                </c:pt>
                <c:pt idx="18">
                  <c:v>0.44568307195341572</c:v>
                </c:pt>
                <c:pt idx="19">
                  <c:v>0.44346021835857879</c:v>
                </c:pt>
                <c:pt idx="20">
                  <c:v>0.44124845129229767</c:v>
                </c:pt>
                <c:pt idx="21">
                  <c:v>0.43904771546028076</c:v>
                </c:pt>
                <c:pt idx="22">
                  <c:v>0.43685795584401732</c:v>
                </c:pt>
                <c:pt idx="23">
                  <c:v>0.43467911769940282</c:v>
                </c:pt>
                <c:pt idx="24">
                  <c:v>0.43251114655537065</c:v>
                </c:pt>
                <c:pt idx="25">
                  <c:v>0.43035398821252879</c:v>
                </c:pt>
                <c:pt idx="26">
                  <c:v>0.42820758874180676</c:v>
                </c:pt>
                <c:pt idx="27">
                  <c:v>0.42607189448310556</c:v>
                </c:pt>
                <c:pt idx="28">
                  <c:v>0.42394685204395788</c:v>
                </c:pt>
                <c:pt idx="29">
                  <c:v>0.42183240829819174</c:v>
                </c:pt>
                <c:pt idx="30">
                  <c:v>0.41972851038460368</c:v>
                </c:pt>
                <c:pt idx="31">
                  <c:v>0.417635105705636</c:v>
                </c:pt>
                <c:pt idx="32">
                  <c:v>0.41555214192606277</c:v>
                </c:pt>
                <c:pt idx="33">
                  <c:v>0.41347956697168115</c:v>
                </c:pt>
                <c:pt idx="34">
                  <c:v>0.4114173290280092</c:v>
                </c:pt>
                <c:pt idx="35">
                  <c:v>0.40936537653899091</c:v>
                </c:pt>
                <c:pt idx="36">
                  <c:v>0.40732365820570721</c:v>
                </c:pt>
                <c:pt idx="37">
                  <c:v>0.40529212298509348</c:v>
                </c:pt>
                <c:pt idx="38">
                  <c:v>0.40327072008866344</c:v>
                </c:pt>
                <c:pt idx="39">
                  <c:v>0.40125939898123913</c:v>
                </c:pt>
                <c:pt idx="40">
                  <c:v>0.39925810937968848</c:v>
                </c:pt>
                <c:pt idx="41">
                  <c:v>0.39726680125166691</c:v>
                </c:pt>
                <c:pt idx="42">
                  <c:v>0.39528542481436774</c:v>
                </c:pt>
                <c:pt idx="43">
                  <c:v>0.39331393053327668</c:v>
                </c:pt>
                <c:pt idx="44">
                  <c:v>0.39135226912093402</c:v>
                </c:pt>
                <c:pt idx="45">
                  <c:v>0.38940039153570238</c:v>
                </c:pt>
                <c:pt idx="46">
                  <c:v>0.38745824898054049</c:v>
                </c:pt>
                <c:pt idx="47">
                  <c:v>0.38552579290178307</c:v>
                </c:pt>
                <c:pt idx="48">
                  <c:v>0.38360297498792784</c:v>
                </c:pt>
                <c:pt idx="49">
                  <c:v>0.38168974716842657</c:v>
                </c:pt>
                <c:pt idx="50">
                  <c:v>0.37978606161248413</c:v>
                </c:pt>
                <c:pt idx="51">
                  <c:v>0.37789187072786268</c:v>
                </c:pt>
                <c:pt idx="52">
                  <c:v>0.3760071271596912</c:v>
                </c:pt>
                <c:pt idx="53">
                  <c:v>0.37413178378928258</c:v>
                </c:pt>
                <c:pt idx="54">
                  <c:v>0.37226579373295465</c:v>
                </c:pt>
                <c:pt idx="55">
                  <c:v>0.37040911034085883</c:v>
                </c:pt>
                <c:pt idx="56">
                  <c:v>0.36856168719581378</c:v>
                </c:pt>
                <c:pt idx="57">
                  <c:v>0.36672347811214456</c:v>
                </c:pt>
                <c:pt idx="58">
                  <c:v>0.36489443713452835</c:v>
                </c:pt>
                <c:pt idx="59">
                  <c:v>0.3630745185368453</c:v>
                </c:pt>
                <c:pt idx="60">
                  <c:v>0.36126367682103605</c:v>
                </c:pt>
                <c:pt idx="61">
                  <c:v>0.35946186671596292</c:v>
                </c:pt>
                <c:pt idx="62">
                  <c:v>0.35766904317627984</c:v>
                </c:pt>
                <c:pt idx="63">
                  <c:v>0.35588516138130477</c:v>
                </c:pt>
                <c:pt idx="64">
                  <c:v>0.35411017673389994</c:v>
                </c:pt>
                <c:pt idx="65">
                  <c:v>0.35234404485935655</c:v>
                </c:pt>
                <c:pt idx="66">
                  <c:v>0.35058672160428617</c:v>
                </c:pt>
                <c:pt idx="67">
                  <c:v>0.34883816303551546</c:v>
                </c:pt>
                <c:pt idx="68">
                  <c:v>0.34709832543898939</c:v>
                </c:pt>
                <c:pt idx="69">
                  <c:v>0.34536716531867723</c:v>
                </c:pt>
                <c:pt idx="70">
                  <c:v>0.34364463939548601</c:v>
                </c:pt>
                <c:pt idx="71">
                  <c:v>0.3419307046061778</c:v>
                </c:pt>
                <c:pt idx="72">
                  <c:v>0.34022531810229384</c:v>
                </c:pt>
                <c:pt idx="73">
                  <c:v>0.33852843724908227</c:v>
                </c:pt>
                <c:pt idx="74">
                  <c:v>0.33684001962443372</c:v>
                </c:pt>
                <c:pt idx="75">
                  <c:v>0.33516002301781961</c:v>
                </c:pt>
                <c:pt idx="76">
                  <c:v>0.33348840542923708</c:v>
                </c:pt>
                <c:pt idx="77">
                  <c:v>0.33182512506815959</c:v>
                </c:pt>
                <c:pt idx="78">
                  <c:v>0.33017014035249131</c:v>
                </c:pt>
                <c:pt idx="79">
                  <c:v>0.32852340990752832</c:v>
                </c:pt>
                <c:pt idx="80">
                  <c:v>0.32688489256492359</c:v>
                </c:pt>
                <c:pt idx="81">
                  <c:v>0.3252545473616581</c:v>
                </c:pt>
                <c:pt idx="82">
                  <c:v>0.32363233353901721</c:v>
                </c:pt>
                <c:pt idx="83">
                  <c:v>0.32201821054157054</c:v>
                </c:pt>
                <c:pt idx="84">
                  <c:v>0.32041213801615925</c:v>
                </c:pt>
                <c:pt idx="85">
                  <c:v>0.31881407581088655</c:v>
                </c:pt>
                <c:pt idx="86">
                  <c:v>0.31722398397411394</c:v>
                </c:pt>
                <c:pt idx="87">
                  <c:v>0.31564182275346286</c:v>
                </c:pt>
                <c:pt idx="88">
                  <c:v>0.31406755259482028</c:v>
                </c:pt>
                <c:pt idx="89">
                  <c:v>0.31250113414135033</c:v>
                </c:pt>
                <c:pt idx="90">
                  <c:v>0.3109425282325099</c:v>
                </c:pt>
                <c:pt idx="91">
                  <c:v>0.30939169590307031</c:v>
                </c:pt>
                <c:pt idx="92">
                  <c:v>0.3078485983821424</c:v>
                </c:pt>
                <c:pt idx="93">
                  <c:v>0.30631319709220795</c:v>
                </c:pt>
                <c:pt idx="94">
                  <c:v>0.30478545364815457</c:v>
                </c:pt>
                <c:pt idx="95">
                  <c:v>0.3032653298563166</c:v>
                </c:pt>
                <c:pt idx="96">
                  <c:v>0.30175278771352015</c:v>
                </c:pt>
                <c:pt idx="97">
                  <c:v>0.30024778940613278</c:v>
                </c:pt>
                <c:pt idx="98">
                  <c:v>0.29875029730911867</c:v>
                </c:pt>
                <c:pt idx="99">
                  <c:v>0.29726027398509702</c:v>
                </c:pt>
                <c:pt idx="100">
                  <c:v>0.29577768218340739</c:v>
                </c:pt>
                <c:pt idx="101">
                  <c:v>0.29430248483917754</c:v>
                </c:pt>
                <c:pt idx="102">
                  <c:v>0.29283464507239676</c:v>
                </c:pt>
                <c:pt idx="103">
                  <c:v>0.29137412618699471</c:v>
                </c:pt>
                <c:pt idx="104">
                  <c:v>0.28992089166992308</c:v>
                </c:pt>
                <c:pt idx="105">
                  <c:v>0.28847490519024327</c:v>
                </c:pt>
                <c:pt idx="106">
                  <c:v>0.28703613059821786</c:v>
                </c:pt>
                <c:pt idx="107">
                  <c:v>0.28560453192440732</c:v>
                </c:pt>
                <c:pt idx="108">
                  <c:v>0.2841800733787701</c:v>
                </c:pt>
                <c:pt idx="109">
                  <c:v>0.28276271934976843</c:v>
                </c:pt>
                <c:pt idx="110">
                  <c:v>0.28135243440347774</c:v>
                </c:pt>
                <c:pt idx="111">
                  <c:v>0.27994918328270085</c:v>
                </c:pt>
                <c:pt idx="112">
                  <c:v>0.27855293090608679</c:v>
                </c:pt>
                <c:pt idx="113">
                  <c:v>0.27716364236725338</c:v>
                </c:pt>
                <c:pt idx="114">
                  <c:v>0.2757812829339148</c:v>
                </c:pt>
                <c:pt idx="115">
                  <c:v>0.27440581804701308</c:v>
                </c:pt>
                <c:pt idx="116">
                  <c:v>0.27303721331985459</c:v>
                </c:pt>
                <c:pt idx="117">
                  <c:v>0.27167543453724979</c:v>
                </c:pt>
                <c:pt idx="118">
                  <c:v>0.27032044765465812</c:v>
                </c:pt>
                <c:pt idx="119">
                  <c:v>0.26897221879733713</c:v>
                </c:pt>
                <c:pt idx="120">
                  <c:v>0.26763071425949497</c:v>
                </c:pt>
                <c:pt idx="121">
                  <c:v>0.26629590050344842</c:v>
                </c:pt>
                <c:pt idx="122">
                  <c:v>0.26496774415878416</c:v>
                </c:pt>
                <c:pt idx="123">
                  <c:v>0.26364621202152411</c:v>
                </c:pt>
                <c:pt idx="124">
                  <c:v>0.26233127105329629</c:v>
                </c:pt>
                <c:pt idx="125">
                  <c:v>0.26102288838050791</c:v>
                </c:pt>
                <c:pt idx="126">
                  <c:v>0.25972103129352397</c:v>
                </c:pt>
                <c:pt idx="127">
                  <c:v>0.25842566724584948</c:v>
                </c:pt>
                <c:pt idx="128">
                  <c:v>0.25713676385331585</c:v>
                </c:pt>
                <c:pt idx="129">
                  <c:v>0.25585428889327111</c:v>
                </c:pt>
                <c:pt idx="130">
                  <c:v>0.25457821030377448</c:v>
                </c:pt>
                <c:pt idx="131">
                  <c:v>0.25330849618279466</c:v>
                </c:pt>
                <c:pt idx="132">
                  <c:v>0.25204511478741265</c:v>
                </c:pt>
                <c:pt idx="133">
                  <c:v>0.25078803453302762</c:v>
                </c:pt>
                <c:pt idx="134">
                  <c:v>0.24953722399256789</c:v>
                </c:pt>
                <c:pt idx="135">
                  <c:v>0.2482926518957046</c:v>
                </c:pt>
                <c:pt idx="136">
                  <c:v>0.24705428712807073</c:v>
                </c:pt>
                <c:pt idx="137">
                  <c:v>0.24582209873048239</c:v>
                </c:pt>
                <c:pt idx="138">
                  <c:v>0.24459605589816563</c:v>
                </c:pt>
                <c:pt idx="139">
                  <c:v>0.2433761279799857</c:v>
                </c:pt>
                <c:pt idx="140">
                  <c:v>0.24216228447768107</c:v>
                </c:pt>
                <c:pt idx="141">
                  <c:v>0.24095449504510108</c:v>
                </c:pt>
                <c:pt idx="142">
                  <c:v>0.23975272948744691</c:v>
                </c:pt>
                <c:pt idx="143">
                  <c:v>0.23855695776051708</c:v>
                </c:pt>
                <c:pt idx="144">
                  <c:v>0.23736714996995606</c:v>
                </c:pt>
                <c:pt idx="145">
                  <c:v>0.23618327637050723</c:v>
                </c:pt>
                <c:pt idx="146">
                  <c:v>0.23500530736526887</c:v>
                </c:pt>
                <c:pt idx="147">
                  <c:v>0.23383321350495451</c:v>
                </c:pt>
                <c:pt idx="148">
                  <c:v>0.23266696548715654</c:v>
                </c:pt>
                <c:pt idx="149">
                  <c:v>0.2315065341556139</c:v>
                </c:pt>
                <c:pt idx="150">
                  <c:v>0.23035189049948276</c:v>
                </c:pt>
                <c:pt idx="151">
                  <c:v>0.22920300565261162</c:v>
                </c:pt>
                <c:pt idx="152">
                  <c:v>0.22805985089281947</c:v>
                </c:pt>
                <c:pt idx="153">
                  <c:v>0.22692239764117778</c:v>
                </c:pt>
                <c:pt idx="154">
                  <c:v>0.225790617461296</c:v>
                </c:pt>
                <c:pt idx="155">
                  <c:v>0.22466448205861064</c:v>
                </c:pt>
                <c:pt idx="156">
                  <c:v>0.22354396327967807</c:v>
                </c:pt>
                <c:pt idx="157">
                  <c:v>0.22242903311147041</c:v>
                </c:pt>
                <c:pt idx="158">
                  <c:v>0.22131966368067543</c:v>
                </c:pt>
                <c:pt idx="159">
                  <c:v>0.22021582725299951</c:v>
                </c:pt>
                <c:pt idx="160">
                  <c:v>0.21911749623247448</c:v>
                </c:pt>
                <c:pt idx="161">
                  <c:v>0.21802464316076764</c:v>
                </c:pt>
                <c:pt idx="162">
                  <c:v>0.21693724071649528</c:v>
                </c:pt>
                <c:pt idx="163">
                  <c:v>0.2158552617145397</c:v>
                </c:pt>
                <c:pt idx="164">
                  <c:v>0.21477867910536946</c:v>
                </c:pt>
                <c:pt idx="165">
                  <c:v>0.21370746597436319</c:v>
                </c:pt>
                <c:pt idx="166">
                  <c:v>0.21264159554113693</c:v>
                </c:pt>
                <c:pt idx="167">
                  <c:v>0.21158104115887427</c:v>
                </c:pt>
                <c:pt idx="168">
                  <c:v>0.21052577631366046</c:v>
                </c:pt>
                <c:pt idx="169">
                  <c:v>0.20947577462381933</c:v>
                </c:pt>
                <c:pt idx="170">
                  <c:v>0.20843100983925406</c:v>
                </c:pt>
                <c:pt idx="171">
                  <c:v>0.20739145584079055</c:v>
                </c:pt>
                <c:pt idx="172">
                  <c:v>0.20635708663952471</c:v>
                </c:pt>
                <c:pt idx="173">
                  <c:v>0.20532787637617264</c:v>
                </c:pt>
                <c:pt idx="174">
                  <c:v>0.20430379932042408</c:v>
                </c:pt>
                <c:pt idx="175">
                  <c:v>0.20328482987029942</c:v>
                </c:pt>
                <c:pt idx="176">
                  <c:v>0.20227094255150926</c:v>
                </c:pt>
                <c:pt idx="177">
                  <c:v>0.20126211201681785</c:v>
                </c:pt>
                <c:pt idx="178">
                  <c:v>0.20025831304540928</c:v>
                </c:pt>
                <c:pt idx="179">
                  <c:v>0.19925952054225696</c:v>
                </c:pt>
                <c:pt idx="180">
                  <c:v>0.19826570953749628</c:v>
                </c:pt>
                <c:pt idx="181">
                  <c:v>0.19727685518580043</c:v>
                </c:pt>
                <c:pt idx="182">
                  <c:v>0.19629293276575907</c:v>
                </c:pt>
                <c:pt idx="183">
                  <c:v>0.19531391767926037</c:v>
                </c:pt>
                <c:pt idx="184">
                  <c:v>0.19433978545087638</c:v>
                </c:pt>
                <c:pt idx="185">
                  <c:v>0.19337051172725045</c:v>
                </c:pt>
                <c:pt idx="186">
                  <c:v>0.19240607227648915</c:v>
                </c:pt>
                <c:pt idx="187">
                  <c:v>0.19144644298755586</c:v>
                </c:pt>
                <c:pt idx="188">
                  <c:v>0.19049159986966849</c:v>
                </c:pt>
                <c:pt idx="189">
                  <c:v>0.18954151905169928</c:v>
                </c:pt>
                <c:pt idx="190">
                  <c:v>0.18859617678157831</c:v>
                </c:pt>
                <c:pt idx="191">
                  <c:v>0.18765554942569959</c:v>
                </c:pt>
                <c:pt idx="192">
                  <c:v>0.18671961346833033</c:v>
                </c:pt>
                <c:pt idx="193">
                  <c:v>0.18578834551102266</c:v>
                </c:pt>
                <c:pt idx="194">
                  <c:v>0.18486172227202932</c:v>
                </c:pt>
                <c:pt idx="195">
                  <c:v>0.18393972058572106</c:v>
                </c:pt>
                <c:pt idx="196">
                  <c:v>0.18302231740200758</c:v>
                </c:pt>
                <c:pt idx="197">
                  <c:v>0.18210948978576158</c:v>
                </c:pt>
                <c:pt idx="198">
                  <c:v>0.18120121491624508</c:v>
                </c:pt>
                <c:pt idx="199">
                  <c:v>0.1802974700865391</c:v>
                </c:pt>
                <c:pt idx="200">
                  <c:v>0.17939823270297578</c:v>
                </c:pt>
                <c:pt idx="201">
                  <c:v>0.17850348028457369</c:v>
                </c:pt>
                <c:pt idx="202">
                  <c:v>0.17761319046247576</c:v>
                </c:pt>
                <c:pt idx="203">
                  <c:v>0.17672734097939011</c:v>
                </c:pt>
                <c:pt idx="204">
                  <c:v>0.17584590968903346</c:v>
                </c:pt>
                <c:pt idx="205">
                  <c:v>0.17496887455557775</c:v>
                </c:pt>
                <c:pt idx="206">
                  <c:v>0.17409621365309885</c:v>
                </c:pt>
                <c:pt idx="207">
                  <c:v>0.17322790516502881</c:v>
                </c:pt>
                <c:pt idx="208">
                  <c:v>0.17236392738361023</c:v>
                </c:pt>
                <c:pt idx="209">
                  <c:v>0.17150425870935349</c:v>
                </c:pt>
                <c:pt idx="210">
                  <c:v>0.17064887765049697</c:v>
                </c:pt>
                <c:pt idx="211">
                  <c:v>0.16979776282246972</c:v>
                </c:pt>
                <c:pt idx="212">
                  <c:v>0.16895089294735671</c:v>
                </c:pt>
                <c:pt idx="213">
                  <c:v>0.16810824685336689</c:v>
                </c:pt>
                <c:pt idx="214">
                  <c:v>0.16726980347430404</c:v>
                </c:pt>
                <c:pt idx="215">
                  <c:v>0.16643554184904</c:v>
                </c:pt>
                <c:pt idx="216">
                  <c:v>0.16560544112099074</c:v>
                </c:pt>
                <c:pt idx="217">
                  <c:v>0.16477948053759481</c:v>
                </c:pt>
                <c:pt idx="218">
                  <c:v>0.16395763944979458</c:v>
                </c:pt>
                <c:pt idx="219">
                  <c:v>0.16313989731152004</c:v>
                </c:pt>
                <c:pt idx="220">
                  <c:v>0.1623262336791752</c:v>
                </c:pt>
                <c:pt idx="221">
                  <c:v>0.16151662821112681</c:v>
                </c:pt>
                <c:pt idx="222">
                  <c:v>0.16071106066719604</c:v>
                </c:pt>
                <c:pt idx="223">
                  <c:v>0.15990951090815234</c:v>
                </c:pt>
                <c:pt idx="224">
                  <c:v>0.1591119588952099</c:v>
                </c:pt>
                <c:pt idx="225">
                  <c:v>0.15831838468952697</c:v>
                </c:pt>
                <c:pt idx="226">
                  <c:v>0.15752876845170707</c:v>
                </c:pt>
                <c:pt idx="227">
                  <c:v>0.15674309044130308</c:v>
                </c:pt>
                <c:pt idx="228">
                  <c:v>0.15596133101632381</c:v>
                </c:pt>
                <c:pt idx="229">
                  <c:v>0.15518347063274299</c:v>
                </c:pt>
                <c:pt idx="230">
                  <c:v>0.1544094898440104</c:v>
                </c:pt>
                <c:pt idx="231">
                  <c:v>0.1536393693005661</c:v>
                </c:pt>
                <c:pt idx="232">
                  <c:v>0.15287308974935637</c:v>
                </c:pt>
                <c:pt idx="233">
                  <c:v>0.15211063203335254</c:v>
                </c:pt>
                <c:pt idx="234">
                  <c:v>0.15135197709107195</c:v>
                </c:pt>
                <c:pt idx="235">
                  <c:v>0.1505971059561016</c:v>
                </c:pt>
                <c:pt idx="236">
                  <c:v>0.14984599975662372</c:v>
                </c:pt>
                <c:pt idx="237">
                  <c:v>0.14909863971494425</c:v>
                </c:pt>
                <c:pt idx="238">
                  <c:v>0.14835500714702324</c:v>
                </c:pt>
                <c:pt idx="239">
                  <c:v>0.14761508346200769</c:v>
                </c:pt>
                <c:pt idx="240">
                  <c:v>0.14687885016176702</c:v>
                </c:pt>
                <c:pt idx="241">
                  <c:v>0.14614628884043029</c:v>
                </c:pt>
                <c:pt idx="242">
                  <c:v>0.14541738118392641</c:v>
                </c:pt>
                <c:pt idx="243">
                  <c:v>0.14469210896952597</c:v>
                </c:pt>
                <c:pt idx="244">
                  <c:v>0.14397045406538581</c:v>
                </c:pt>
                <c:pt idx="245">
                  <c:v>0.14325239843009568</c:v>
                </c:pt>
                <c:pt idx="246">
                  <c:v>0.14253792411222749</c:v>
                </c:pt>
                <c:pt idx="247">
                  <c:v>0.14182701324988586</c:v>
                </c:pt>
                <c:pt idx="248">
                  <c:v>0.14111964807026234</c:v>
                </c:pt>
                <c:pt idx="249">
                  <c:v>0.14041581088919061</c:v>
                </c:pt>
                <c:pt idx="250">
                  <c:v>0.13971548411070439</c:v>
                </c:pt>
                <c:pt idx="251">
                  <c:v>0.13901865022659779</c:v>
                </c:pt>
                <c:pt idx="252">
                  <c:v>0.13832529181598743</c:v>
                </c:pt>
                <c:pt idx="253">
                  <c:v>0.13763539154487689</c:v>
                </c:pt>
                <c:pt idx="254">
                  <c:v>0.13694893216572354</c:v>
                </c:pt>
                <c:pt idx="255">
                  <c:v>0.13626589651700707</c:v>
                </c:pt>
                <c:pt idx="256">
                  <c:v>0.13558626752280073</c:v>
                </c:pt>
                <c:pt idx="257">
                  <c:v>0.13491002819234421</c:v>
                </c:pt>
                <c:pt idx="258">
                  <c:v>0.1342371616196191</c:v>
                </c:pt>
                <c:pt idx="259">
                  <c:v>0.133567650982926</c:v>
                </c:pt>
                <c:pt idx="260">
                  <c:v>0.13290147954446413</c:v>
                </c:pt>
                <c:pt idx="261">
                  <c:v>0.13223863064991281</c:v>
                </c:pt>
                <c:pt idx="262">
                  <c:v>0.13157908772801519</c:v>
                </c:pt>
                <c:pt idx="263">
                  <c:v>0.13092283429016388</c:v>
                </c:pt>
                <c:pt idx="264">
                  <c:v>0.13026985392998866</c:v>
                </c:pt>
                <c:pt idx="265">
                  <c:v>0.12962013032294664</c:v>
                </c:pt>
                <c:pt idx="266">
                  <c:v>0.12897364722591373</c:v>
                </c:pt>
                <c:pt idx="267">
                  <c:v>0.12833038847677883</c:v>
                </c:pt>
                <c:pt idx="268">
                  <c:v>0.12769033799403975</c:v>
                </c:pt>
                <c:pt idx="269">
                  <c:v>0.12705347977640105</c:v>
                </c:pt>
                <c:pt idx="270">
                  <c:v>0.12641979790237418</c:v>
                </c:pt>
                <c:pt idx="271">
                  <c:v>0.12578927652987917</c:v>
                </c:pt>
                <c:pt idx="272">
                  <c:v>0.125161899895849</c:v>
                </c:pt>
                <c:pt idx="273">
                  <c:v>0.12453765231583504</c:v>
                </c:pt>
                <c:pt idx="274">
                  <c:v>0.12391651818361532</c:v>
                </c:pt>
                <c:pt idx="275">
                  <c:v>0.12329848197080422</c:v>
                </c:pt>
                <c:pt idx="276">
                  <c:v>0.12268352822646414</c:v>
                </c:pt>
                <c:pt idx="277">
                  <c:v>0.12207164157671951</c:v>
                </c:pt>
                <c:pt idx="278">
                  <c:v>0.12146280672437224</c:v>
                </c:pt>
                <c:pt idx="279">
                  <c:v>0.12085700844851922</c:v>
                </c:pt>
                <c:pt idx="280">
                  <c:v>0.12025423160417208</c:v>
                </c:pt>
                <c:pt idx="281">
                  <c:v>0.11965446112187827</c:v>
                </c:pt>
                <c:pt idx="282">
                  <c:v>0.11905768200734453</c:v>
                </c:pt>
                <c:pt idx="283">
                  <c:v>0.11846387934106191</c:v>
                </c:pt>
                <c:pt idx="284">
                  <c:v>0.11787303827793282</c:v>
                </c:pt>
                <c:pt idx="285">
                  <c:v>0.11728514404689987</c:v>
                </c:pt>
                <c:pt idx="286">
                  <c:v>0.11670018195057671</c:v>
                </c:pt>
                <c:pt idx="287">
                  <c:v>0.11611813736488048</c:v>
                </c:pt>
                <c:pt idx="288">
                  <c:v>0.11553899573866615</c:v>
                </c:pt>
                <c:pt idx="289">
                  <c:v>0.11496274259336298</c:v>
                </c:pt>
                <c:pt idx="290">
                  <c:v>0.11438936352261229</c:v>
                </c:pt>
                <c:pt idx="291">
                  <c:v>0.11381884419190745</c:v>
                </c:pt>
                <c:pt idx="292">
                  <c:v>0.11325117033823548</c:v>
                </c:pt>
                <c:pt idx="293">
                  <c:v>0.11268632776972046</c:v>
                </c:pt>
                <c:pt idx="294">
                  <c:v>0.1121243023652688</c:v>
                </c:pt>
                <c:pt idx="295">
                  <c:v>0.11156508007421602</c:v>
                </c:pt>
                <c:pt idx="296">
                  <c:v>0.11100864691597584</c:v>
                </c:pt>
                <c:pt idx="297">
                  <c:v>0.11045498897969024</c:v>
                </c:pt>
                <c:pt idx="298">
                  <c:v>0.10990409242388199</c:v>
                </c:pt>
                <c:pt idx="299">
                  <c:v>0.10935594347610852</c:v>
                </c:pt>
                <c:pt idx="300">
                  <c:v>0.10881052843261758</c:v>
                </c:pt>
                <c:pt idx="301">
                  <c:v>0.10826783365800467</c:v>
                </c:pt>
                <c:pt idx="302">
                  <c:v>0.10772784558487217</c:v>
                </c:pt>
                <c:pt idx="303">
                  <c:v>0.10719055071349012</c:v>
                </c:pt>
                <c:pt idx="304">
                  <c:v>0.10665593561145878</c:v>
                </c:pt>
                <c:pt idx="305">
                  <c:v>0.10612398691337271</c:v>
                </c:pt>
                <c:pt idx="306">
                  <c:v>0.10559469132048675</c:v>
                </c:pt>
                <c:pt idx="307">
                  <c:v>0.10506803560038355</c:v>
                </c:pt>
                <c:pt idx="308">
                  <c:v>0.10454400658664266</c:v>
                </c:pt>
                <c:pt idx="309">
                  <c:v>0.10402259117851144</c:v>
                </c:pt>
                <c:pt idx="310">
                  <c:v>0.10350377634057752</c:v>
                </c:pt>
                <c:pt idx="311">
                  <c:v>0.10298754910244294</c:v>
                </c:pt>
                <c:pt idx="312">
                  <c:v>0.10247389655839986</c:v>
                </c:pt>
                <c:pt idx="313">
                  <c:v>0.10196280586710794</c:v>
                </c:pt>
                <c:pt idx="314">
                  <c:v>0.10145426425127323</c:v>
                </c:pt>
                <c:pt idx="315">
                  <c:v>0.10094825899732893</c:v>
                </c:pt>
                <c:pt idx="316">
                  <c:v>0.10044477745511726</c:v>
                </c:pt>
                <c:pt idx="317">
                  <c:v>9.9943807037573482E-2</c:v>
                </c:pt>
                <c:pt idx="318">
                  <c:v>9.944533522041106E-2</c:v>
                </c:pt>
                <c:pt idx="319">
                  <c:v>9.8949349541808576E-2</c:v>
                </c:pt>
                <c:pt idx="320">
                  <c:v>9.8455837602098278E-2</c:v>
                </c:pt>
                <c:pt idx="321">
                  <c:v>9.7964787063455933E-2</c:v>
                </c:pt>
                <c:pt idx="322">
                  <c:v>9.7476185649592512E-2</c:v>
                </c:pt>
                <c:pt idx="323">
                  <c:v>9.6990021145447206E-2</c:v>
                </c:pt>
                <c:pt idx="324">
                  <c:v>9.6506281396882124E-2</c:v>
                </c:pt>
                <c:pt idx="325">
                  <c:v>9.6024954310378302E-2</c:v>
                </c:pt>
                <c:pt idx="326">
                  <c:v>9.5546027852733584E-2</c:v>
                </c:pt>
                <c:pt idx="327">
                  <c:v>9.5069490050761513E-2</c:v>
                </c:pt>
                <c:pt idx="328">
                  <c:v>9.4595328990992281E-2</c:v>
                </c:pt>
                <c:pt idx="329">
                  <c:v>9.4123532819374647E-2</c:v>
                </c:pt>
                <c:pt idx="330">
                  <c:v>9.3654089740979801E-2</c:v>
                </c:pt>
                <c:pt idx="331">
                  <c:v>9.3186988019706263E-2</c:v>
                </c:pt>
                <c:pt idx="332">
                  <c:v>9.2722215977986744E-2</c:v>
                </c:pt>
                <c:pt idx="333">
                  <c:v>9.2259761996495923E-2</c:v>
                </c:pt>
                <c:pt idx="334">
                  <c:v>9.179961451386022E-2</c:v>
                </c:pt>
                <c:pt idx="335">
                  <c:v>9.1341762026368636E-2</c:v>
                </c:pt>
                <c:pt idx="336">
                  <c:v>9.0886193087685044E-2</c:v>
                </c:pt>
                <c:pt idx="337">
                  <c:v>9.0432896308562355E-2</c:v>
                </c:pt>
                <c:pt idx="338">
                  <c:v>8.9981860356557405E-2</c:v>
                </c:pt>
                <c:pt idx="339">
                  <c:v>8.953307395574793E-2</c:v>
                </c:pt>
                <c:pt idx="340">
                  <c:v>8.9086525886450538E-2</c:v>
                </c:pt>
                <c:pt idx="341">
                  <c:v>8.8642204984940201E-2</c:v>
                </c:pt>
                <c:pt idx="342">
                  <c:v>8.8200100143171326E-2</c:v>
                </c:pt>
                <c:pt idx="343">
                  <c:v>8.776020030849975E-2</c:v>
                </c:pt>
                <c:pt idx="344">
                  <c:v>8.732249448340676E-2</c:v>
                </c:pt>
                <c:pt idx="345">
                  <c:v>8.6886971725223888E-2</c:v>
                </c:pt>
                <c:pt idx="346">
                  <c:v>8.6453621145859513E-2</c:v>
                </c:pt>
                <c:pt idx="347">
                  <c:v>8.6022431911526601E-2</c:v>
                </c:pt>
                <c:pt idx="348">
                  <c:v>8.5593393242471796E-2</c:v>
                </c:pt>
                <c:pt idx="349">
                  <c:v>8.5166494412706059E-2</c:v>
                </c:pt>
                <c:pt idx="350">
                  <c:v>8.4741724749736388E-2</c:v>
                </c:pt>
                <c:pt idx="351">
                  <c:v>8.4319073634299094E-2</c:v>
                </c:pt>
                <c:pt idx="352">
                  <c:v>8.3898530500094284E-2</c:v>
                </c:pt>
                <c:pt idx="353">
                  <c:v>8.3480084833521692E-2</c:v>
                </c:pt>
                <c:pt idx="354">
                  <c:v>8.3063726173417854E-2</c:v>
                </c:pt>
                <c:pt idx="355">
                  <c:v>8.2649444110794626E-2</c:v>
                </c:pt>
                <c:pt idx="356">
                  <c:v>8.2237228288578795E-2</c:v>
                </c:pt>
                <c:pt idx="357">
                  <c:v>8.182706840135337E-2</c:v>
                </c:pt>
                <c:pt idx="358">
                  <c:v>8.1418954195099841E-2</c:v>
                </c:pt>
                <c:pt idx="359">
                  <c:v>8.1012875466941733E-2</c:v>
                </c:pt>
                <c:pt idx="360">
                  <c:v>8.0608822064889743E-2</c:v>
                </c:pt>
                <c:pt idx="361">
                  <c:v>8.0206783887587729E-2</c:v>
                </c:pt>
                <c:pt idx="362">
                  <c:v>7.9806750884060376E-2</c:v>
                </c:pt>
                <c:pt idx="363">
                  <c:v>7.9408713053461699E-2</c:v>
                </c:pt>
                <c:pt idx="364">
                  <c:v>7.9012660444825258E-2</c:v>
                </c:pt>
                <c:pt idx="365">
                  <c:v>7.8618583156815178E-2</c:v>
                </c:pt>
                <c:pt idx="366">
                  <c:v>7.8226471337478731E-2</c:v>
                </c:pt>
                <c:pt idx="367">
                  <c:v>7.7836315184000027E-2</c:v>
                </c:pt>
                <c:pt idx="368">
                  <c:v>7.7448104942454896E-2</c:v>
                </c:pt>
                <c:pt idx="369">
                  <c:v>7.7061830907567089E-2</c:v>
                </c:pt>
                <c:pt idx="370">
                  <c:v>7.6677483422465609E-2</c:v>
                </c:pt>
                <c:pt idx="371">
                  <c:v>7.6295052878443306E-2</c:v>
                </c:pt>
                <c:pt idx="372">
                  <c:v>7.5914529714716683E-2</c:v>
                </c:pt>
                <c:pt idx="373">
                  <c:v>7.5535904418186792E-2</c:v>
                </c:pt>
                <c:pt idx="374">
                  <c:v>7.515916752320155E-2</c:v>
                </c:pt>
                <c:pt idx="375">
                  <c:v>7.4784309611318905E-2</c:v>
                </c:pt>
                <c:pt idx="376">
                  <c:v>7.4411321311071574E-2</c:v>
                </c:pt>
                <c:pt idx="377">
                  <c:v>7.4040193297732593E-2</c:v>
                </c:pt>
                <c:pt idx="378">
                  <c:v>7.3670916293082353E-2</c:v>
                </c:pt>
                <c:pt idx="379">
                  <c:v>7.3303481065176451E-2</c:v>
                </c:pt>
                <c:pt idx="380">
                  <c:v>7.2937878428115097E-2</c:v>
                </c:pt>
                <c:pt idx="381">
                  <c:v>7.2574099241813253E-2</c:v>
                </c:pt>
                <c:pt idx="382">
                  <c:v>7.2212134411772377E-2</c:v>
                </c:pt>
                <c:pt idx="383">
                  <c:v>7.1851974888852851E-2</c:v>
                </c:pt>
                <c:pt idx="384">
                  <c:v>7.1493611669047843E-2</c:v>
                </c:pt>
                <c:pt idx="385">
                  <c:v>7.1137035793258169E-2</c:v>
                </c:pt>
                <c:pt idx="386">
                  <c:v>7.0782238347068399E-2</c:v>
                </c:pt>
                <c:pt idx="387">
                  <c:v>7.0429210460523875E-2</c:v>
                </c:pt>
                <c:pt idx="388">
                  <c:v>7.0077943307909077E-2</c:v>
                </c:pt>
                <c:pt idx="389">
                  <c:v>6.9728428107526871E-2</c:v>
                </c:pt>
                <c:pt idx="390">
                  <c:v>6.938065612147902E-2</c:v>
                </c:pt>
                <c:pt idx="391">
                  <c:v>6.9034618655447785E-2</c:v>
                </c:pt>
                <c:pt idx="392">
                  <c:v>6.8690307058478506E-2</c:v>
                </c:pt>
                <c:pt idx="393">
                  <c:v>6.8347712722763312E-2</c:v>
                </c:pt>
                <c:pt idx="394">
                  <c:v>6.800682708342598E-2</c:v>
                </c:pt>
                <c:pt idx="395">
                  <c:v>6.7667641618307739E-2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EE-451E-8879-53C95B401C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df3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Sheet1!$D$2:$D$1129</c:f>
              <c:numCache>
                <c:formatCode>General</c:formatCode>
                <c:ptCount val="1128"/>
                <c:pt idx="0">
                  <c:v>8.7003696738629288E-2</c:v>
                </c:pt>
                <c:pt idx="1">
                  <c:v>9.4832425071354101E-2</c:v>
                </c:pt>
                <c:pt idx="2">
                  <c:v>0.10191985073696701</c:v>
                </c:pt>
                <c:pt idx="3">
                  <c:v>0.10841347871048637</c:v>
                </c:pt>
                <c:pt idx="4">
                  <c:v>0.11441634463815725</c:v>
                </c:pt>
                <c:pt idx="5">
                  <c:v>0.12000389484301349</c:v>
                </c:pt>
                <c:pt idx="6">
                  <c:v>0.1252334116381032</c:v>
                </c:pt>
                <c:pt idx="7">
                  <c:v>0.13014965461318356</c:v>
                </c:pt>
                <c:pt idx="8">
                  <c:v>0.13478842563018534</c:v>
                </c:pt>
                <c:pt idx="9">
                  <c:v>0.13917892249687608</c:v>
                </c:pt>
                <c:pt idx="10">
                  <c:v>0.14334534994550946</c:v>
                </c:pt>
                <c:pt idx="11">
                  <c:v>0.14730805612132927</c:v>
                </c:pt>
                <c:pt idx="12">
                  <c:v>0.15108435524098909</c:v>
                </c:pt>
                <c:pt idx="13">
                  <c:v>0.15468913644284446</c:v>
                </c:pt>
                <c:pt idx="14">
                  <c:v>0.15813532319312784</c:v>
                </c:pt>
                <c:pt idx="15">
                  <c:v>0.16143422587153614</c:v>
                </c:pt>
                <c:pt idx="16">
                  <c:v>0.16459581648116131</c:v>
                </c:pt>
                <c:pt idx="17">
                  <c:v>0.16762894558034061</c:v>
                </c:pt>
                <c:pt idx="18">
                  <c:v>0.17054151566974493</c:v>
                </c:pt>
                <c:pt idx="19">
                  <c:v>0.17334062129521519</c:v>
                </c:pt>
                <c:pt idx="20">
                  <c:v>0.17603266338214979</c:v>
                </c:pt>
                <c:pt idx="21">
                  <c:v>0.17862344338710243</c:v>
                </c:pt>
                <c:pt idx="22">
                  <c:v>0.18111824147293801</c:v>
                </c:pt>
                <c:pt idx="23">
                  <c:v>0.18352188191364649</c:v>
                </c:pt>
                <c:pt idx="24">
                  <c:v>0.18583878819975794</c:v>
                </c:pt>
                <c:pt idx="25">
                  <c:v>0.18807302976825621</c:v>
                </c:pt>
                <c:pt idx="26">
                  <c:v>0.1902283618691708</c:v>
                </c:pt>
                <c:pt idx="27">
                  <c:v>0.19230825976786162</c:v>
                </c:pt>
                <c:pt idx="28">
                  <c:v>0.19431594824147727</c:v>
                </c:pt>
                <c:pt idx="29">
                  <c:v>0.19625442714162211</c:v>
                </c:pt>
                <c:pt idx="30">
                  <c:v>0.19812649364951521</c:v>
                </c:pt>
                <c:pt idx="31">
                  <c:v>0.19993476173507985</c:v>
                </c:pt>
                <c:pt idx="32">
                  <c:v>0.20168167924022365</c:v>
                </c:pt>
                <c:pt idx="33">
                  <c:v>0.20336954293368426</c:v>
                </c:pt>
                <c:pt idx="34">
                  <c:v>0.20500051182615489</c:v>
                </c:pt>
                <c:pt idx="35">
                  <c:v>0.20657661898691132</c:v>
                </c:pt>
                <c:pt idx="36">
                  <c:v>0.20809978206447238</c:v>
                </c:pt>
                <c:pt idx="37">
                  <c:v>0.20957181268214004</c:v>
                </c:pt>
                <c:pt idx="38">
                  <c:v>0.2109944248531781</c:v>
                </c:pt>
                <c:pt idx="39">
                  <c:v>0.21236924253879591</c:v>
                </c:pt>
                <c:pt idx="40">
                  <c:v>0.21369780645415901</c:v>
                </c:pt>
                <c:pt idx="41">
                  <c:v>0.21498158021265346</c:v>
                </c:pt>
                <c:pt idx="42">
                  <c:v>0.21622195588606216</c:v>
                </c:pt>
                <c:pt idx="43">
                  <c:v>0.21742025904771572</c:v>
                </c:pt>
                <c:pt idx="44">
                  <c:v>0.21857775335673285</c:v>
                </c:pt>
                <c:pt idx="45">
                  <c:v>0.21969564473386119</c:v>
                </c:pt>
                <c:pt idx="46">
                  <c:v>0.22077508517296171</c:v>
                </c:pt>
                <c:pt idx="47">
                  <c:v>0.22181717622664507</c:v>
                </c:pt>
                <c:pt idx="48">
                  <c:v>0.22282297219982877</c:v>
                </c:pt>
                <c:pt idx="49">
                  <c:v>0.22379348308090038</c:v>
                </c:pt>
                <c:pt idx="50">
                  <c:v>0.22472967723665777</c:v>
                </c:pt>
                <c:pt idx="51">
                  <c:v>0.22563248389414686</c:v>
                </c:pt>
                <c:pt idx="52">
                  <c:v>0.22650279542987781</c:v>
                </c:pt>
                <c:pt idx="53">
                  <c:v>0.22734146948460107</c:v>
                </c:pt>
                <c:pt idx="54">
                  <c:v>0.2281493309198192</c:v>
                </c:pt>
                <c:pt idx="55">
                  <c:v>0.22892717363045581</c:v>
                </c:pt>
                <c:pt idx="56">
                  <c:v>0.22967576222656838</c:v>
                </c:pt>
                <c:pt idx="57">
                  <c:v>0.23039583359563789</c:v>
                </c:pt>
                <c:pt idx="58">
                  <c:v>0.23108809835578195</c:v>
                </c:pt>
                <c:pt idx="59">
                  <c:v>0.23175324220918617</c:v>
                </c:pt>
                <c:pt idx="60">
                  <c:v>0.23239192720412313</c:v>
                </c:pt>
                <c:pt idx="61">
                  <c:v>0.23300479291310233</c:v>
                </c:pt>
                <c:pt idx="62">
                  <c:v>0.23359245753396823</c:v>
                </c:pt>
                <c:pt idx="63">
                  <c:v>0.23415551892011038</c:v>
                </c:pt>
                <c:pt idx="64">
                  <c:v>0.23469455554537394</c:v>
                </c:pt>
                <c:pt idx="65">
                  <c:v>0.23521012740873917</c:v>
                </c:pt>
                <c:pt idx="66">
                  <c:v>0.23570277688337904</c:v>
                </c:pt>
                <c:pt idx="67">
                  <c:v>0.23617302951428618</c:v>
                </c:pt>
                <c:pt idx="68">
                  <c:v>0.23662139476829569</c:v>
                </c:pt>
                <c:pt idx="69">
                  <c:v>0.23704836673998658</c:v>
                </c:pt>
                <c:pt idx="70">
                  <c:v>0.23745442481665455</c:v>
                </c:pt>
                <c:pt idx="71">
                  <c:v>0.23784003430526918</c:v>
                </c:pt>
                <c:pt idx="72">
                  <c:v>0.23820564702409044</c:v>
                </c:pt>
                <c:pt idx="73">
                  <c:v>0.23855170186139349</c:v>
                </c:pt>
                <c:pt idx="74">
                  <c:v>0.23887862530355417</c:v>
                </c:pt>
                <c:pt idx="75">
                  <c:v>0.23918683193456391</c:v>
                </c:pt>
                <c:pt idx="76">
                  <c:v>0.23947672490887933</c:v>
                </c:pt>
                <c:pt idx="77">
                  <c:v>0.2397486963993605</c:v>
                </c:pt>
                <c:pt idx="78">
                  <c:v>0.24000312802191856</c:v>
                </c:pt>
                <c:pt idx="79">
                  <c:v>0.24024039123836591</c:v>
                </c:pt>
                <c:pt idx="80">
                  <c:v>0.24046084773885126</c:v>
                </c:pt>
                <c:pt idx="81">
                  <c:v>0.2406648498051577</c:v>
                </c:pt>
                <c:pt idx="82">
                  <c:v>0.24085274065604767</c:v>
                </c:pt>
                <c:pt idx="83">
                  <c:v>0.24102485477575131</c:v>
                </c:pt>
                <c:pt idx="84">
                  <c:v>0.24118151822661804</c:v>
                </c:pt>
                <c:pt idx="85">
                  <c:v>0.24132304894687465</c:v>
                </c:pt>
                <c:pt idx="86">
                  <c:v>0.24144975703436983</c:v>
                </c:pt>
                <c:pt idx="87">
                  <c:v>0.24156194501712219</c:v>
                </c:pt>
                <c:pt idx="88">
                  <c:v>0.24165990811143284</c:v>
                </c:pt>
                <c:pt idx="89">
                  <c:v>0.24174393446827144</c:v>
                </c:pt>
                <c:pt idx="90">
                  <c:v>0.24181430540859727</c:v>
                </c:pt>
                <c:pt idx="91">
                  <c:v>0.24187129564823126</c:v>
                </c:pt>
                <c:pt idx="92">
                  <c:v>0.2419151735128571</c:v>
                </c:pt>
                <c:pt idx="93">
                  <c:v>0.24194620114368848</c:v>
                </c:pt>
                <c:pt idx="94">
                  <c:v>0.24196463469430732</c:v>
                </c:pt>
                <c:pt idx="95">
                  <c:v>0.24197072451914334</c:v>
                </c:pt>
                <c:pt idx="96">
                  <c:v>0.24196471535403863</c:v>
                </c:pt>
                <c:pt idx="97">
                  <c:v>0.24194684648930867</c:v>
                </c:pt>
                <c:pt idx="98">
                  <c:v>0.24191735193569097</c:v>
                </c:pt>
                <c:pt idx="99">
                  <c:v>0.24187646058354284</c:v>
                </c:pt>
                <c:pt idx="100">
                  <c:v>0.24182439635563338</c:v>
                </c:pt>
                <c:pt idx="101">
                  <c:v>0.24176137835384912</c:v>
                </c:pt>
                <c:pt idx="102">
                  <c:v>0.24168762100011723</c:v>
                </c:pt>
                <c:pt idx="103">
                  <c:v>0.24160333417183047</c:v>
                </c:pt>
                <c:pt idx="104">
                  <c:v>0.24150872333204113</c:v>
                </c:pt>
                <c:pt idx="105">
                  <c:v>0.24140398965467805</c:v>
                </c:pt>
                <c:pt idx="106">
                  <c:v>0.24128933014502302</c:v>
                </c:pt>
                <c:pt idx="107">
                  <c:v>0.24116493775567155</c:v>
                </c:pt>
                <c:pt idx="108">
                  <c:v>0.24103100149819079</c:v>
                </c:pt>
                <c:pt idx="109">
                  <c:v>0.24088770655067182</c:v>
                </c:pt>
                <c:pt idx="110">
                  <c:v>0.24073523436136951</c:v>
                </c:pt>
                <c:pt idx="111">
                  <c:v>0.2405737627486034</c:v>
                </c:pt>
                <c:pt idx="112">
                  <c:v>0.24040346599709253</c:v>
                </c:pt>
                <c:pt idx="113">
                  <c:v>0.24022451495088223</c:v>
                </c:pt>
                <c:pt idx="114">
                  <c:v>0.24003707710301356</c:v>
                </c:pt>
                <c:pt idx="115">
                  <c:v>0.23984131668207989</c:v>
                </c:pt>
                <c:pt idx="116">
                  <c:v>0.23963739473580559</c:v>
                </c:pt>
                <c:pt idx="117">
                  <c:v>0.23942546921177518</c:v>
                </c:pt>
                <c:pt idx="118">
                  <c:v>0.23920569503543615</c:v>
                </c:pt>
                <c:pt idx="119">
                  <c:v>0.23897822418548928</c:v>
                </c:pt>
                <c:pt idx="120">
                  <c:v>0.23874320576677824</c:v>
                </c:pt>
                <c:pt idx="121">
                  <c:v>0.23850078608078207</c:v>
                </c:pt>
                <c:pt idx="122">
                  <c:v>0.23825110869380908</c:v>
                </c:pt>
                <c:pt idx="123">
                  <c:v>0.23799431450298753</c:v>
                </c:pt>
                <c:pt idx="124">
                  <c:v>0.23773054180014222</c:v>
                </c:pt>
                <c:pt idx="125">
                  <c:v>0.23745992633364185</c:v>
                </c:pt>
                <c:pt idx="126">
                  <c:v>0.23718260136829902</c:v>
                </c:pt>
                <c:pt idx="127">
                  <c:v>0.23689869774339989</c:v>
                </c:pt>
                <c:pt idx="128">
                  <c:v>0.23660834392893701</c:v>
                </c:pt>
                <c:pt idx="129">
                  <c:v>0.23631166608011508</c:v>
                </c:pt>
                <c:pt idx="130">
                  <c:v>0.23600878809019737</c:v>
                </c:pt>
                <c:pt idx="131">
                  <c:v>0.23569983164175601</c:v>
                </c:pt>
                <c:pt idx="132">
                  <c:v>0.23538491625638683</c:v>
                </c:pt>
                <c:pt idx="133">
                  <c:v>0.23506415934294692</c:v>
                </c:pt>
                <c:pt idx="134">
                  <c:v>0.23473767624437067</c:v>
                </c:pt>
                <c:pt idx="135">
                  <c:v>0.23440558028311684</c:v>
                </c:pt>
                <c:pt idx="136">
                  <c:v>0.234067982805297</c:v>
                </c:pt>
                <c:pt idx="137">
                  <c:v>0.23372499322353391</c:v>
                </c:pt>
                <c:pt idx="138">
                  <c:v>0.23337671905859678</c:v>
                </c:pt>
                <c:pt idx="139">
                  <c:v>0.23302326597985545</c:v>
                </c:pt>
                <c:pt idx="140">
                  <c:v>0.23266473784459876</c:v>
                </c:pt>
                <c:pt idx="141">
                  <c:v>0.23230123673625419</c:v>
                </c:pt>
                <c:pt idx="142">
                  <c:v>0.23193286300155072</c:v>
                </c:pt>
                <c:pt idx="143">
                  <c:v>0.23155971528665889</c:v>
                </c:pt>
                <c:pt idx="144">
                  <c:v>0.23118189057234681</c:v>
                </c:pt>
                <c:pt idx="145">
                  <c:v>0.23079948420818283</c:v>
                </c:pt>
                <c:pt idx="146">
                  <c:v>0.23041258994581995</c:v>
                </c:pt>
                <c:pt idx="147">
                  <c:v>0.23002129997139217</c:v>
                </c:pt>
                <c:pt idx="148">
                  <c:v>0.22962570493705262</c:v>
                </c:pt>
                <c:pt idx="149">
                  <c:v>0.229225893991683</c:v>
                </c:pt>
                <c:pt idx="150">
                  <c:v>0.22882195481080109</c:v>
                </c:pt>
                <c:pt idx="151">
                  <c:v>0.22841397362569343</c:v>
                </c:pt>
                <c:pt idx="152">
                  <c:v>0.22800203525179782</c:v>
                </c:pt>
                <c:pt idx="153">
                  <c:v>0.22758622311636156</c:v>
                </c:pt>
                <c:pt idx="154">
                  <c:v>0.22716661928539697</c:v>
                </c:pt>
                <c:pt idx="155">
                  <c:v>0.22674330448995822</c:v>
                </c:pt>
                <c:pt idx="156">
                  <c:v>0.22631635815176068</c:v>
                </c:pt>
                <c:pt idx="157">
                  <c:v>0.22588585840816316</c:v>
                </c:pt>
                <c:pt idx="158">
                  <c:v>0.22545188213653414</c:v>
                </c:pt>
                <c:pt idx="159">
                  <c:v>0.22501450497801989</c:v>
                </c:pt>
                <c:pt idx="160">
                  <c:v>0.2245738013607346</c:v>
                </c:pt>
                <c:pt idx="161">
                  <c:v>0.22412984452238868</c:v>
                </c:pt>
                <c:pt idx="162">
                  <c:v>0.22368270653237407</c:v>
                </c:pt>
                <c:pt idx="163">
                  <c:v>0.22323245831332203</c:v>
                </c:pt>
                <c:pt idx="164">
                  <c:v>0.22277916966214945</c:v>
                </c:pt>
                <c:pt idx="165">
                  <c:v>0.22232290927060969</c:v>
                </c:pt>
                <c:pt idx="166">
                  <c:v>0.22186374474536191</c:v>
                </c:pt>
                <c:pt idx="167">
                  <c:v>0.2214017426275737</c:v>
                </c:pt>
                <c:pt idx="168">
                  <c:v>0.22093696841207106</c:v>
                </c:pt>
                <c:pt idx="169">
                  <c:v>0.22046948656604784</c:v>
                </c:pt>
                <c:pt idx="170">
                  <c:v>0.21999936054734839</c:v>
                </c:pt>
                <c:pt idx="171">
                  <c:v>0.21952665282233597</c:v>
                </c:pt>
                <c:pt idx="172">
                  <c:v>0.21905142488335802</c:v>
                </c:pt>
                <c:pt idx="173">
                  <c:v>0.2185737372658198</c:v>
                </c:pt>
                <c:pt idx="174">
                  <c:v>0.21809364956487876</c:v>
                </c:pt>
                <c:pt idx="175">
                  <c:v>0.21761122045176873</c:v>
                </c:pt>
                <c:pt idx="176">
                  <c:v>0.21712650768976494</c:v>
                </c:pt>
                <c:pt idx="177">
                  <c:v>0.21663956814980073</c:v>
                </c:pt>
                <c:pt idx="178">
                  <c:v>0.21615045782574382</c:v>
                </c:pt>
                <c:pt idx="179">
                  <c:v>0.21565923184934319</c:v>
                </c:pt>
                <c:pt idx="180">
                  <c:v>0.21516594450485441</c:v>
                </c:pt>
                <c:pt idx="181">
                  <c:v>0.214670649243353</c:v>
                </c:pt>
                <c:pt idx="182">
                  <c:v>0.21417339869674351</c:v>
                </c:pt>
                <c:pt idx="183">
                  <c:v>0.213674244691473</c:v>
                </c:pt>
                <c:pt idx="184">
                  <c:v>0.21317323826195653</c:v>
                </c:pt>
                <c:pt idx="185">
                  <c:v>0.21267042966372282</c:v>
                </c:pt>
                <c:pt idx="186">
                  <c:v>0.21216586838628623</c:v>
                </c:pt>
                <c:pt idx="187">
                  <c:v>0.21165960316575411</c:v>
                </c:pt>
                <c:pt idx="188">
                  <c:v>0.21115168199717432</c:v>
                </c:pt>
                <c:pt idx="189">
                  <c:v>0.21064215214663159</c:v>
                </c:pt>
                <c:pt idx="190">
                  <c:v>0.21013106016309774</c:v>
                </c:pt>
                <c:pt idx="191">
                  <c:v>0.20961845189004272</c:v>
                </c:pt>
                <c:pt idx="192">
                  <c:v>0.20910437247681279</c:v>
                </c:pt>
                <c:pt idx="193">
                  <c:v>0.20858886638978097</c:v>
                </c:pt>
                <c:pt idx="194">
                  <c:v>0.20807197742327641</c:v>
                </c:pt>
                <c:pt idx="195">
                  <c:v>0.20755374871029728</c:v>
                </c:pt>
                <c:pt idx="196">
                  <c:v>0.20703422273301328</c:v>
                </c:pt>
                <c:pt idx="197">
                  <c:v>0.20651344133306299</c:v>
                </c:pt>
                <c:pt idx="198">
                  <c:v>0.20599144572165035</c:v>
                </c:pt>
                <c:pt idx="199">
                  <c:v>0.20546827648944616</c:v>
                </c:pt>
                <c:pt idx="200">
                  <c:v>0.2049439736162986</c:v>
                </c:pt>
                <c:pt idx="201">
                  <c:v>0.20441857648075784</c:v>
                </c:pt>
                <c:pt idx="202">
                  <c:v>0.20389212386941918</c:v>
                </c:pt>
                <c:pt idx="203">
                  <c:v>0.20336465398608849</c:v>
                </c:pt>
                <c:pt idx="204">
                  <c:v>0.20283620446077544</c:v>
                </c:pt>
                <c:pt idx="205">
                  <c:v>0.20230681235851702</c:v>
                </c:pt>
                <c:pt idx="206">
                  <c:v>0.20177651418803674</c:v>
                </c:pt>
                <c:pt idx="207">
                  <c:v>0.20124534591024226</c:v>
                </c:pt>
                <c:pt idx="208">
                  <c:v>0.20071334294656643</c:v>
                </c:pt>
                <c:pt idx="209">
                  <c:v>0.20018054018715387</c:v>
                </c:pt>
                <c:pt idx="210">
                  <c:v>0.19964697199889811</c:v>
                </c:pt>
                <c:pt idx="211">
                  <c:v>0.19911267223333179</c:v>
                </c:pt>
                <c:pt idx="212">
                  <c:v>0.19857767423437353</c:v>
                </c:pt>
                <c:pt idx="213">
                  <c:v>0.19804201084593495</c:v>
                </c:pt>
                <c:pt idx="214">
                  <c:v>0.19750571441939066</c:v>
                </c:pt>
                <c:pt idx="215">
                  <c:v>0.19696881682091455</c:v>
                </c:pt>
                <c:pt idx="216">
                  <c:v>0.19643134943868534</c:v>
                </c:pt>
                <c:pt idx="217">
                  <c:v>0.19589334318996368</c:v>
                </c:pt>
                <c:pt idx="218">
                  <c:v>0.19535482852804542</c:v>
                </c:pt>
                <c:pt idx="219">
                  <c:v>0.19481583544909137</c:v>
                </c:pt>
                <c:pt idx="220">
                  <c:v>0.19427639349883791</c:v>
                </c:pt>
                <c:pt idx="221">
                  <c:v>0.19373653177919076</c:v>
                </c:pt>
                <c:pt idx="222">
                  <c:v>0.19319627895470426</c:v>
                </c:pt>
                <c:pt idx="223">
                  <c:v>0.19265566325894826</c:v>
                </c:pt>
                <c:pt idx="224">
                  <c:v>0.19211471250076589</c:v>
                </c:pt>
                <c:pt idx="225">
                  <c:v>0.191573454070424</c:v>
                </c:pt>
                <c:pt idx="226">
                  <c:v>0.19103191494565852</c:v>
                </c:pt>
                <c:pt idx="227">
                  <c:v>0.19049012169761731</c:v>
                </c:pt>
                <c:pt idx="228">
                  <c:v>0.18994810049670185</c:v>
                </c:pt>
                <c:pt idx="229">
                  <c:v>0.18940587711831175</c:v>
                </c:pt>
                <c:pt idx="230">
                  <c:v>0.18886347694849145</c:v>
                </c:pt>
                <c:pt idx="231">
                  <c:v>0.18832092498948338</c:v>
                </c:pt>
                <c:pt idx="232">
                  <c:v>0.18777824586518857</c:v>
                </c:pt>
                <c:pt idx="233">
                  <c:v>0.18723546382653661</c:v>
                </c:pt>
                <c:pt idx="234">
                  <c:v>0.18669260275676697</c:v>
                </c:pt>
                <c:pt idx="235">
                  <c:v>0.18614968617662339</c:v>
                </c:pt>
                <c:pt idx="236">
                  <c:v>0.18560673724946353</c:v>
                </c:pt>
                <c:pt idx="237">
                  <c:v>0.18506377878628477</c:v>
                </c:pt>
                <c:pt idx="238">
                  <c:v>0.18452083325066862</c:v>
                </c:pt>
                <c:pt idx="239">
                  <c:v>0.18397792276364508</c:v>
                </c:pt>
                <c:pt idx="240">
                  <c:v>0.18343506910847826</c:v>
                </c:pt>
                <c:pt idx="241">
                  <c:v>0.18289229373537552</c:v>
                </c:pt>
                <c:pt idx="242">
                  <c:v>0.1823496177661208</c:v>
                </c:pt>
                <c:pt idx="243">
                  <c:v>0.18180706199863439</c:v>
                </c:pt>
                <c:pt idx="244">
                  <c:v>0.18126464691146024</c:v>
                </c:pt>
                <c:pt idx="245">
                  <c:v>0.18072239266818182</c:v>
                </c:pt>
                <c:pt idx="246">
                  <c:v>0.18018031912176885</c:v>
                </c:pt>
                <c:pt idx="247">
                  <c:v>0.17963844581885544</c:v>
                </c:pt>
                <c:pt idx="248">
                  <c:v>0.17909679200395121</c:v>
                </c:pt>
                <c:pt idx="249">
                  <c:v>0.17855537662358689</c:v>
                </c:pt>
                <c:pt idx="250">
                  <c:v>0.17801421833039544</c:v>
                </c:pt>
                <c:pt idx="251">
                  <c:v>0.17747333548712954</c:v>
                </c:pt>
                <c:pt idx="252">
                  <c:v>0.17693274617061769</c:v>
                </c:pt>
                <c:pt idx="253">
                  <c:v>0.17639246817565898</c:v>
                </c:pt>
                <c:pt idx="254">
                  <c:v>0.17585251901885826</c:v>
                </c:pt>
                <c:pt idx="255">
                  <c:v>0.17531291594240275</c:v>
                </c:pt>
                <c:pt idx="256">
                  <c:v>0.17477367591778117</c:v>
                </c:pt>
                <c:pt idx="257">
                  <c:v>0.17423481564944618</c:v>
                </c:pt>
                <c:pt idx="258">
                  <c:v>0.17369635157842175</c:v>
                </c:pt>
                <c:pt idx="259">
                  <c:v>0.17315829988585588</c:v>
                </c:pt>
                <c:pt idx="260">
                  <c:v>0.17262067649652016</c:v>
                </c:pt>
                <c:pt idx="261">
                  <c:v>0.17208349708225654</c:v>
                </c:pt>
                <c:pt idx="262">
                  <c:v>0.171546777065373</c:v>
                </c:pt>
                <c:pt idx="263">
                  <c:v>0.17101053162198848</c:v>
                </c:pt>
                <c:pt idx="264">
                  <c:v>0.1704747756853284</c:v>
                </c:pt>
                <c:pt idx="265">
                  <c:v>0.16993952394897097</c:v>
                </c:pt>
                <c:pt idx="266">
                  <c:v>0.16940479087004617</c:v>
                </c:pt>
                <c:pt idx="267">
                  <c:v>0.16887059067238741</c:v>
                </c:pt>
                <c:pt idx="268">
                  <c:v>0.16833693734963706</c:v>
                </c:pt>
                <c:pt idx="269">
                  <c:v>0.16780384466830664</c:v>
                </c:pt>
                <c:pt idx="270">
                  <c:v>0.16727132617079246</c:v>
                </c:pt>
                <c:pt idx="271">
                  <c:v>0.16673939517834724</c:v>
                </c:pt>
                <c:pt idx="272">
                  <c:v>0.16620806479400912</c:v>
                </c:pt>
                <c:pt idx="273">
                  <c:v>0.16567734790548813</c:v>
                </c:pt>
                <c:pt idx="274">
                  <c:v>0.16514725718801102</c:v>
                </c:pt>
                <c:pt idx="275">
                  <c:v>0.16461780510712543</c:v>
                </c:pt>
                <c:pt idx="276">
                  <c:v>0.164089003921464</c:v>
                </c:pt>
                <c:pt idx="277">
                  <c:v>0.16356086568546874</c:v>
                </c:pt>
                <c:pt idx="278">
                  <c:v>0.16303340225207696</c:v>
                </c:pt>
                <c:pt idx="279">
                  <c:v>0.16250662527536883</c:v>
                </c:pt>
                <c:pt idx="280">
                  <c:v>0.16198054621317776</c:v>
                </c:pt>
                <c:pt idx="281">
                  <c:v>0.16145517632966347</c:v>
                </c:pt>
                <c:pt idx="282">
                  <c:v>0.16093052669784949</c:v>
                </c:pt>
                <c:pt idx="283">
                  <c:v>0.16040660820212443</c:v>
                </c:pt>
                <c:pt idx="284">
                  <c:v>0.15988343154070875</c:v>
                </c:pt>
                <c:pt idx="285">
                  <c:v>0.15936100722808658</c:v>
                </c:pt>
                <c:pt idx="286">
                  <c:v>0.1588393455974042</c:v>
                </c:pt>
                <c:pt idx="287">
                  <c:v>0.15831845680283488</c:v>
                </c:pt>
                <c:pt idx="288">
                  <c:v>0.15779835082191107</c:v>
                </c:pt>
                <c:pt idx="289">
                  <c:v>0.15727903745782426</c:v>
                </c:pt>
                <c:pt idx="290">
                  <c:v>0.15676052634169341</c:v>
                </c:pt>
                <c:pt idx="291">
                  <c:v>0.15624282693480179</c:v>
                </c:pt>
                <c:pt idx="292">
                  <c:v>0.15572594853080379</c:v>
                </c:pt>
                <c:pt idx="293">
                  <c:v>0.15520990025790071</c:v>
                </c:pt>
                <c:pt idx="294">
                  <c:v>0.1546946910809876</c:v>
                </c:pt>
                <c:pt idx="295">
                  <c:v>0.15418032980377036</c:v>
                </c:pt>
                <c:pt idx="296">
                  <c:v>0.15366682507085455</c:v>
                </c:pt>
                <c:pt idx="297">
                  <c:v>0.15315418536980555</c:v>
                </c:pt>
                <c:pt idx="298">
                  <c:v>0.15264241903318096</c:v>
                </c:pt>
                <c:pt idx="299">
                  <c:v>0.15213153424053583</c:v>
                </c:pt>
                <c:pt idx="300">
                  <c:v>0.15162153902040051</c:v>
                </c:pt>
                <c:pt idx="301">
                  <c:v>0.15111244125223242</c:v>
                </c:pt>
                <c:pt idx="302">
                  <c:v>0.15060424866834124</c:v>
                </c:pt>
                <c:pt idx="303">
                  <c:v>0.1500969688557888</c:v>
                </c:pt>
                <c:pt idx="304">
                  <c:v>0.14959060925826331</c:v>
                </c:pt>
                <c:pt idx="305">
                  <c:v>0.14908517717792888</c:v>
                </c:pt>
                <c:pt idx="306">
                  <c:v>0.14858067977725042</c:v>
                </c:pt>
                <c:pt idx="307">
                  <c:v>0.1480771240807944</c:v>
                </c:pt>
                <c:pt idx="308">
                  <c:v>0.14757451697700566</c:v>
                </c:pt>
                <c:pt idx="309">
                  <c:v>0.14707286521996124</c:v>
                </c:pt>
                <c:pt idx="310">
                  <c:v>0.14657217543110049</c:v>
                </c:pt>
                <c:pt idx="311">
                  <c:v>0.1460724541009332</c:v>
                </c:pt>
                <c:pt idx="312">
                  <c:v>0.14557370759072449</c:v>
                </c:pt>
                <c:pt idx="313">
                  <c:v>0.14507594213415875</c:v>
                </c:pt>
                <c:pt idx="314">
                  <c:v>0.14457916383898065</c:v>
                </c:pt>
                <c:pt idx="315">
                  <c:v>0.1440833786886159</c:v>
                </c:pt>
                <c:pt idx="316">
                  <c:v>0.14358859254377024</c:v>
                </c:pt>
                <c:pt idx="317">
                  <c:v>0.14309481114400782</c:v>
                </c:pt>
                <c:pt idx="318">
                  <c:v>0.14260204010930957</c:v>
                </c:pt>
                <c:pt idx="319">
                  <c:v>0.14211028494161076</c:v>
                </c:pt>
                <c:pt idx="320">
                  <c:v>0.14161955102631926</c:v>
                </c:pt>
                <c:pt idx="321">
                  <c:v>0.14112984363381406</c:v>
                </c:pt>
                <c:pt idx="322">
                  <c:v>0.1406411679209246</c:v>
                </c:pt>
                <c:pt idx="323">
                  <c:v>0.140153528932391</c:v>
                </c:pt>
                <c:pt idx="324">
                  <c:v>0.13966693160230595</c:v>
                </c:pt>
                <c:pt idx="325">
                  <c:v>0.13918138075553763</c:v>
                </c:pt>
                <c:pt idx="326">
                  <c:v>0.13869688110913495</c:v>
                </c:pt>
                <c:pt idx="327">
                  <c:v>0.13821343727371485</c:v>
                </c:pt>
                <c:pt idx="328">
                  <c:v>0.13773105375483163</c:v>
                </c:pt>
                <c:pt idx="329">
                  <c:v>0.13724973495432949</c:v>
                </c:pt>
                <c:pt idx="330">
                  <c:v>0.1367694851716772</c:v>
                </c:pt>
                <c:pt idx="331">
                  <c:v>0.13629030860528668</c:v>
                </c:pt>
                <c:pt idx="332">
                  <c:v>0.13581220935381441</c:v>
                </c:pt>
                <c:pt idx="333">
                  <c:v>0.13533519141744668</c:v>
                </c:pt>
                <c:pt idx="334">
                  <c:v>0.13485925869916845</c:v>
                </c:pt>
                <c:pt idx="335">
                  <c:v>0.13438441500601664</c:v>
                </c:pt>
                <c:pt idx="336">
                  <c:v>0.1339106640503174</c:v>
                </c:pt>
                <c:pt idx="337">
                  <c:v>0.133438009450908</c:v>
                </c:pt>
                <c:pt idx="338">
                  <c:v>0.13296645473434349</c:v>
                </c:pt>
                <c:pt idx="339">
                  <c:v>0.13249600333608827</c:v>
                </c:pt>
                <c:pt idx="340">
                  <c:v>0.13202665860169274</c:v>
                </c:pt>
                <c:pt idx="341">
                  <c:v>0.1315584237879556</c:v>
                </c:pt>
                <c:pt idx="342">
                  <c:v>0.13109130206407116</c:v>
                </c:pt>
                <c:pt idx="343">
                  <c:v>0.13062529651276317</c:v>
                </c:pt>
                <c:pt idx="344">
                  <c:v>0.13016041013140392</c:v>
                </c:pt>
                <c:pt idx="345">
                  <c:v>0.12969664583311991</c:v>
                </c:pt>
                <c:pt idx="346">
                  <c:v>0.12923400644788374</c:v>
                </c:pt>
                <c:pt idx="347">
                  <c:v>0.12877249472359259</c:v>
                </c:pt>
                <c:pt idx="348">
                  <c:v>0.12831211332713338</c:v>
                </c:pt>
                <c:pt idx="349">
                  <c:v>0.12785286484543468</c:v>
                </c:pt>
                <c:pt idx="350">
                  <c:v>0.12739475178650622</c:v>
                </c:pt>
                <c:pt idx="351">
                  <c:v>0.12693777658046498</c:v>
                </c:pt>
                <c:pt idx="352">
                  <c:v>0.12648194158054915</c:v>
                </c:pt>
                <c:pt idx="353">
                  <c:v>0.12602724906411961</c:v>
                </c:pt>
                <c:pt idx="354">
                  <c:v>0.12557370123364914</c:v>
                </c:pt>
                <c:pt idx="355">
                  <c:v>0.12512130021769957</c:v>
                </c:pt>
                <c:pt idx="356">
                  <c:v>0.12467004807188706</c:v>
                </c:pt>
                <c:pt idx="357">
                  <c:v>0.12421994677983554</c:v>
                </c:pt>
                <c:pt idx="358">
                  <c:v>0.12377099825411871</c:v>
                </c:pt>
                <c:pt idx="359">
                  <c:v>0.12332320433719053</c:v>
                </c:pt>
                <c:pt idx="360">
                  <c:v>0.12287656680230438</c:v>
                </c:pt>
                <c:pt idx="361">
                  <c:v>0.12243108735442131</c:v>
                </c:pt>
                <c:pt idx="362">
                  <c:v>0.12198676763110688</c:v>
                </c:pt>
                <c:pt idx="363">
                  <c:v>0.12154360920341767</c:v>
                </c:pt>
                <c:pt idx="364">
                  <c:v>0.12110161357677676</c:v>
                </c:pt>
                <c:pt idx="365">
                  <c:v>0.1206607821918388</c:v>
                </c:pt>
                <c:pt idx="366">
                  <c:v>0.12022111642534457</c:v>
                </c:pt>
                <c:pt idx="367">
                  <c:v>0.11978261759096537</c:v>
                </c:pt>
                <c:pt idx="368">
                  <c:v>0.11934528694013714</c:v>
                </c:pt>
                <c:pt idx="369">
                  <c:v>0.11890912566288483</c:v>
                </c:pt>
                <c:pt idx="370">
                  <c:v>0.11847413488863648</c:v>
                </c:pt>
                <c:pt idx="371">
                  <c:v>0.11804031568702791</c:v>
                </c:pt>
                <c:pt idx="372">
                  <c:v>0.11760766906869762</c:v>
                </c:pt>
                <c:pt idx="373">
                  <c:v>0.11717619598607226</c:v>
                </c:pt>
                <c:pt idx="374">
                  <c:v>0.11674589733414263</c:v>
                </c:pt>
                <c:pt idx="375">
                  <c:v>0.1163167739512305</c:v>
                </c:pt>
                <c:pt idx="376">
                  <c:v>0.11588882661974628</c:v>
                </c:pt>
                <c:pt idx="377">
                  <c:v>0.1154620560669377</c:v>
                </c:pt>
                <c:pt idx="378">
                  <c:v>0.11503646296562943</c:v>
                </c:pt>
                <c:pt idx="379">
                  <c:v>0.11461204793495418</c:v>
                </c:pt>
                <c:pt idx="380">
                  <c:v>0.11418881154107484</c:v>
                </c:pt>
                <c:pt idx="381">
                  <c:v>0.11376675429789831</c:v>
                </c:pt>
                <c:pt idx="382">
                  <c:v>0.11334587666778055</c:v>
                </c:pt>
                <c:pt idx="383">
                  <c:v>0.1129261790622237</c:v>
                </c:pt>
                <c:pt idx="384">
                  <c:v>0.11250766184256453</c:v>
                </c:pt>
                <c:pt idx="385">
                  <c:v>0.11209032532065508</c:v>
                </c:pt>
                <c:pt idx="386">
                  <c:v>0.11167416975953499</c:v>
                </c:pt>
                <c:pt idx="387">
                  <c:v>0.1112591953740962</c:v>
                </c:pt>
                <c:pt idx="388">
                  <c:v>0.1108454023317394</c:v>
                </c:pt>
                <c:pt idx="389">
                  <c:v>0.11043279075302322</c:v>
                </c:pt>
                <c:pt idx="390">
                  <c:v>0.11002136071230534</c:v>
                </c:pt>
                <c:pt idx="391">
                  <c:v>0.10961111223837632</c:v>
                </c:pt>
                <c:pt idx="392">
                  <c:v>0.10920204531508589</c:v>
                </c:pt>
                <c:pt idx="393">
                  <c:v>0.10879415988196185</c:v>
                </c:pt>
                <c:pt idx="394">
                  <c:v>0.1083874558348219</c:v>
                </c:pt>
                <c:pt idx="395">
                  <c:v>0.10798193302637782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EE-451E-8879-53C95B401C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df4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Sheet1!$E$2:$E$1129</c:f>
              <c:numCache>
                <c:formatCode>General</c:formatCode>
                <c:ptCount val="1128"/>
                <c:pt idx="0">
                  <c:v>1.2191373900354158E-2</c:v>
                </c:pt>
                <c:pt idx="1">
                  <c:v>1.4556683003227617E-2</c:v>
                </c:pt>
                <c:pt idx="2">
                  <c:v>1.6898094784507416E-2</c:v>
                </c:pt>
                <c:pt idx="3">
                  <c:v>1.9215788783046469E-2</c:v>
                </c:pt>
                <c:pt idx="4">
                  <c:v>2.1509943341244748E-2</c:v>
                </c:pt>
                <c:pt idx="5">
                  <c:v>2.3780735612517832E-2</c:v>
                </c:pt>
                <c:pt idx="6">
                  <c:v>2.6028341568720813E-2</c:v>
                </c:pt>
                <c:pt idx="7">
                  <c:v>2.8252936007527461E-2</c:v>
                </c:pt>
                <c:pt idx="8">
                  <c:v>3.0454692559765607E-2</c:v>
                </c:pt>
                <c:pt idx="9">
                  <c:v>3.263378369670817E-2</c:v>
                </c:pt>
                <c:pt idx="10">
                  <c:v>3.4790380737320721E-2</c:v>
                </c:pt>
                <c:pt idx="11">
                  <c:v>3.6924653855465416E-2</c:v>
                </c:pt>
                <c:pt idx="12">
                  <c:v>3.9036772087061931E-2</c:v>
                </c:pt>
                <c:pt idx="13">
                  <c:v>4.112690333720527E-2</c:v>
                </c:pt>
                <c:pt idx="14">
                  <c:v>4.3195214387240999E-2</c:v>
                </c:pt>
                <c:pt idx="15">
                  <c:v>4.5241870901797987E-2</c:v>
                </c:pt>
                <c:pt idx="16">
                  <c:v>4.7267037435778973E-2</c:v>
                </c:pt>
                <c:pt idx="17">
                  <c:v>4.9270877441309043E-2</c:v>
                </c:pt>
                <c:pt idx="18">
                  <c:v>5.1253553274642823E-2</c:v>
                </c:pt>
                <c:pt idx="19">
                  <c:v>5.321522620302948E-2</c:v>
                </c:pt>
                <c:pt idx="20">
                  <c:v>5.5156056411537216E-2</c:v>
                </c:pt>
                <c:pt idx="21">
                  <c:v>5.7076203009836519E-2</c:v>
                </c:pt>
                <c:pt idx="22">
                  <c:v>5.8975824038942352E-2</c:v>
                </c:pt>
                <c:pt idx="23">
                  <c:v>6.0855076477916402E-2</c:v>
                </c:pt>
                <c:pt idx="24">
                  <c:v>6.2714116250528751E-2</c:v>
                </c:pt>
                <c:pt idx="25">
                  <c:v>6.4553098231879324E-2</c:v>
                </c:pt>
                <c:pt idx="26">
                  <c:v>6.637217625498007E-2</c:v>
                </c:pt>
                <c:pt idx="27">
                  <c:v>6.8171503117296917E-2</c:v>
                </c:pt>
                <c:pt idx="28">
                  <c:v>6.9951230587253069E-2</c:v>
                </c:pt>
                <c:pt idx="29">
                  <c:v>7.1711509410692625E-2</c:v>
                </c:pt>
                <c:pt idx="30">
                  <c:v>7.3452489317305678E-2</c:v>
                </c:pt>
                <c:pt idx="31">
                  <c:v>7.5174319027014505E-2</c:v>
                </c:pt>
                <c:pt idx="32">
                  <c:v>7.6877146256321652E-2</c:v>
                </c:pt>
                <c:pt idx="33">
                  <c:v>7.8561117724619448E-2</c:v>
                </c:pt>
                <c:pt idx="34">
                  <c:v>8.0226379160461825E-2</c:v>
                </c:pt>
                <c:pt idx="35">
                  <c:v>8.1873075307798193E-2</c:v>
                </c:pt>
                <c:pt idx="36">
                  <c:v>8.3501349932170024E-2</c:v>
                </c:pt>
                <c:pt idx="37">
                  <c:v>8.5111345826869661E-2</c:v>
                </c:pt>
                <c:pt idx="38">
                  <c:v>8.6703204819062671E-2</c:v>
                </c:pt>
                <c:pt idx="39">
                  <c:v>8.8277067775872645E-2</c:v>
                </c:pt>
                <c:pt idx="40">
                  <c:v>8.9833074610429928E-2</c:v>
                </c:pt>
                <c:pt idx="41">
                  <c:v>9.1371364287883436E-2</c:v>
                </c:pt>
                <c:pt idx="42">
                  <c:v>9.2892074831376445E-2</c:v>
                </c:pt>
                <c:pt idx="43">
                  <c:v>9.4395343327986436E-2</c:v>
                </c:pt>
                <c:pt idx="44">
                  <c:v>9.588130593462886E-2</c:v>
                </c:pt>
                <c:pt idx="45">
                  <c:v>9.7350097883925638E-2</c:v>
                </c:pt>
                <c:pt idx="46">
                  <c:v>9.8801853490037866E-2</c:v>
                </c:pt>
                <c:pt idx="47">
                  <c:v>0.10023670615446365</c:v>
                </c:pt>
                <c:pt idx="48">
                  <c:v>0.10165478837180092</c:v>
                </c:pt>
                <c:pt idx="49">
                  <c:v>0.10305623173547521</c:v>
                </c:pt>
                <c:pt idx="50">
                  <c:v>0.10444116694343317</c:v>
                </c:pt>
                <c:pt idx="51">
                  <c:v>0.1058097238038016</c:v>
                </c:pt>
                <c:pt idx="52">
                  <c:v>0.10716203124051205</c:v>
                </c:pt>
                <c:pt idx="53">
                  <c:v>0.108498217298892</c:v>
                </c:pt>
                <c:pt idx="54">
                  <c:v>0.10981840915122168</c:v>
                </c:pt>
                <c:pt idx="55">
                  <c:v>0.11112273310225772</c:v>
                </c:pt>
                <c:pt idx="56">
                  <c:v>0.11241131459472324</c:v>
                </c:pt>
                <c:pt idx="57">
                  <c:v>0.11368427821476484</c:v>
                </c:pt>
                <c:pt idx="58">
                  <c:v>0.11494174769737646</c:v>
                </c:pt>
                <c:pt idx="59">
                  <c:v>0.11618384593179054</c:v>
                </c:pt>
                <c:pt idx="60">
                  <c:v>0.11741069496683675</c:v>
                </c:pt>
                <c:pt idx="61">
                  <c:v>0.11862241601626781</c:v>
                </c:pt>
                <c:pt idx="62">
                  <c:v>0.11981912946405381</c:v>
                </c:pt>
                <c:pt idx="63">
                  <c:v>0.1210009548696437</c:v>
                </c:pt>
                <c:pt idx="64">
                  <c:v>0.12216801097319555</c:v>
                </c:pt>
                <c:pt idx="65">
                  <c:v>0.12332041570077486</c:v>
                </c:pt>
                <c:pt idx="66">
                  <c:v>0.12445828616952166</c:v>
                </c:pt>
                <c:pt idx="67">
                  <c:v>0.1255817386927856</c:v>
                </c:pt>
                <c:pt idx="68">
                  <c:v>0.12669088878523119</c:v>
                </c:pt>
                <c:pt idx="69">
                  <c:v>0.12778585116791064</c:v>
                </c:pt>
                <c:pt idx="70">
                  <c:v>0.12886673977330734</c:v>
                </c:pt>
                <c:pt idx="71">
                  <c:v>0.12993366775034762</c:v>
                </c:pt>
                <c:pt idx="72">
                  <c:v>0.13098674746938319</c:v>
                </c:pt>
                <c:pt idx="73">
                  <c:v>0.13202609052714215</c:v>
                </c:pt>
                <c:pt idx="74">
                  <c:v>0.13305180775165137</c:v>
                </c:pt>
                <c:pt idx="75">
                  <c:v>0.13406400920712788</c:v>
                </c:pt>
                <c:pt idx="76">
                  <c:v>0.13506280419884112</c:v>
                </c:pt>
                <c:pt idx="77">
                  <c:v>0.13604830127794551</c:v>
                </c:pt>
                <c:pt idx="78">
                  <c:v>0.13702060824628398</c:v>
                </c:pt>
                <c:pt idx="79">
                  <c:v>0.137979832161162</c:v>
                </c:pt>
                <c:pt idx="80">
                  <c:v>0.13892607934009257</c:v>
                </c:pt>
                <c:pt idx="81">
                  <c:v>0.13985945536551309</c:v>
                </c:pt>
                <c:pt idx="82">
                  <c:v>0.14078006508947258</c:v>
                </c:pt>
                <c:pt idx="83">
                  <c:v>0.14168801263829112</c:v>
                </c:pt>
                <c:pt idx="84">
                  <c:v>0.14258340141719095</c:v>
                </c:pt>
                <c:pt idx="85">
                  <c:v>0.14346633411489904</c:v>
                </c:pt>
                <c:pt idx="86">
                  <c:v>0.14433691270822194</c:v>
                </c:pt>
                <c:pt idx="87">
                  <c:v>0.14519523846659299</c:v>
                </c:pt>
                <c:pt idx="88">
                  <c:v>0.14604141195659154</c:v>
                </c:pt>
                <c:pt idx="89">
                  <c:v>0.14687553304643472</c:v>
                </c:pt>
                <c:pt idx="90">
                  <c:v>0.14769770091044229</c:v>
                </c:pt>
                <c:pt idx="91">
                  <c:v>0.14850801403347383</c:v>
                </c:pt>
                <c:pt idx="92">
                  <c:v>0.14930657021533916</c:v>
                </c:pt>
                <c:pt idx="93">
                  <c:v>0.15009346657518194</c:v>
                </c:pt>
                <c:pt idx="94">
                  <c:v>0.1508687995558366</c:v>
                </c:pt>
                <c:pt idx="95">
                  <c:v>0.15163266492815838</c:v>
                </c:pt>
                <c:pt idx="96">
                  <c:v>0.1523851577953278</c:v>
                </c:pt>
                <c:pt idx="97">
                  <c:v>0.15312637259712783</c:v>
                </c:pt>
                <c:pt idx="98">
                  <c:v>0.15385640311419621</c:v>
                </c:pt>
                <c:pt idx="99">
                  <c:v>0.15457534247225055</c:v>
                </c:pt>
                <c:pt idx="100">
                  <c:v>0.155283283146289</c:v>
                </c:pt>
                <c:pt idx="101">
                  <c:v>0.15598031696476417</c:v>
                </c:pt>
                <c:pt idx="102">
                  <c:v>0.15666653511373235</c:v>
                </c:pt>
                <c:pt idx="103">
                  <c:v>0.15734202814097725</c:v>
                </c:pt>
                <c:pt idx="104">
                  <c:v>0.1580068859601082</c:v>
                </c:pt>
                <c:pt idx="105">
                  <c:v>0.15866119785463387</c:v>
                </c:pt>
                <c:pt idx="106">
                  <c:v>0.15930505248201104</c:v>
                </c:pt>
                <c:pt idx="107">
                  <c:v>0.15993853787766815</c:v>
                </c:pt>
                <c:pt idx="108">
                  <c:v>0.1605617414590052</c:v>
                </c:pt>
                <c:pt idx="109">
                  <c:v>0.16117475002936807</c:v>
                </c:pt>
                <c:pt idx="110">
                  <c:v>0.16177764978199979</c:v>
                </c:pt>
                <c:pt idx="111">
                  <c:v>0.16237052630396659</c:v>
                </c:pt>
                <c:pt idx="112">
                  <c:v>0.16295346458006088</c:v>
                </c:pt>
                <c:pt idx="113">
                  <c:v>0.16352654899667962</c:v>
                </c:pt>
                <c:pt idx="114">
                  <c:v>0.1640898633456794</c:v>
                </c:pt>
                <c:pt idx="115">
                  <c:v>0.16464349082820798</c:v>
                </c:pt>
                <c:pt idx="116">
                  <c:v>0.16518751405851215</c:v>
                </c:pt>
                <c:pt idx="117">
                  <c:v>0.16572201506772249</c:v>
                </c:pt>
                <c:pt idx="118">
                  <c:v>0.16624707530761487</c:v>
                </c:pt>
                <c:pt idx="119">
                  <c:v>0.1667627756543491</c:v>
                </c:pt>
                <c:pt idx="120">
                  <c:v>0.16726919641218446</c:v>
                </c:pt>
                <c:pt idx="121">
                  <c:v>0.16776641731717265</c:v>
                </c:pt>
                <c:pt idx="122">
                  <c:v>0.16825451754082804</c:v>
                </c:pt>
                <c:pt idx="123">
                  <c:v>0.16873357569377556</c:v>
                </c:pt>
                <c:pt idx="124">
                  <c:v>0.16920366982937621</c:v>
                </c:pt>
                <c:pt idx="125">
                  <c:v>0.16966487744733022</c:v>
                </c:pt>
                <c:pt idx="126">
                  <c:v>0.1701172754972583</c:v>
                </c:pt>
                <c:pt idx="127">
                  <c:v>0.17056094038226077</c:v>
                </c:pt>
                <c:pt idx="128">
                  <c:v>0.17099594796245512</c:v>
                </c:pt>
                <c:pt idx="129">
                  <c:v>0.17142237355849177</c:v>
                </c:pt>
                <c:pt idx="130">
                  <c:v>0.17184029195504785</c:v>
                </c:pt>
                <c:pt idx="131">
                  <c:v>0.17224977740430047</c:v>
                </c:pt>
                <c:pt idx="132">
                  <c:v>0.17265090362937777</c:v>
                </c:pt>
                <c:pt idx="133">
                  <c:v>0.1730437438277892</c:v>
                </c:pt>
                <c:pt idx="134">
                  <c:v>0.17342837067483477</c:v>
                </c:pt>
                <c:pt idx="135">
                  <c:v>0.17380485632699333</c:v>
                </c:pt>
                <c:pt idx="136">
                  <c:v>0.17417327242528996</c:v>
                </c:pt>
                <c:pt idx="137">
                  <c:v>0.17453369009864264</c:v>
                </c:pt>
                <c:pt idx="138">
                  <c:v>0.17488617996718855</c:v>
                </c:pt>
                <c:pt idx="139">
                  <c:v>0.17523081214558983</c:v>
                </c:pt>
                <c:pt idx="140">
                  <c:v>0.17556765624631893</c:v>
                </c:pt>
                <c:pt idx="141">
                  <c:v>0.17589678138292389</c:v>
                </c:pt>
                <c:pt idx="142">
                  <c:v>0.17621825617327361</c:v>
                </c:pt>
                <c:pt idx="143">
                  <c:v>0.17653214874278275</c:v>
                </c:pt>
                <c:pt idx="144">
                  <c:v>0.17683852672761738</c:v>
                </c:pt>
                <c:pt idx="145">
                  <c:v>0.17713745727788052</c:v>
                </c:pt>
                <c:pt idx="146">
                  <c:v>0.17742900706077805</c:v>
                </c:pt>
                <c:pt idx="147">
                  <c:v>0.17771324226376553</c:v>
                </c:pt>
                <c:pt idx="148">
                  <c:v>0.17799022859767488</c:v>
                </c:pt>
                <c:pt idx="149">
                  <c:v>0.17826003129982282</c:v>
                </c:pt>
                <c:pt idx="150">
                  <c:v>0.17852271513709925</c:v>
                </c:pt>
                <c:pt idx="151">
                  <c:v>0.17877834440903717</c:v>
                </c:pt>
                <c:pt idx="152">
                  <c:v>0.17902698295086342</c:v>
                </c:pt>
                <c:pt idx="153">
                  <c:v>0.17926869413653054</c:v>
                </c:pt>
                <c:pt idx="154">
                  <c:v>0.1795035408817304</c:v>
                </c:pt>
                <c:pt idx="155">
                  <c:v>0.17973158564688865</c:v>
                </c:pt>
                <c:pt idx="156">
                  <c:v>0.17995289044014096</c:v>
                </c:pt>
                <c:pt idx="157">
                  <c:v>0.18016751682029117</c:v>
                </c:pt>
                <c:pt idx="158">
                  <c:v>0.18037552589975059</c:v>
                </c:pt>
                <c:pt idx="159">
                  <c:v>0.1805769783474597</c:v>
                </c:pt>
                <c:pt idx="160">
                  <c:v>0.18077193439179157</c:v>
                </c:pt>
                <c:pt idx="161">
                  <c:v>0.18096045382343726</c:v>
                </c:pt>
                <c:pt idx="162">
                  <c:v>0.18114259599827368</c:v>
                </c:pt>
                <c:pt idx="163">
                  <c:v>0.18131841984021346</c:v>
                </c:pt>
                <c:pt idx="164">
                  <c:v>0.1814879838440373</c:v>
                </c:pt>
                <c:pt idx="165">
                  <c:v>0.18165134607820882</c:v>
                </c:pt>
                <c:pt idx="166">
                  <c:v>0.18180856418767219</c:v>
                </c:pt>
                <c:pt idx="167">
                  <c:v>0.18195969539663201</c:v>
                </c:pt>
                <c:pt idx="168">
                  <c:v>0.18210479651131639</c:v>
                </c:pt>
                <c:pt idx="169">
                  <c:v>0.18224392392272293</c:v>
                </c:pt>
                <c:pt idx="170">
                  <c:v>0.1823771336093474</c:v>
                </c:pt>
                <c:pt idx="171">
                  <c:v>0.18250448113989581</c:v>
                </c:pt>
                <c:pt idx="172">
                  <c:v>0.18262602167597947</c:v>
                </c:pt>
                <c:pt idx="173">
                  <c:v>0.18274180997479375</c:v>
                </c:pt>
                <c:pt idx="174">
                  <c:v>0.18285190039177965</c:v>
                </c:pt>
                <c:pt idx="175">
                  <c:v>0.18295634688326962</c:v>
                </c:pt>
                <c:pt idx="176">
                  <c:v>0.18305520300911599</c:v>
                </c:pt>
                <c:pt idx="177">
                  <c:v>0.18314852193530437</c:v>
                </c:pt>
                <c:pt idx="178">
                  <c:v>0.18323635643654962</c:v>
                </c:pt>
                <c:pt idx="179">
                  <c:v>0.18331875889887653</c:v>
                </c:pt>
                <c:pt idx="180">
                  <c:v>0.18339578132218418</c:v>
                </c:pt>
                <c:pt idx="181">
                  <c:v>0.18346747532279453</c:v>
                </c:pt>
                <c:pt idx="182">
                  <c:v>0.18353389213598484</c:v>
                </c:pt>
                <c:pt idx="183">
                  <c:v>0.18359508261850491</c:v>
                </c:pt>
                <c:pt idx="184">
                  <c:v>0.18365109725107831</c:v>
                </c:pt>
                <c:pt idx="185">
                  <c:v>0.18370198614088809</c:v>
                </c:pt>
                <c:pt idx="186">
                  <c:v>0.18374779902404723</c:v>
                </c:pt>
                <c:pt idx="187">
                  <c:v>0.18378858526805372</c:v>
                </c:pt>
                <c:pt idx="188">
                  <c:v>0.18382439387423022</c:v>
                </c:pt>
                <c:pt idx="189">
                  <c:v>0.18385527348014838</c:v>
                </c:pt>
                <c:pt idx="190">
                  <c:v>0.18388127236203899</c:v>
                </c:pt>
                <c:pt idx="191">
                  <c:v>0.18390243843718573</c:v>
                </c:pt>
                <c:pt idx="192">
                  <c:v>0.18391881926630552</c:v>
                </c:pt>
                <c:pt idx="193">
                  <c:v>0.1839304620559126</c:v>
                </c:pt>
                <c:pt idx="194">
                  <c:v>0.18393741366066932</c:v>
                </c:pt>
                <c:pt idx="195">
                  <c:v>0.18393972058572117</c:v>
                </c:pt>
                <c:pt idx="196">
                  <c:v>0.18393742898901769</c:v>
                </c:pt>
                <c:pt idx="197">
                  <c:v>0.18393058468361925</c:v>
                </c:pt>
                <c:pt idx="198">
                  <c:v>0.18391923313998881</c:v>
                </c:pt>
                <c:pt idx="199">
                  <c:v>0.18390341948826988</c:v>
                </c:pt>
                <c:pt idx="200">
                  <c:v>0.18388318852055013</c:v>
                </c:pt>
                <c:pt idx="201">
                  <c:v>0.18385858469311087</c:v>
                </c:pt>
                <c:pt idx="202">
                  <c:v>0.1838296521286624</c:v>
                </c:pt>
                <c:pt idx="203">
                  <c:v>0.18379643461856568</c:v>
                </c:pt>
                <c:pt idx="204">
                  <c:v>0.18375897562503993</c:v>
                </c:pt>
                <c:pt idx="205">
                  <c:v>0.18371731828335655</c:v>
                </c:pt>
                <c:pt idx="206">
                  <c:v>0.18367150540401919</c:v>
                </c:pt>
                <c:pt idx="207">
                  <c:v>0.18362157947493044</c:v>
                </c:pt>
                <c:pt idx="208">
                  <c:v>0.18356758266354473</c:v>
                </c:pt>
                <c:pt idx="209">
                  <c:v>0.18350955681900805</c:v>
                </c:pt>
                <c:pt idx="210">
                  <c:v>0.1834475434742841</c:v>
                </c:pt>
                <c:pt idx="211">
                  <c:v>0.18338158384826714</c:v>
                </c:pt>
                <c:pt idx="212">
                  <c:v>0.1833117188478818</c:v>
                </c:pt>
                <c:pt idx="213">
                  <c:v>0.18323798907016969</c:v>
                </c:pt>
                <c:pt idx="214">
                  <c:v>0.18316043480436267</c:v>
                </c:pt>
                <c:pt idx="215">
                  <c:v>0.18307909603394376</c:v>
                </c:pt>
                <c:pt idx="216">
                  <c:v>0.18299401243869454</c:v>
                </c:pt>
                <c:pt idx="217">
                  <c:v>0.18290522339672999</c:v>
                </c:pt>
                <c:pt idx="218">
                  <c:v>0.18281276798652071</c:v>
                </c:pt>
                <c:pt idx="219">
                  <c:v>0.1827166849889022</c:v>
                </c:pt>
                <c:pt idx="220">
                  <c:v>0.18261701288907178</c:v>
                </c:pt>
                <c:pt idx="221">
                  <c:v>0.18251378987857297</c:v>
                </c:pt>
                <c:pt idx="222">
                  <c:v>0.18240705385726716</c:v>
                </c:pt>
                <c:pt idx="223">
                  <c:v>0.18229684243529329</c:v>
                </c:pt>
                <c:pt idx="224">
                  <c:v>0.18218319293501503</c:v>
                </c:pt>
                <c:pt idx="225">
                  <c:v>0.18206614239295568</c:v>
                </c:pt>
                <c:pt idx="226">
                  <c:v>0.18194572756172128</c:v>
                </c:pt>
                <c:pt idx="227">
                  <c:v>0.18182198491191121</c:v>
                </c:pt>
                <c:pt idx="228">
                  <c:v>0.18169495063401683</c:v>
                </c:pt>
                <c:pt idx="229">
                  <c:v>0.18156466064030885</c:v>
                </c:pt>
                <c:pt idx="230">
                  <c:v>0.18143115056671175</c:v>
                </c:pt>
                <c:pt idx="231">
                  <c:v>0.18129445577466755</c:v>
                </c:pt>
                <c:pt idx="232">
                  <c:v>0.18115461135298686</c:v>
                </c:pt>
                <c:pt idx="233">
                  <c:v>0.18101165211968903</c:v>
                </c:pt>
                <c:pt idx="234">
                  <c:v>0.18086561262383052</c:v>
                </c:pt>
                <c:pt idx="235">
                  <c:v>0.18071652714732142</c:v>
                </c:pt>
                <c:pt idx="236">
                  <c:v>0.18056442970673103</c:v>
                </c:pt>
                <c:pt idx="237">
                  <c:v>0.18040935405508202</c:v>
                </c:pt>
                <c:pt idx="238">
                  <c:v>0.18025133368363269</c:v>
                </c:pt>
                <c:pt idx="239">
                  <c:v>0.18009040182364883</c:v>
                </c:pt>
                <c:pt idx="240">
                  <c:v>0.17992659144816403</c:v>
                </c:pt>
                <c:pt idx="241">
                  <c:v>0.17975993527372872</c:v>
                </c:pt>
                <c:pt idx="242">
                  <c:v>0.17959046576214854</c:v>
                </c:pt>
                <c:pt idx="243">
                  <c:v>0.17941821512221159</c:v>
                </c:pt>
                <c:pt idx="244">
                  <c:v>0.17924321531140466</c:v>
                </c:pt>
                <c:pt idx="245">
                  <c:v>0.17906549803761901</c:v>
                </c:pt>
                <c:pt idx="246">
                  <c:v>0.17888509476084483</c:v>
                </c:pt>
                <c:pt idx="247">
                  <c:v>0.17870203669485554</c:v>
                </c:pt>
                <c:pt idx="248">
                  <c:v>0.1785163548088812</c:v>
                </c:pt>
                <c:pt idx="249">
                  <c:v>0.17832807982927137</c:v>
                </c:pt>
                <c:pt idx="250">
                  <c:v>0.17813724224114738</c:v>
                </c:pt>
                <c:pt idx="251">
                  <c:v>0.17794387229004449</c:v>
                </c:pt>
                <c:pt idx="252">
                  <c:v>0.17774799998354315</c:v>
                </c:pt>
                <c:pt idx="253">
                  <c:v>0.17754965509289053</c:v>
                </c:pt>
                <c:pt idx="254">
                  <c:v>0.17734886715461126</c:v>
                </c:pt>
                <c:pt idx="255">
                  <c:v>0.17714566547210847</c:v>
                </c:pt>
                <c:pt idx="256">
                  <c:v>0.17694007911725418</c:v>
                </c:pt>
                <c:pt idx="257">
                  <c:v>0.17673213693197018</c:v>
                </c:pt>
                <c:pt idx="258">
                  <c:v>0.17652186752979834</c:v>
                </c:pt>
                <c:pt idx="259">
                  <c:v>0.17630929929746156</c:v>
                </c:pt>
                <c:pt idx="260">
                  <c:v>0.17609446039641419</c:v>
                </c:pt>
                <c:pt idx="261">
                  <c:v>0.17587737876438325</c:v>
                </c:pt>
                <c:pt idx="262">
                  <c:v>0.17565808211689946</c:v>
                </c:pt>
                <c:pt idx="263">
                  <c:v>0.17543659794881875</c:v>
                </c:pt>
                <c:pt idx="264">
                  <c:v>0.17521295353583394</c:v>
                </c:pt>
                <c:pt idx="265">
                  <c:v>0.17498717593597712</c:v>
                </c:pt>
                <c:pt idx="266">
                  <c:v>0.17475929199111223</c:v>
                </c:pt>
                <c:pt idx="267">
                  <c:v>0.17452932832841836</c:v>
                </c:pt>
                <c:pt idx="268">
                  <c:v>0.17429731136186338</c:v>
                </c:pt>
                <c:pt idx="269">
                  <c:v>0.17406326729366858</c:v>
                </c:pt>
                <c:pt idx="270">
                  <c:v>0.17382722211576357</c:v>
                </c:pt>
                <c:pt idx="271">
                  <c:v>0.17358920161123237</c:v>
                </c:pt>
                <c:pt idx="272">
                  <c:v>0.17334923135574995</c:v>
                </c:pt>
                <c:pt idx="273">
                  <c:v>0.1731073367190098</c:v>
                </c:pt>
                <c:pt idx="274">
                  <c:v>0.17286354286614247</c:v>
                </c:pt>
                <c:pt idx="275">
                  <c:v>0.17261787475912496</c:v>
                </c:pt>
                <c:pt idx="276">
                  <c:v>0.17237035715818119</c:v>
                </c:pt>
                <c:pt idx="277">
                  <c:v>0.17212101462317356</c:v>
                </c:pt>
                <c:pt idx="278">
                  <c:v>0.17186987151498573</c:v>
                </c:pt>
                <c:pt idx="279">
                  <c:v>0.17161695199689633</c:v>
                </c:pt>
                <c:pt idx="280">
                  <c:v>0.17136228003594423</c:v>
                </c:pt>
                <c:pt idx="281">
                  <c:v>0.17110587940428496</c:v>
                </c:pt>
                <c:pt idx="282">
                  <c:v>0.17084777368053841</c:v>
                </c:pt>
                <c:pt idx="283">
                  <c:v>0.17058798625112814</c:v>
                </c:pt>
                <c:pt idx="284">
                  <c:v>0.17032654031161193</c:v>
                </c:pt>
                <c:pt idx="285">
                  <c:v>0.17006345886800381</c:v>
                </c:pt>
                <c:pt idx="286">
                  <c:v>0.16979876473808808</c:v>
                </c:pt>
                <c:pt idx="287">
                  <c:v>0.16953248055272446</c:v>
                </c:pt>
                <c:pt idx="288">
                  <c:v>0.1692646287571449</c:v>
                </c:pt>
                <c:pt idx="289">
                  <c:v>0.16899523161224256</c:v>
                </c:pt>
                <c:pt idx="290">
                  <c:v>0.16872431119585207</c:v>
                </c:pt>
                <c:pt idx="291">
                  <c:v>0.16845188940402198</c:v>
                </c:pt>
                <c:pt idx="292">
                  <c:v>0.16817798795227862</c:v>
                </c:pt>
                <c:pt idx="293">
                  <c:v>0.16790262837688238</c:v>
                </c:pt>
                <c:pt idx="294">
                  <c:v>0.16762583203607576</c:v>
                </c:pt>
                <c:pt idx="295">
                  <c:v>0.16734762011132293</c:v>
                </c:pt>
                <c:pt idx="296">
                  <c:v>0.16706801360854251</c:v>
                </c:pt>
                <c:pt idx="297">
                  <c:v>0.16678703335933115</c:v>
                </c:pt>
                <c:pt idx="298">
                  <c:v>0.16650470002218012</c:v>
                </c:pt>
                <c:pt idx="299">
                  <c:v>0.16622103408368386</c:v>
                </c:pt>
                <c:pt idx="300">
                  <c:v>0.16593605585974072</c:v>
                </c:pt>
                <c:pt idx="301">
                  <c:v>0.16564978549674605</c:v>
                </c:pt>
                <c:pt idx="302">
                  <c:v>0.16536224297277766</c:v>
                </c:pt>
                <c:pt idx="303">
                  <c:v>0.16507344809877367</c:v>
                </c:pt>
                <c:pt idx="304">
                  <c:v>0.16478342051970268</c:v>
                </c:pt>
                <c:pt idx="305">
                  <c:v>0.16449217971572655</c:v>
                </c:pt>
                <c:pt idx="306">
                  <c:v>0.16419974500335574</c:v>
                </c:pt>
                <c:pt idx="307">
                  <c:v>0.16390613553659719</c:v>
                </c:pt>
                <c:pt idx="308">
                  <c:v>0.16361137030809456</c:v>
                </c:pt>
                <c:pt idx="309">
                  <c:v>0.16331546815026177</c:v>
                </c:pt>
                <c:pt idx="310">
                  <c:v>0.16301844773640842</c:v>
                </c:pt>
                <c:pt idx="311">
                  <c:v>0.1627203275818587</c:v>
                </c:pt>
                <c:pt idx="312">
                  <c:v>0.16242112604506262</c:v>
                </c:pt>
                <c:pt idx="313">
                  <c:v>0.16212086132870046</c:v>
                </c:pt>
                <c:pt idx="314">
                  <c:v>0.16181955148077964</c:v>
                </c:pt>
                <c:pt idx="315">
                  <c:v>0.16151721439572508</c:v>
                </c:pt>
                <c:pt idx="316">
                  <c:v>0.16121386781546201</c:v>
                </c:pt>
                <c:pt idx="317">
                  <c:v>0.1609095293304921</c:v>
                </c:pt>
                <c:pt idx="318">
                  <c:v>0.16060421638096267</c:v>
                </c:pt>
                <c:pt idx="319">
                  <c:v>0.16029794625772867</c:v>
                </c:pt>
                <c:pt idx="320">
                  <c:v>0.15999073610340847</c:v>
                </c:pt>
                <c:pt idx="321">
                  <c:v>0.15968260291343192</c:v>
                </c:pt>
                <c:pt idx="322">
                  <c:v>0.15937356353708254</c:v>
                </c:pt>
                <c:pt idx="323">
                  <c:v>0.15906363467853221</c:v>
                </c:pt>
                <c:pt idx="324">
                  <c:v>0.15875283289786987</c:v>
                </c:pt>
                <c:pt idx="325">
                  <c:v>0.15844117461212295</c:v>
                </c:pt>
                <c:pt idx="326">
                  <c:v>0.15812867609627282</c:v>
                </c:pt>
                <c:pt idx="327">
                  <c:v>0.1578153534842629</c:v>
                </c:pt>
                <c:pt idx="328">
                  <c:v>0.15750122277000092</c:v>
                </c:pt>
                <c:pt idx="329">
                  <c:v>0.15718629980835444</c:v>
                </c:pt>
                <c:pt idx="330">
                  <c:v>0.15687060031613992</c:v>
                </c:pt>
                <c:pt idx="331">
                  <c:v>0.15655413987310526</c:v>
                </c:pt>
                <c:pt idx="332">
                  <c:v>0.15623693392290638</c:v>
                </c:pt>
                <c:pt idx="333">
                  <c:v>0.15591899777407683</c:v>
                </c:pt>
                <c:pt idx="334">
                  <c:v>0.15560034660099181</c:v>
                </c:pt>
                <c:pt idx="335">
                  <c:v>0.1552809954448254</c:v>
                </c:pt>
                <c:pt idx="336">
                  <c:v>0.15496095921450173</c:v>
                </c:pt>
                <c:pt idx="337">
                  <c:v>0.15464025268764037</c:v>
                </c:pt>
                <c:pt idx="338">
                  <c:v>0.15431889051149464</c:v>
                </c:pt>
                <c:pt idx="339">
                  <c:v>0.15399688720388513</c:v>
                </c:pt>
                <c:pt idx="340">
                  <c:v>0.15367425715412589</c:v>
                </c:pt>
                <c:pt idx="341">
                  <c:v>0.15335101462394526</c:v>
                </c:pt>
                <c:pt idx="342">
                  <c:v>0.15302717374840094</c:v>
                </c:pt>
                <c:pt idx="343">
                  <c:v>0.15270274853678828</c:v>
                </c:pt>
                <c:pt idx="344">
                  <c:v>0.15237775287354346</c:v>
                </c:pt>
                <c:pt idx="345">
                  <c:v>0.15205220051914051</c:v>
                </c:pt>
                <c:pt idx="346">
                  <c:v>0.15172610511098217</c:v>
                </c:pt>
                <c:pt idx="347">
                  <c:v>0.1513994801642855</c:v>
                </c:pt>
                <c:pt idx="348">
                  <c:v>0.15107233907296141</c:v>
                </c:pt>
                <c:pt idx="349">
                  <c:v>0.15074469511048841</c:v>
                </c:pt>
                <c:pt idx="350">
                  <c:v>0.15041656143078078</c:v>
                </c:pt>
                <c:pt idx="351">
                  <c:v>0.15008795106905107</c:v>
                </c:pt>
                <c:pt idx="352">
                  <c:v>0.14975887694266699</c:v>
                </c:pt>
                <c:pt idx="353">
                  <c:v>0.14942935185200251</c:v>
                </c:pt>
                <c:pt idx="354">
                  <c:v>0.14909938848128376</c:v>
                </c:pt>
                <c:pt idx="355">
                  <c:v>0.148768999399429</c:v>
                </c:pt>
                <c:pt idx="356">
                  <c:v>0.1484381970608834</c:v>
                </c:pt>
                <c:pt idx="357">
                  <c:v>0.14810699380644832</c:v>
                </c:pt>
                <c:pt idx="358">
                  <c:v>0.1477754018641049</c:v>
                </c:pt>
                <c:pt idx="359">
                  <c:v>0.14744343334983262</c:v>
                </c:pt>
                <c:pt idx="360">
                  <c:v>0.14711110026842242</c:v>
                </c:pt>
                <c:pt idx="361">
                  <c:v>0.14677841451428422</c:v>
                </c:pt>
                <c:pt idx="362">
                  <c:v>0.14644538787224942</c:v>
                </c:pt>
                <c:pt idx="363">
                  <c:v>0.1461120320183682</c:v>
                </c:pt>
                <c:pt idx="364">
                  <c:v>0.14577835852070126</c:v>
                </c:pt>
                <c:pt idx="365">
                  <c:v>0.14544437884010675</c:v>
                </c:pt>
                <c:pt idx="366">
                  <c:v>0.1451101043310217</c:v>
                </c:pt>
                <c:pt idx="367">
                  <c:v>0.14477554624223871</c:v>
                </c:pt>
                <c:pt idx="368">
                  <c:v>0.14444071571767705</c:v>
                </c:pt>
                <c:pt idx="369">
                  <c:v>0.14410562379714911</c:v>
                </c:pt>
                <c:pt idx="370">
                  <c:v>0.14377028141712167</c:v>
                </c:pt>
                <c:pt idx="371">
                  <c:v>0.14343469941147208</c:v>
                </c:pt>
                <c:pt idx="372">
                  <c:v>0.14309888851223959</c:v>
                </c:pt>
                <c:pt idx="373">
                  <c:v>0.1427628593503717</c:v>
                </c:pt>
                <c:pt idx="374">
                  <c:v>0.14242662245646556</c:v>
                </c:pt>
                <c:pt idx="375">
                  <c:v>0.14209018826150455</c:v>
                </c:pt>
                <c:pt idx="376">
                  <c:v>0.14175356709758999</c:v>
                </c:pt>
                <c:pt idx="377">
                  <c:v>0.14141676919866791</c:v>
                </c:pt>
                <c:pt idx="378">
                  <c:v>0.14107980470125137</c:v>
                </c:pt>
                <c:pt idx="379">
                  <c:v>0.14074268364513745</c:v>
                </c:pt>
                <c:pt idx="380">
                  <c:v>0.14040541597412018</c:v>
                </c:pt>
                <c:pt idx="381">
                  <c:v>0.14006801153669823</c:v>
                </c:pt>
                <c:pt idx="382">
                  <c:v>0.13973048008677821</c:v>
                </c:pt>
                <c:pt idx="383">
                  <c:v>0.13939283128437319</c:v>
                </c:pt>
                <c:pt idx="384">
                  <c:v>0.13905507469629669</c:v>
                </c:pt>
                <c:pt idx="385">
                  <c:v>0.13871721979685209</c:v>
                </c:pt>
                <c:pt idx="386">
                  <c:v>0.13837927596851735</c:v>
                </c:pt>
                <c:pt idx="387">
                  <c:v>0.13804125250262544</c:v>
                </c:pt>
                <c:pt idx="388">
                  <c:v>0.13770315860003995</c:v>
                </c:pt>
                <c:pt idx="389">
                  <c:v>0.13736500337182653</c:v>
                </c:pt>
                <c:pt idx="390">
                  <c:v>0.1370267958399197</c:v>
                </c:pt>
                <c:pt idx="391">
                  <c:v>0.13668854493778529</c:v>
                </c:pt>
                <c:pt idx="392">
                  <c:v>0.13635025951107846</c:v>
                </c:pt>
                <c:pt idx="393">
                  <c:v>0.13601194831829763</c:v>
                </c:pt>
                <c:pt idx="394">
                  <c:v>0.13567362003143346</c:v>
                </c:pt>
                <c:pt idx="395">
                  <c:v>0.13533528323661412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EE-451E-8879-53C95B401C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df5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Sheet1!$F$2:$F$1129</c:f>
              <c:numCache>
                <c:formatCode>General</c:formatCode>
                <c:ptCount val="1128"/>
                <c:pt idx="0">
                  <c:v>1.4500616123104889E-3</c:v>
                </c:pt>
                <c:pt idx="1">
                  <c:v>1.8966485014270801E-3</c:v>
                </c:pt>
                <c:pt idx="2">
                  <c:v>2.3781298505292287E-3</c:v>
                </c:pt>
                <c:pt idx="3">
                  <c:v>2.8910260989463022E-3</c:v>
                </c:pt>
                <c:pt idx="4">
                  <c:v>3.4324903391447169E-3</c:v>
                </c:pt>
                <c:pt idx="5">
                  <c:v>4.0001298281004518E-3</c:v>
                </c:pt>
                <c:pt idx="6">
                  <c:v>4.5918917600637809E-3</c:v>
                </c:pt>
                <c:pt idx="7">
                  <c:v>5.2059861845273458E-3</c:v>
                </c:pt>
                <c:pt idx="8">
                  <c:v>5.8408317773080256E-3</c:v>
                </c:pt>
                <c:pt idx="9">
                  <c:v>6.495016383187547E-3</c:v>
                </c:pt>
                <c:pt idx="10">
                  <c:v>7.1672674972754723E-3</c:v>
                </c:pt>
                <c:pt idx="11">
                  <c:v>7.8564296598042267E-3</c:v>
                </c:pt>
                <c:pt idx="12">
                  <c:v>8.5614467969893863E-3</c:v>
                </c:pt>
                <c:pt idx="13">
                  <c:v>9.2813481865706704E-3</c:v>
                </c:pt>
                <c:pt idx="14">
                  <c:v>1.0015237135564767E-2</c:v>
                </c:pt>
                <c:pt idx="15">
                  <c:v>1.0762281724769085E-2</c:v>
                </c:pt>
                <c:pt idx="16">
                  <c:v>1.1521707153681299E-2</c:v>
                </c:pt>
                <c:pt idx="17">
                  <c:v>1.2292789342558308E-2</c:v>
                </c:pt>
                <c:pt idx="18">
                  <c:v>1.3074849534680442E-2</c:v>
                </c:pt>
                <c:pt idx="19">
                  <c:v>1.3867249703617227E-2</c:v>
                </c:pt>
                <c:pt idx="20">
                  <c:v>1.4669388615179146E-2</c:v>
                </c:pt>
                <c:pt idx="21">
                  <c:v>1.5480698426882225E-2</c:v>
                </c:pt>
                <c:pt idx="22">
                  <c:v>1.630064173256442E-2</c:v>
                </c:pt>
                <c:pt idx="23">
                  <c:v>1.7128708978607004E-2</c:v>
                </c:pt>
                <c:pt idx="24">
                  <c:v>1.7964416192643273E-2</c:v>
                </c:pt>
                <c:pt idx="25">
                  <c:v>1.8807302976825625E-2</c:v>
                </c:pt>
                <c:pt idx="26">
                  <c:v>1.9656930726480989E-2</c:v>
                </c:pt>
                <c:pt idx="27">
                  <c:v>2.0512881041905236E-2</c:v>
                </c:pt>
                <c:pt idx="28">
                  <c:v>2.1374754306562514E-2</c:v>
                </c:pt>
                <c:pt idx="29">
                  <c:v>2.2242168409383839E-2</c:v>
                </c:pt>
                <c:pt idx="30">
                  <c:v>2.3114757592443445E-2</c:v>
                </c:pt>
                <c:pt idx="31">
                  <c:v>2.3992171408209598E-2</c:v>
                </c:pt>
                <c:pt idx="32">
                  <c:v>2.4874073772960918E-2</c:v>
                </c:pt>
                <c:pt idx="33">
                  <c:v>2.5760142104933343E-2</c:v>
                </c:pt>
                <c:pt idx="34">
                  <c:v>2.6650066537400149E-2</c:v>
                </c:pt>
                <c:pt idx="35">
                  <c:v>2.7543549198254854E-2</c:v>
                </c:pt>
                <c:pt idx="36">
                  <c:v>2.8440303548811236E-2</c:v>
                </c:pt>
                <c:pt idx="37">
                  <c:v>2.9340053775499631E-2</c:v>
                </c:pt>
                <c:pt idx="38">
                  <c:v>3.024253422895555E-2</c:v>
                </c:pt>
                <c:pt idx="39">
                  <c:v>3.1147488905690093E-2</c:v>
                </c:pt>
                <c:pt idx="40">
                  <c:v>3.2054670968123852E-2</c:v>
                </c:pt>
                <c:pt idx="41">
                  <c:v>3.2963842299273544E-2</c:v>
                </c:pt>
                <c:pt idx="42">
                  <c:v>3.3874773088816416E-2</c:v>
                </c:pt>
                <c:pt idx="43">
                  <c:v>3.4787241447634558E-2</c:v>
                </c:pt>
                <c:pt idx="44">
                  <c:v>3.5701033048266384E-2</c:v>
                </c:pt>
                <c:pt idx="45">
                  <c:v>3.6615940788976897E-2</c:v>
                </c:pt>
                <c:pt idx="46">
                  <c:v>3.7531764479403512E-2</c:v>
                </c:pt>
                <c:pt idx="47">
                  <c:v>3.8448310545951846E-2</c:v>
                </c:pt>
                <c:pt idx="48">
                  <c:v>3.9365391755303097E-2</c:v>
                </c:pt>
                <c:pt idx="49">
                  <c:v>4.028282695456209E-2</c:v>
                </c:pt>
                <c:pt idx="50">
                  <c:v>4.1200440826720613E-2</c:v>
                </c:pt>
                <c:pt idx="51">
                  <c:v>4.2118063660240783E-2</c:v>
                </c:pt>
                <c:pt idx="52">
                  <c:v>4.3035531131676796E-2</c:v>
                </c:pt>
                <c:pt idx="53">
                  <c:v>4.3952684100356222E-2</c:v>
                </c:pt>
                <c:pt idx="54">
                  <c:v>4.4869368414231135E-2</c:v>
                </c:pt>
                <c:pt idx="55">
                  <c:v>4.5785434726091166E-2</c:v>
                </c:pt>
                <c:pt idx="56">
                  <c:v>4.6700738319402253E-2</c:v>
                </c:pt>
                <c:pt idx="57">
                  <c:v>4.7615138943098524E-2</c:v>
                </c:pt>
                <c:pt idx="58">
                  <c:v>4.8528500654714216E-2</c:v>
                </c:pt>
                <c:pt idx="59">
                  <c:v>4.9440691671293058E-2</c:v>
                </c:pt>
                <c:pt idx="60">
                  <c:v>5.0351584227560024E-2</c:v>
                </c:pt>
                <c:pt idx="61">
                  <c:v>5.1261054440882553E-2</c:v>
                </c:pt>
                <c:pt idx="62">
                  <c:v>5.216898218258624E-2</c:v>
                </c:pt>
                <c:pt idx="63">
                  <c:v>5.3075250955225049E-2</c:v>
                </c:pt>
                <c:pt idx="64">
                  <c:v>5.3979747775436043E-2</c:v>
                </c:pt>
                <c:pt idx="65">
                  <c:v>5.4882363062039183E-2</c:v>
                </c:pt>
                <c:pt idx="66">
                  <c:v>5.5782990529066385E-2</c:v>
                </c:pt>
                <c:pt idx="67">
                  <c:v>5.6681527083428697E-2</c:v>
                </c:pt>
                <c:pt idx="68">
                  <c:v>5.7577872726951994E-2</c:v>
                </c:pt>
                <c:pt idx="69">
                  <c:v>5.8471930462530054E-2</c:v>
                </c:pt>
                <c:pt idx="70">
                  <c:v>5.9363606204163658E-2</c:v>
                </c:pt>
                <c:pt idx="71">
                  <c:v>6.0252808690668208E-2</c:v>
                </c:pt>
                <c:pt idx="72">
                  <c:v>6.1139449402849919E-2</c:v>
                </c:pt>
                <c:pt idx="73">
                  <c:v>6.202344248396234E-2</c:v>
                </c:pt>
                <c:pt idx="74">
                  <c:v>6.2904704663269292E-2</c:v>
                </c:pt>
                <c:pt idx="75">
                  <c:v>6.3783155182550441E-2</c:v>
                </c:pt>
                <c:pt idx="76">
                  <c:v>6.4658715725397442E-2</c:v>
                </c:pt>
                <c:pt idx="77">
                  <c:v>6.5531310349158572E-2</c:v>
                </c:pt>
                <c:pt idx="78">
                  <c:v>6.6400865419397492E-2</c:v>
                </c:pt>
                <c:pt idx="79">
                  <c:v>6.7267309546742496E-2</c:v>
                </c:pt>
                <c:pt idx="80">
                  <c:v>6.8130573526007904E-2</c:v>
                </c:pt>
                <c:pt idx="81">
                  <c:v>6.8990590277478614E-2</c:v>
                </c:pt>
                <c:pt idx="82">
                  <c:v>6.9847294790253867E-2</c:v>
                </c:pt>
                <c:pt idx="83">
                  <c:v>7.0700624067553744E-2</c:v>
                </c:pt>
                <c:pt idx="84">
                  <c:v>7.1550517073896744E-2</c:v>
                </c:pt>
                <c:pt idx="85">
                  <c:v>7.2396914684062452E-2</c:v>
                </c:pt>
                <c:pt idx="86">
                  <c:v>7.323975963375888E-2</c:v>
                </c:pt>
                <c:pt idx="87">
                  <c:v>7.4078996471917499E-2</c:v>
                </c:pt>
                <c:pt idx="88">
                  <c:v>7.4914571514544226E-2</c:v>
                </c:pt>
                <c:pt idx="89">
                  <c:v>7.5746432800058452E-2</c:v>
                </c:pt>
                <c:pt idx="90">
                  <c:v>7.6574530046055869E-2</c:v>
                </c:pt>
                <c:pt idx="91">
                  <c:v>7.7398814607434058E-2</c:v>
                </c:pt>
                <c:pt idx="92">
                  <c:v>7.8219239435823859E-2</c:v>
                </c:pt>
                <c:pt idx="93">
                  <c:v>7.9035759040271616E-2</c:v>
                </c:pt>
                <c:pt idx="94">
                  <c:v>7.9848329449121472E-2</c:v>
                </c:pt>
                <c:pt idx="95">
                  <c:v>8.0656908173047825E-2</c:v>
                </c:pt>
                <c:pt idx="96">
                  <c:v>8.1461454169193051E-2</c:v>
                </c:pt>
                <c:pt idx="97">
                  <c:v>8.2261927806365015E-2</c:v>
                </c:pt>
                <c:pt idx="98">
                  <c:v>8.3058290831253948E-2</c:v>
                </c:pt>
                <c:pt idx="99">
                  <c:v>8.3850506335628239E-2</c:v>
                </c:pt>
                <c:pt idx="100">
                  <c:v>8.4638538724471704E-2</c:v>
                </c:pt>
                <c:pt idx="101">
                  <c:v>8.5422353685026722E-2</c:v>
                </c:pt>
                <c:pt idx="102">
                  <c:v>8.6201918156708537E-2</c:v>
                </c:pt>
                <c:pt idx="103">
                  <c:v>8.6977200301859001E-2</c:v>
                </c:pt>
                <c:pt idx="104">
                  <c:v>8.7748169477308319E-2</c:v>
                </c:pt>
                <c:pt idx="105">
                  <c:v>8.8514796206715346E-2</c:v>
                </c:pt>
                <c:pt idx="106">
                  <c:v>8.9277052153658568E-2</c:v>
                </c:pt>
                <c:pt idx="107">
                  <c:v>9.0034910095450768E-2</c:v>
                </c:pt>
                <c:pt idx="108">
                  <c:v>9.0788343897651891E-2</c:v>
                </c:pt>
                <c:pt idx="109">
                  <c:v>9.1537328489255346E-2</c:v>
                </c:pt>
                <c:pt idx="110">
                  <c:v>9.2281839838525045E-2</c:v>
                </c:pt>
                <c:pt idx="111">
                  <c:v>9.302185492946001E-2</c:v>
                </c:pt>
                <c:pt idx="112">
                  <c:v>9.3757351738866165E-2</c:v>
                </c:pt>
                <c:pt idx="113">
                  <c:v>9.4488309214013744E-2</c:v>
                </c:pt>
                <c:pt idx="114">
                  <c:v>9.5214707250862105E-2</c:v>
                </c:pt>
                <c:pt idx="115">
                  <c:v>9.5936526672832007E-2</c:v>
                </c:pt>
                <c:pt idx="116">
                  <c:v>9.6653749210108303E-2</c:v>
                </c:pt>
                <c:pt idx="117">
                  <c:v>9.7366357479455323E-2</c:v>
                </c:pt>
                <c:pt idx="118">
                  <c:v>9.80743349645289E-2</c:v>
                </c:pt>
                <c:pt idx="119">
                  <c:v>9.8777665996668956E-2</c:v>
                </c:pt>
                <c:pt idx="120">
                  <c:v>9.9476335736157662E-2</c:v>
                </c:pt>
                <c:pt idx="121">
                  <c:v>0.10017033015392854</c:v>
                </c:pt>
                <c:pt idx="122">
                  <c:v>0.10085963601371258</c:v>
                </c:pt>
                <c:pt idx="123">
                  <c:v>0.1015442408546081</c:v>
                </c:pt>
                <c:pt idx="124">
                  <c:v>0.10222413297406123</c:v>
                </c:pt>
                <c:pt idx="125">
                  <c:v>0.10289930141124484</c:v>
                </c:pt>
                <c:pt idx="126">
                  <c:v>0.10356973593082397</c:v>
                </c:pt>
                <c:pt idx="127">
                  <c:v>0.10423542700709604</c:v>
                </c:pt>
                <c:pt idx="128">
                  <c:v>0.10489636580849548</c:v>
                </c:pt>
                <c:pt idx="129">
                  <c:v>0.10555254418245148</c:v>
                </c:pt>
                <c:pt idx="130">
                  <c:v>0.1062039546405889</c:v>
                </c:pt>
                <c:pt idx="131">
                  <c:v>0.10685059034426279</c:v>
                </c:pt>
                <c:pt idx="132">
                  <c:v>0.10749244509041672</c:v>
                </c:pt>
                <c:pt idx="133">
                  <c:v>0.10812951329775566</c:v>
                </c:pt>
                <c:pt idx="134">
                  <c:v>0.10876178999322515</c:v>
                </c:pt>
                <c:pt idx="135">
                  <c:v>0.10938927079878795</c:v>
                </c:pt>
                <c:pt idx="136">
                  <c:v>0.11001195191848964</c:v>
                </c:pt>
                <c:pt idx="137">
                  <c:v>0.11062983012580611</c:v>
                </c:pt>
                <c:pt idx="138">
                  <c:v>0.1112429027512645</c:v>
                </c:pt>
                <c:pt idx="139">
                  <c:v>0.1118511676703307</c:v>
                </c:pt>
                <c:pt idx="140">
                  <c:v>0.11245462329155614</c:v>
                </c:pt>
                <c:pt idx="141">
                  <c:v>0.11305326854497715</c:v>
                </c:pt>
                <c:pt idx="142">
                  <c:v>0.11364710287075992</c:v>
                </c:pt>
                <c:pt idx="143">
                  <c:v>0.11423612620808511</c:v>
                </c:pt>
                <c:pt idx="144">
                  <c:v>0.11482033898426568</c:v>
                </c:pt>
                <c:pt idx="145">
                  <c:v>0.11539974210409149</c:v>
                </c:pt>
                <c:pt idx="146">
                  <c:v>0.1159743369393961</c:v>
                </c:pt>
                <c:pt idx="147">
                  <c:v>0.11654412531883877</c:v>
                </c:pt>
                <c:pt idx="148">
                  <c:v>0.11710910951789691</c:v>
                </c:pt>
                <c:pt idx="149">
                  <c:v>0.11766929224906401</c:v>
                </c:pt>
                <c:pt idx="150">
                  <c:v>0.11822467665224734</c:v>
                </c:pt>
                <c:pt idx="151">
                  <c:v>0.11877526628536066</c:v>
                </c:pt>
                <c:pt idx="152">
                  <c:v>0.11932106511510761</c:v>
                </c:pt>
                <c:pt idx="153">
                  <c:v>0.11986207750795048</c:v>
                </c:pt>
                <c:pt idx="154">
                  <c:v>0.12039830822126046</c:v>
                </c:pt>
                <c:pt idx="155">
                  <c:v>0.12092976239464444</c:v>
                </c:pt>
                <c:pt idx="156">
                  <c:v>0.12145644554144498</c:v>
                </c:pt>
                <c:pt idx="157">
                  <c:v>0.1219783635404082</c:v>
                </c:pt>
                <c:pt idx="158">
                  <c:v>0.12249552262751695</c:v>
                </c:pt>
                <c:pt idx="159">
                  <c:v>0.1230079293879843</c:v>
                </c:pt>
                <c:pt idx="160">
                  <c:v>0.12351559074840411</c:v>
                </c:pt>
                <c:pt idx="161">
                  <c:v>0.12401851396905515</c:v>
                </c:pt>
                <c:pt idx="162">
                  <c:v>0.12451670663635499</c:v>
                </c:pt>
                <c:pt idx="163">
                  <c:v>0.12501017665546046</c:v>
                </c:pt>
                <c:pt idx="164">
                  <c:v>0.12549893224301098</c:v>
                </c:pt>
                <c:pt idx="165">
                  <c:v>0.12598298192001225</c:v>
                </c:pt>
                <c:pt idx="166">
                  <c:v>0.12646233450485639</c:v>
                </c:pt>
                <c:pt idx="167">
                  <c:v>0.12693699910647568</c:v>
                </c:pt>
                <c:pt idx="168">
                  <c:v>0.12740698511762774</c:v>
                </c:pt>
                <c:pt idx="169">
                  <c:v>0.12787230220830781</c:v>
                </c:pt>
                <c:pt idx="170">
                  <c:v>0.12833296031928662</c:v>
                </c:pt>
                <c:pt idx="171">
                  <c:v>0.1287889696557705</c:v>
                </c:pt>
                <c:pt idx="172">
                  <c:v>0.12924034068118131</c:v>
                </c:pt>
                <c:pt idx="173">
                  <c:v>0.12968708411105315</c:v>
                </c:pt>
                <c:pt idx="174">
                  <c:v>0.13012921090704443</c:v>
                </c:pt>
                <c:pt idx="175">
                  <c:v>0.1305667322710613</c:v>
                </c:pt>
                <c:pt idx="176">
                  <c:v>0.13099965963949162</c:v>
                </c:pt>
                <c:pt idx="177">
                  <c:v>0.13142800467754587</c:v>
                </c:pt>
                <c:pt idx="178">
                  <c:v>0.13185177927370384</c:v>
                </c:pt>
                <c:pt idx="179">
                  <c:v>0.13227099553426391</c:v>
                </c:pt>
                <c:pt idx="180">
                  <c:v>0.13268566577799362</c:v>
                </c:pt>
                <c:pt idx="181">
                  <c:v>0.13309580253087896</c:v>
                </c:pt>
                <c:pt idx="182">
                  <c:v>0.13350141852097022</c:v>
                </c:pt>
                <c:pt idx="183">
                  <c:v>0.13390252667332317</c:v>
                </c:pt>
                <c:pt idx="184">
                  <c:v>0.13429914010503272</c:v>
                </c:pt>
                <c:pt idx="185">
                  <c:v>0.13469127212035789</c:v>
                </c:pt>
                <c:pt idx="186">
                  <c:v>0.13507893620593567</c:v>
                </c:pt>
                <c:pt idx="187">
                  <c:v>0.13546214602608272</c:v>
                </c:pt>
                <c:pt idx="188">
                  <c:v>0.13584091541818225</c:v>
                </c:pt>
                <c:pt idx="189">
                  <c:v>0.13621525838815521</c:v>
                </c:pt>
                <c:pt idx="190">
                  <c:v>0.13658518910601361</c:v>
                </c:pt>
                <c:pt idx="191">
                  <c:v>0.13695072190149468</c:v>
                </c:pt>
                <c:pt idx="192">
                  <c:v>0.13731187125977382</c:v>
                </c:pt>
                <c:pt idx="193">
                  <c:v>0.13766865181725557</c:v>
                </c:pt>
                <c:pt idx="194">
                  <c:v>0.13802107835744012</c:v>
                </c:pt>
                <c:pt idx="195">
                  <c:v>0.13836916580686492</c:v>
                </c:pt>
                <c:pt idx="196">
                  <c:v>0.13871292923111897</c:v>
                </c:pt>
                <c:pt idx="197">
                  <c:v>0.13905238383092913</c:v>
                </c:pt>
                <c:pt idx="198">
                  <c:v>0.13938754493831682</c:v>
                </c:pt>
                <c:pt idx="199">
                  <c:v>0.13971842801282341</c:v>
                </c:pt>
                <c:pt idx="200">
                  <c:v>0.14004504863780404</c:v>
                </c:pt>
                <c:pt idx="201">
                  <c:v>0.14036742251678705</c:v>
                </c:pt>
                <c:pt idx="202">
                  <c:v>0.14068556546989919</c:v>
                </c:pt>
                <c:pt idx="203">
                  <c:v>0.14099949343035467</c:v>
                </c:pt>
                <c:pt idx="204">
                  <c:v>0.14130922244100683</c:v>
                </c:pt>
                <c:pt idx="205">
                  <c:v>0.14161476865096187</c:v>
                </c:pt>
                <c:pt idx="206">
                  <c:v>0.14191614831225241</c:v>
                </c:pt>
                <c:pt idx="207">
                  <c:v>0.14221337777657114</c:v>
                </c:pt>
                <c:pt idx="208">
                  <c:v>0.14250647349206208</c:v>
                </c:pt>
                <c:pt idx="209">
                  <c:v>0.14279545200016966</c:v>
                </c:pt>
                <c:pt idx="210">
                  <c:v>0.14308032993254352</c:v>
                </c:pt>
                <c:pt idx="211">
                  <c:v>0.14336112400799872</c:v>
                </c:pt>
                <c:pt idx="212">
                  <c:v>0.14363785102953003</c:v>
                </c:pt>
                <c:pt idx="213">
                  <c:v>0.14391052788137923</c:v>
                </c:pt>
                <c:pt idx="214">
                  <c:v>0.14417917152615498</c:v>
                </c:pt>
                <c:pt idx="215">
                  <c:v>0.1444437990020038</c:v>
                </c:pt>
                <c:pt idx="216">
                  <c:v>0.14470442741983133</c:v>
                </c:pt>
                <c:pt idx="217">
                  <c:v>0.14496107396057289</c:v>
                </c:pt>
                <c:pt idx="218">
                  <c:v>0.14521375587251351</c:v>
                </c:pt>
                <c:pt idx="219">
                  <c:v>0.14546249046865464</c:v>
                </c:pt>
                <c:pt idx="220">
                  <c:v>0.14570729512412811</c:v>
                </c:pt>
                <c:pt idx="221">
                  <c:v>0.14594818727365672</c:v>
                </c:pt>
                <c:pt idx="222">
                  <c:v>0.14618518440905923</c:v>
                </c:pt>
                <c:pt idx="223">
                  <c:v>0.14641830407680034</c:v>
                </c:pt>
                <c:pt idx="224">
                  <c:v>0.14664756387558431</c:v>
                </c:pt>
                <c:pt idx="225">
                  <c:v>0.14687298145399141</c:v>
                </c:pt>
                <c:pt idx="226">
                  <c:v>0.14709457450815677</c:v>
                </c:pt>
                <c:pt idx="227">
                  <c:v>0.14731236077949031</c:v>
                </c:pt>
                <c:pt idx="228">
                  <c:v>0.14752635805243808</c:v>
                </c:pt>
                <c:pt idx="229">
                  <c:v>0.14773658415228277</c:v>
                </c:pt>
                <c:pt idx="230">
                  <c:v>0.14794305694298454</c:v>
                </c:pt>
                <c:pt idx="231">
                  <c:v>0.14814579432505981</c:v>
                </c:pt>
                <c:pt idx="232">
                  <c:v>0.14834481423349855</c:v>
                </c:pt>
                <c:pt idx="233">
                  <c:v>0.14854013463571861</c:v>
                </c:pt>
                <c:pt idx="234">
                  <c:v>0.14873177352955722</c:v>
                </c:pt>
                <c:pt idx="235">
                  <c:v>0.14891974894129817</c:v>
                </c:pt>
                <c:pt idx="236">
                  <c:v>0.1491040789237352</c:v>
                </c:pt>
                <c:pt idx="237">
                  <c:v>0.14928478155426925</c:v>
                </c:pt>
                <c:pt idx="238">
                  <c:v>0.14946187493304108</c:v>
                </c:pt>
                <c:pt idx="239">
                  <c:v>0.14963537718109748</c:v>
                </c:pt>
                <c:pt idx="240">
                  <c:v>0.14980530643859011</c:v>
                </c:pt>
                <c:pt idx="241">
                  <c:v>0.14997168086300738</c:v>
                </c:pt>
                <c:pt idx="242">
                  <c:v>0.1501345186274389</c:v>
                </c:pt>
                <c:pt idx="243">
                  <c:v>0.15029383791887058</c:v>
                </c:pt>
                <c:pt idx="244">
                  <c:v>0.15044965693651149</c:v>
                </c:pt>
                <c:pt idx="245">
                  <c:v>0.15060199389015094</c:v>
                </c:pt>
                <c:pt idx="246">
                  <c:v>0.15075086699854606</c:v>
                </c:pt>
                <c:pt idx="247">
                  <c:v>0.15089629448783795</c:v>
                </c:pt>
                <c:pt idx="248">
                  <c:v>0.15103829458999821</c:v>
                </c:pt>
                <c:pt idx="249">
                  <c:v>0.15117688554130296</c:v>
                </c:pt>
                <c:pt idx="250">
                  <c:v>0.1513120855808355</c:v>
                </c:pt>
                <c:pt idx="251">
                  <c:v>0.15144391294901655</c:v>
                </c:pt>
                <c:pt idx="252">
                  <c:v>0.15157238588616187</c:v>
                </c:pt>
                <c:pt idx="253">
                  <c:v>0.15169752263106603</c:v>
                </c:pt>
                <c:pt idx="254">
                  <c:v>0.15181934141961365</c:v>
                </c:pt>
                <c:pt idx="255">
                  <c:v>0.15193786048341509</c:v>
                </c:pt>
                <c:pt idx="256">
                  <c:v>0.15205309804846892</c:v>
                </c:pt>
                <c:pt idx="257">
                  <c:v>0.15216507233384893</c:v>
                </c:pt>
                <c:pt idx="258">
                  <c:v>0.15227380155041564</c:v>
                </c:pt>
                <c:pt idx="259">
                  <c:v>0.15237930389955245</c:v>
                </c:pt>
                <c:pt idx="260">
                  <c:v>0.15248159757192542</c:v>
                </c:pt>
                <c:pt idx="261">
                  <c:v>0.1525807007462667</c:v>
                </c:pt>
                <c:pt idx="262">
                  <c:v>0.15267663158818121</c:v>
                </c:pt>
                <c:pt idx="263">
                  <c:v>0.15276940824897559</c:v>
                </c:pt>
                <c:pt idx="264">
                  <c:v>0.15285904886451035</c:v>
                </c:pt>
                <c:pt idx="265">
                  <c:v>0.15294557155407307</c:v>
                </c:pt>
                <c:pt idx="266">
                  <c:v>0.15302899441927426</c:v>
                </c:pt>
                <c:pt idx="267">
                  <c:v>0.15310933554296383</c:v>
                </c:pt>
                <c:pt idx="268">
                  <c:v>0.15318661298816894</c:v>
                </c:pt>
                <c:pt idx="269">
                  <c:v>0.15326084479705263</c:v>
                </c:pt>
                <c:pt idx="270">
                  <c:v>0.15333204898989225</c:v>
                </c:pt>
                <c:pt idx="271">
                  <c:v>0.15340024356407861</c:v>
                </c:pt>
                <c:pt idx="272">
                  <c:v>0.15346544649313421</c:v>
                </c:pt>
                <c:pt idx="273">
                  <c:v>0.15352767572575146</c:v>
                </c:pt>
                <c:pt idx="274">
                  <c:v>0.15358694918484936</c:v>
                </c:pt>
                <c:pt idx="275">
                  <c:v>0.15364328476664948</c:v>
                </c:pt>
                <c:pt idx="276">
                  <c:v>0.15369670033977043</c:v>
                </c:pt>
                <c:pt idx="277">
                  <c:v>0.15374721374433975</c:v>
                </c:pt>
                <c:pt idx="278">
                  <c:v>0.15379484279112504</c:v>
                </c:pt>
                <c:pt idx="279">
                  <c:v>0.15383960526068161</c:v>
                </c:pt>
                <c:pt idx="280">
                  <c:v>0.15388151890251797</c:v>
                </c:pt>
                <c:pt idx="281">
                  <c:v>0.15392060143427824</c:v>
                </c:pt>
                <c:pt idx="282">
                  <c:v>0.15395687054094176</c:v>
                </c:pt>
                <c:pt idx="283">
                  <c:v>0.15399034387403854</c:v>
                </c:pt>
                <c:pt idx="284">
                  <c:v>0.15402103905088183</c:v>
                </c:pt>
                <c:pt idx="285">
                  <c:v>0.15404897365381609</c:v>
                </c:pt>
                <c:pt idx="286">
                  <c:v>0.15407416522948109</c:v>
                </c:pt>
                <c:pt idx="287">
                  <c:v>0.15409663128809165</c:v>
                </c:pt>
                <c:pt idx="288">
                  <c:v>0.15411638930273214</c:v>
                </c:pt>
                <c:pt idx="289">
                  <c:v>0.15413345670866682</c:v>
                </c:pt>
                <c:pt idx="290">
                  <c:v>0.15414785090266414</c:v>
                </c:pt>
                <c:pt idx="291">
                  <c:v>0.15415958924233672</c:v>
                </c:pt>
                <c:pt idx="292">
                  <c:v>0.15416868904549474</c:v>
                </c:pt>
                <c:pt idx="293">
                  <c:v>0.15417516758951369</c:v>
                </c:pt>
                <c:pt idx="294">
                  <c:v>0.15417904211071656</c:v>
                </c:pt>
                <c:pt idx="295">
                  <c:v>0.15418032980376931</c:v>
                </c:pt>
                <c:pt idx="296">
                  <c:v>0.15417904782108968</c:v>
                </c:pt>
                <c:pt idx="297">
                  <c:v>0.15417521327226985</c:v>
                </c:pt>
                <c:pt idx="298">
                  <c:v>0.15416884322351165</c:v>
                </c:pt>
                <c:pt idx="299">
                  <c:v>0.15415995469707522</c:v>
                </c:pt>
                <c:pt idx="300">
                  <c:v>0.15414856467073942</c:v>
                </c:pt>
                <c:pt idx="301">
                  <c:v>0.15413469007727598</c:v>
                </c:pt>
                <c:pt idx="302">
                  <c:v>0.1541183478039348</c:v>
                </c:pt>
                <c:pt idx="303">
                  <c:v>0.15409955469194203</c:v>
                </c:pt>
                <c:pt idx="304">
                  <c:v>0.15407832753601011</c:v>
                </c:pt>
                <c:pt idx="305">
                  <c:v>0.15405468308385875</c:v>
                </c:pt>
                <c:pt idx="306">
                  <c:v>0.15402863803574848</c:v>
                </c:pt>
                <c:pt idx="307">
                  <c:v>0.154000209044025</c:v>
                </c:pt>
                <c:pt idx="308">
                  <c:v>0.15396941271267481</c:v>
                </c:pt>
                <c:pt idx="309">
                  <c:v>0.15393626559689161</c:v>
                </c:pt>
                <c:pt idx="310">
                  <c:v>0.15390078420265438</c:v>
                </c:pt>
                <c:pt idx="311">
                  <c:v>0.15386298498631515</c:v>
                </c:pt>
                <c:pt idx="312">
                  <c:v>0.15382288435419772</c:v>
                </c:pt>
                <c:pt idx="313">
                  <c:v>0.15378049866220708</c:v>
                </c:pt>
                <c:pt idx="314">
                  <c:v>0.15373584421544825</c:v>
                </c:pt>
                <c:pt idx="315">
                  <c:v>0.15368893726785579</c:v>
                </c:pt>
                <c:pt idx="316">
                  <c:v>0.15363979402183295</c:v>
                </c:pt>
                <c:pt idx="317">
                  <c:v>0.15358843062790056</c:v>
                </c:pt>
                <c:pt idx="318">
                  <c:v>0.15353486318435544</c:v>
                </c:pt>
                <c:pt idx="319">
                  <c:v>0.1534791077369384</c:v>
                </c:pt>
                <c:pt idx="320">
                  <c:v>0.15342118027851132</c:v>
                </c:pt>
                <c:pt idx="321">
                  <c:v>0.1533610967487434</c:v>
                </c:pt>
                <c:pt idx="322">
                  <c:v>0.1532988730338066</c:v>
                </c:pt>
                <c:pt idx="323">
                  <c:v>0.15323452496607962</c:v>
                </c:pt>
                <c:pt idx="324">
                  <c:v>0.15316806832386096</c:v>
                </c:pt>
                <c:pt idx="325">
                  <c:v>0.1530995188310901</c:v>
                </c:pt>
                <c:pt idx="326">
                  <c:v>0.15302889215707766</c:v>
                </c:pt>
                <c:pt idx="327">
                  <c:v>0.15295620391624321</c:v>
                </c:pt>
                <c:pt idx="328">
                  <c:v>0.15288146966786184</c:v>
                </c:pt>
                <c:pt idx="329">
                  <c:v>0.15280470491581888</c:v>
                </c:pt>
                <c:pt idx="330">
                  <c:v>0.1527259251083716</c:v>
                </c:pt>
                <c:pt idx="331">
                  <c:v>0.15264514563791978</c:v>
                </c:pt>
                <c:pt idx="332">
                  <c:v>0.15256238184078363</c:v>
                </c:pt>
                <c:pt idx="333">
                  <c:v>0.15247764899698862</c:v>
                </c:pt>
                <c:pt idx="334">
                  <c:v>0.15239096233005905</c:v>
                </c:pt>
                <c:pt idx="335">
                  <c:v>0.15230233700681758</c:v>
                </c:pt>
                <c:pt idx="336">
                  <c:v>0.1522117881371928</c:v>
                </c:pt>
                <c:pt idx="337">
                  <c:v>0.15211933077403381</c:v>
                </c:pt>
                <c:pt idx="338">
                  <c:v>0.15202497991293137</c:v>
                </c:pt>
                <c:pt idx="339">
                  <c:v>0.15192875049204654</c:v>
                </c:pt>
                <c:pt idx="340">
                  <c:v>0.15183065739194535</c:v>
                </c:pt>
                <c:pt idx="341">
                  <c:v>0.15173071543544078</c:v>
                </c:pt>
                <c:pt idx="342">
                  <c:v>0.15162893938744099</c:v>
                </c:pt>
                <c:pt idx="343">
                  <c:v>0.15152534395480399</c:v>
                </c:pt>
                <c:pt idx="344">
                  <c:v>0.15141994378619855</c:v>
                </c:pt>
                <c:pt idx="345">
                  <c:v>0.15131275347197187</c:v>
                </c:pt>
                <c:pt idx="346">
                  <c:v>0.15120378754402264</c:v>
                </c:pt>
                <c:pt idx="347">
                  <c:v>0.15109306047568064</c:v>
                </c:pt>
                <c:pt idx="348">
                  <c:v>0.15098058668159223</c:v>
                </c:pt>
                <c:pt idx="349">
                  <c:v>0.15086638051761156</c:v>
                </c:pt>
                <c:pt idx="350">
                  <c:v>0.15075045628069772</c:v>
                </c:pt>
                <c:pt idx="351">
                  <c:v>0.15063282820881707</c:v>
                </c:pt>
                <c:pt idx="352">
                  <c:v>0.15051351048085213</c:v>
                </c:pt>
                <c:pt idx="353">
                  <c:v>0.15039251721651467</c:v>
                </c:pt>
                <c:pt idx="354">
                  <c:v>0.15026986247626545</c:v>
                </c:pt>
                <c:pt idx="355">
                  <c:v>0.15014556026123813</c:v>
                </c:pt>
                <c:pt idx="356">
                  <c:v>0.15001962451316936</c:v>
                </c:pt>
                <c:pt idx="357">
                  <c:v>0.14989206911433348</c:v>
                </c:pt>
                <c:pt idx="358">
                  <c:v>0.1497629078874822</c:v>
                </c:pt>
                <c:pt idx="359">
                  <c:v>0.14963215459578977</c:v>
                </c:pt>
                <c:pt idx="360">
                  <c:v>0.14949982294280229</c:v>
                </c:pt>
                <c:pt idx="361">
                  <c:v>0.14936592657239259</c:v>
                </c:pt>
                <c:pt idx="362">
                  <c:v>0.14923047906871933</c:v>
                </c:pt>
                <c:pt idx="363">
                  <c:v>0.14909349395619093</c:v>
                </c:pt>
                <c:pt idx="364">
                  <c:v>0.14895498469943402</c:v>
                </c:pt>
                <c:pt idx="365">
                  <c:v>0.14881496470326647</c:v>
                </c:pt>
                <c:pt idx="366">
                  <c:v>0.14867344731267471</c:v>
                </c:pt>
                <c:pt idx="367">
                  <c:v>0.14853044581279565</c:v>
                </c:pt>
                <c:pt idx="368">
                  <c:v>0.14838597342890245</c:v>
                </c:pt>
                <c:pt idx="369">
                  <c:v>0.14824004332639501</c:v>
                </c:pt>
                <c:pt idx="370">
                  <c:v>0.14809266861079415</c:v>
                </c:pt>
                <c:pt idx="371">
                  <c:v>0.14794386232774021</c:v>
                </c:pt>
                <c:pt idx="372">
                  <c:v>0.14779363746299523</c:v>
                </c:pt>
                <c:pt idx="373">
                  <c:v>0.14764200694244964</c:v>
                </c:pt>
                <c:pt idx="374">
                  <c:v>0.14748898363213209</c:v>
                </c:pt>
                <c:pt idx="375">
                  <c:v>0.14733458033822383</c:v>
                </c:pt>
                <c:pt idx="376">
                  <c:v>0.14717880980707637</c:v>
                </c:pt>
                <c:pt idx="377">
                  <c:v>0.14702168472523253</c:v>
                </c:pt>
                <c:pt idx="378">
                  <c:v>0.1468632177194521</c:v>
                </c:pt>
                <c:pt idx="379">
                  <c:v>0.14670342135673989</c:v>
                </c:pt>
                <c:pt idx="380">
                  <c:v>0.14654230814437794</c:v>
                </c:pt>
                <c:pt idx="381">
                  <c:v>0.146379890529961</c:v>
                </c:pt>
                <c:pt idx="382">
                  <c:v>0.14621618090143546</c:v>
                </c:pt>
                <c:pt idx="383">
                  <c:v>0.14605119158714119</c:v>
                </c:pt>
                <c:pt idx="384">
                  <c:v>0.14588493485585721</c:v>
                </c:pt>
                <c:pt idx="385">
                  <c:v>0.14571742291685014</c:v>
                </c:pt>
                <c:pt idx="386">
                  <c:v>0.14554866791992579</c:v>
                </c:pt>
                <c:pt idx="387">
                  <c:v>0.1453786819554842</c:v>
                </c:pt>
                <c:pt idx="388">
                  <c:v>0.14520747705457715</c:v>
                </c:pt>
                <c:pt idx="389">
                  <c:v>0.14503506518896903</c:v>
                </c:pt>
                <c:pt idx="390">
                  <c:v>0.14486145827120053</c:v>
                </c:pt>
                <c:pt idx="391">
                  <c:v>0.14468666815465522</c:v>
                </c:pt>
                <c:pt idx="392">
                  <c:v>0.14451070663362883</c:v>
                </c:pt>
                <c:pt idx="393">
                  <c:v>0.14433358544340125</c:v>
                </c:pt>
                <c:pt idx="394">
                  <c:v>0.14415531626031161</c:v>
                </c:pt>
                <c:pt idx="395">
                  <c:v>0.1439759107018356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7EE-451E-8879-53C95B401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774328"/>
        <c:axId val="624774656"/>
      </c:scatterChart>
      <c:valAx>
        <c:axId val="624774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4774656"/>
        <c:crosses val="autoZero"/>
        <c:crossBetween val="midCat"/>
      </c:valAx>
      <c:valAx>
        <c:axId val="624774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477432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df1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Sheet1!$B$2:$B$1129</c:f>
              <c:numCache>
                <c:formatCode>General</c:formatCode>
                <c:ptCount val="1128"/>
                <c:pt idx="0">
                  <c:v>1.7400739347725858</c:v>
                </c:pt>
                <c:pt idx="1">
                  <c:v>1.580540417855901</c:v>
                </c:pt>
                <c:pt idx="2">
                  <c:v>1.4559978676709566</c:v>
                </c:pt>
                <c:pt idx="3">
                  <c:v>1.3551684838810789</c:v>
                </c:pt>
                <c:pt idx="4">
                  <c:v>1.2712927182017468</c:v>
                </c:pt>
                <c:pt idx="5">
                  <c:v>1.2000389484301357</c:v>
                </c:pt>
                <c:pt idx="6">
                  <c:v>1.1384855603463924</c:v>
                </c:pt>
                <c:pt idx="7">
                  <c:v>1.084580455109863</c:v>
                </c:pt>
                <c:pt idx="8">
                  <c:v>1.0368340433091174</c:v>
                </c:pt>
                <c:pt idx="9">
                  <c:v>0.99413516069197205</c:v>
                </c:pt>
                <c:pt idx="10">
                  <c:v>0.95563566630339647</c:v>
                </c:pt>
                <c:pt idx="11">
                  <c:v>0.92067535075830809</c:v>
                </c:pt>
                <c:pt idx="12">
                  <c:v>0.88873150141758295</c:v>
                </c:pt>
                <c:pt idx="13">
                  <c:v>0.85938409134913574</c:v>
                </c:pt>
                <c:pt idx="14">
                  <c:v>0.83229117470067282</c:v>
                </c:pt>
                <c:pt idx="15">
                  <c:v>0.80717112935768076</c:v>
                </c:pt>
                <c:pt idx="16">
                  <c:v>0.78378960229124417</c:v>
                </c:pt>
                <c:pt idx="17">
                  <c:v>0.76194975263791165</c:v>
                </c:pt>
                <c:pt idx="18">
                  <c:v>0.74148485073802128</c:v>
                </c:pt>
                <c:pt idx="19">
                  <c:v>0.72225258873006304</c:v>
                </c:pt>
                <c:pt idx="20">
                  <c:v>0.70413065352859894</c:v>
                </c:pt>
                <c:pt idx="21">
                  <c:v>0.6870132437965476</c:v>
                </c:pt>
                <c:pt idx="22">
                  <c:v>0.67080830175162198</c:v>
                </c:pt>
                <c:pt idx="23">
                  <c:v>0.65543529254873723</c:v>
                </c:pt>
                <c:pt idx="24">
                  <c:v>0.64082340758537204</c:v>
                </c:pt>
                <c:pt idx="25">
                  <c:v>0.62691009922752061</c:v>
                </c:pt>
                <c:pt idx="26">
                  <c:v>0.61363987699732492</c:v>
                </c:pt>
                <c:pt idx="27">
                  <c:v>0.60096331177456708</c:v>
                </c:pt>
                <c:pt idx="28">
                  <c:v>0.58883620679235515</c:v>
                </c:pt>
                <c:pt idx="29">
                  <c:v>0.57721890335771198</c:v>
                </c:pt>
                <c:pt idx="30">
                  <c:v>0.5660756961414718</c:v>
                </c:pt>
                <c:pt idx="31">
                  <c:v>0.5553743381529993</c:v>
                </c:pt>
                <c:pt idx="32">
                  <c:v>0.5450856195681717</c:v>
                </c:pt>
                <c:pt idx="33">
                  <c:v>0.53518300772022143</c:v>
                </c:pt>
                <c:pt idx="34">
                  <c:v>0.52564233801578142</c:v>
                </c:pt>
                <c:pt idx="35">
                  <c:v>0.51644154746727822</c:v>
                </c:pt>
                <c:pt idx="36">
                  <c:v>0.50756044405968848</c:v>
                </c:pt>
                <c:pt idx="37">
                  <c:v>0.49898050638604746</c:v>
                </c:pt>
                <c:pt idx="38">
                  <c:v>0.49068470896087912</c:v>
                </c:pt>
                <c:pt idx="39">
                  <c:v>0.48265736940635423</c:v>
                </c:pt>
                <c:pt idx="40">
                  <c:v>0.47488401434257527</c:v>
                </c:pt>
                <c:pt idx="41">
                  <c:v>0.46735126133185517</c:v>
                </c:pt>
                <c:pt idx="42">
                  <c:v>0.46004671465119595</c:v>
                </c:pt>
                <c:pt idx="43">
                  <c:v>0.45295887301607435</c:v>
                </c:pt>
                <c:pt idx="44">
                  <c:v>0.44607704766680156</c:v>
                </c:pt>
                <c:pt idx="45">
                  <c:v>0.43939128946772221</c:v>
                </c:pt>
                <c:pt idx="46">
                  <c:v>0.43289232386855209</c:v>
                </c:pt>
                <c:pt idx="47">
                  <c:v>0.42657149274354811</c:v>
                </c:pt>
                <c:pt idx="48">
                  <c:v>0.42042070226382772</c:v>
                </c:pt>
                <c:pt idx="49">
                  <c:v>0.41443237607574129</c:v>
                </c:pt>
                <c:pt idx="50">
                  <c:v>0.40859941315755949</c:v>
                </c:pt>
                <c:pt idx="51">
                  <c:v>0.40291514981097643</c:v>
                </c:pt>
                <c:pt idx="52">
                  <c:v>0.3973733253155749</c:v>
                </c:pt>
                <c:pt idx="53">
                  <c:v>0.39196805083551894</c:v>
                </c:pt>
                <c:pt idx="54">
                  <c:v>0.38669378122003228</c:v>
                </c:pt>
                <c:pt idx="55">
                  <c:v>0.38154528938409282</c:v>
                </c:pt>
                <c:pt idx="56">
                  <c:v>0.37651764299437418</c:v>
                </c:pt>
                <c:pt idx="57">
                  <c:v>0.37160618321877065</c:v>
                </c:pt>
                <c:pt idx="58">
                  <c:v>0.36680650532663783</c:v>
                </c:pt>
                <c:pt idx="59">
                  <c:v>0.36211444095185324</c:v>
                </c:pt>
                <c:pt idx="60">
                  <c:v>0.35752604185249698</c:v>
                </c:pt>
                <c:pt idx="61">
                  <c:v>0.3530375650198519</c:v>
                </c:pt>
                <c:pt idx="62">
                  <c:v>0.34864545900592253</c:v>
                </c:pt>
                <c:pt idx="63">
                  <c:v>0.34434635135310332</c:v>
                </c:pt>
                <c:pt idx="64">
                  <c:v>0.34013703702228087</c:v>
                </c:pt>
                <c:pt idx="65">
                  <c:v>0.33601446772677013</c:v>
                </c:pt>
                <c:pt idx="66">
                  <c:v>0.331975742089266</c:v>
                </c:pt>
                <c:pt idx="67">
                  <c:v>0.32801809654761954</c:v>
                </c:pt>
                <c:pt idx="68">
                  <c:v>0.32413889694287057</c:v>
                </c:pt>
                <c:pt idx="69">
                  <c:v>0.32033563072971144</c:v>
                </c:pt>
                <c:pt idx="70">
                  <c:v>0.31660589975553921</c:v>
                </c:pt>
                <c:pt idx="71">
                  <c:v>0.31294741355956451</c:v>
                </c:pt>
                <c:pt idx="72">
                  <c:v>0.30935798314816926</c:v>
                </c:pt>
                <c:pt idx="73">
                  <c:v>0.30583551520691449</c:v>
                </c:pt>
                <c:pt idx="74">
                  <c:v>0.30237800671335952</c:v>
                </c:pt>
                <c:pt idx="75">
                  <c:v>0.29898353991820481</c:v>
                </c:pt>
                <c:pt idx="76">
                  <c:v>0.29565027766528301</c:v>
                </c:pt>
                <c:pt idx="77">
                  <c:v>0.2923764590236102</c:v>
                </c:pt>
                <c:pt idx="78">
                  <c:v>0.2891603952071306</c:v>
                </c:pt>
                <c:pt idx="79">
                  <c:v>0.2860004657599593</c:v>
                </c:pt>
                <c:pt idx="80">
                  <c:v>0.28289511498688374</c:v>
                </c:pt>
                <c:pt idx="81">
                  <c:v>0.2798428486106484</c:v>
                </c:pt>
                <c:pt idx="82">
                  <c:v>0.2768422306391351</c:v>
                </c:pt>
                <c:pt idx="83">
                  <c:v>0.27389188042698992</c:v>
                </c:pt>
                <c:pt idx="84">
                  <c:v>0.27099046991754822</c:v>
                </c:pt>
                <c:pt idx="85">
                  <c:v>0.2681367210520828</c:v>
                </c:pt>
                <c:pt idx="86">
                  <c:v>0.26532940333447214</c:v>
                </c:pt>
                <c:pt idx="87">
                  <c:v>0.26256733154035</c:v>
                </c:pt>
                <c:pt idx="88">
                  <c:v>0.25984936356068028</c:v>
                </c:pt>
                <c:pt idx="89">
                  <c:v>0.25717439837050138</c:v>
                </c:pt>
                <c:pt idx="90">
                  <c:v>0.25454137411431282</c:v>
                </c:pt>
                <c:pt idx="91">
                  <c:v>0.25194926630024078</c:v>
                </c:pt>
                <c:pt idx="92">
                  <c:v>0.24939708609572878</c:v>
                </c:pt>
                <c:pt idx="93">
                  <c:v>0.24688387871804932</c:v>
                </c:pt>
                <c:pt idx="94">
                  <c:v>0.24440872191344157</c:v>
                </c:pt>
                <c:pt idx="95">
                  <c:v>0.24197072451914317</c:v>
                </c:pt>
                <c:pt idx="96">
                  <c:v>0.23956902510300834</c:v>
                </c:pt>
                <c:pt idx="97">
                  <c:v>0.23720279067579267</c:v>
                </c:pt>
                <c:pt idx="98">
                  <c:v>0.23487121547154446</c:v>
                </c:pt>
                <c:pt idx="99">
                  <c:v>0.23257351979186797</c:v>
                </c:pt>
                <c:pt idx="100">
                  <c:v>0.23030894891012685</c:v>
                </c:pt>
                <c:pt idx="101">
                  <c:v>0.22807677203193297</c:v>
                </c:pt>
                <c:pt idx="102">
                  <c:v>0.22587628130852064</c:v>
                </c:pt>
                <c:pt idx="103">
                  <c:v>0.22370679089984286</c:v>
                </c:pt>
                <c:pt idx="104">
                  <c:v>0.22156763608444122</c:v>
                </c:pt>
                <c:pt idx="105">
                  <c:v>0.21945817241334356</c:v>
                </c:pt>
                <c:pt idx="106">
                  <c:v>0.21737777490542595</c:v>
                </c:pt>
                <c:pt idx="107">
                  <c:v>0.21532583728184951</c:v>
                </c:pt>
                <c:pt idx="108">
                  <c:v>0.21330177123733676</c:v>
                </c:pt>
                <c:pt idx="109">
                  <c:v>0.21130500574620326</c:v>
                </c:pt>
                <c:pt idx="110">
                  <c:v>0.20933498640119078</c:v>
                </c:pt>
                <c:pt idx="111">
                  <c:v>0.20739117478327862</c:v>
                </c:pt>
                <c:pt idx="112">
                  <c:v>0.20547304786076273</c:v>
                </c:pt>
                <c:pt idx="113">
                  <c:v>0.20358009741600178</c:v>
                </c:pt>
                <c:pt idx="114">
                  <c:v>0.20171182949833058</c:v>
                </c:pt>
                <c:pt idx="115">
                  <c:v>0.19986776390173311</c:v>
                </c:pt>
                <c:pt idx="116">
                  <c:v>0.19804743366595487</c:v>
                </c:pt>
                <c:pt idx="117">
                  <c:v>0.19625038459981564</c:v>
                </c:pt>
                <c:pt idx="118">
                  <c:v>0.19447617482555773</c:v>
                </c:pt>
                <c:pt idx="119">
                  <c:v>0.19272437434313638</c:v>
                </c:pt>
                <c:pt idx="120">
                  <c:v>0.19099456461342246</c:v>
                </c:pt>
                <c:pt idx="121">
                  <c:v>0.18928633815935073</c:v>
                </c:pt>
                <c:pt idx="122">
                  <c:v>0.18759929818410151</c:v>
                </c:pt>
                <c:pt idx="123">
                  <c:v>0.18593305820545888</c:v>
                </c:pt>
                <c:pt idx="124">
                  <c:v>0.18428724170553648</c:v>
                </c:pt>
                <c:pt idx="125">
                  <c:v>0.18266148179510897</c:v>
                </c:pt>
                <c:pt idx="126">
                  <c:v>0.18105542089183119</c:v>
                </c:pt>
                <c:pt idx="127">
                  <c:v>0.17946871041166648</c:v>
                </c:pt>
                <c:pt idx="128">
                  <c:v>0.17790101047288484</c:v>
                </c:pt>
                <c:pt idx="129">
                  <c:v>0.17635198961202608</c:v>
                </c:pt>
                <c:pt idx="130">
                  <c:v>0.17482132451125723</c:v>
                </c:pt>
                <c:pt idx="131">
                  <c:v>0.17330869973658522</c:v>
                </c:pt>
                <c:pt idx="132">
                  <c:v>0.17181380748641362</c:v>
                </c:pt>
                <c:pt idx="133">
                  <c:v>0.17033634734996139</c:v>
                </c:pt>
                <c:pt idx="134">
                  <c:v>0.16887602607508673</c:v>
                </c:pt>
                <c:pt idx="135">
                  <c:v>0.16743255734508333</c:v>
                </c:pt>
                <c:pt idx="136">
                  <c:v>0.16600566156404029</c:v>
                </c:pt>
                <c:pt idx="137">
                  <c:v>0.16459506565037588</c:v>
                </c:pt>
                <c:pt idx="138">
                  <c:v>0.16320050283817941</c:v>
                </c:pt>
                <c:pt idx="139">
                  <c:v>0.16182171248601065</c:v>
                </c:pt>
                <c:pt idx="140">
                  <c:v>0.16045843989282663</c:v>
                </c:pt>
                <c:pt idx="141">
                  <c:v>0.15911043612072198</c:v>
                </c:pt>
                <c:pt idx="142">
                  <c:v>0.15777745782418404</c:v>
                </c:pt>
                <c:pt idx="143">
                  <c:v>0.15645926708558022</c:v>
                </c:pt>
                <c:pt idx="144">
                  <c:v>0.1551556312566085</c:v>
                </c:pt>
                <c:pt idx="145">
                  <c:v>0.15386632280545512</c:v>
                </c:pt>
                <c:pt idx="146">
                  <c:v>0.15259111916941709</c:v>
                </c:pt>
                <c:pt idx="147">
                  <c:v>0.15132980261275789</c:v>
                </c:pt>
                <c:pt idx="148">
                  <c:v>0.15008216008957675</c:v>
                </c:pt>
                <c:pt idx="149">
                  <c:v>0.14884798311148237</c:v>
                </c:pt>
                <c:pt idx="150">
                  <c:v>0.1476270676198716</c:v>
                </c:pt>
                <c:pt idx="151">
                  <c:v>0.14641921386262385</c:v>
                </c:pt>
                <c:pt idx="152">
                  <c:v>0.14522422627503034</c:v>
                </c:pt>
                <c:pt idx="153">
                  <c:v>0.1440419133647857</c:v>
                </c:pt>
                <c:pt idx="154">
                  <c:v>0.14287208760087849</c:v>
                </c:pt>
                <c:pt idx="155">
                  <c:v>0.14171456530622376</c:v>
                </c:pt>
                <c:pt idx="156">
                  <c:v>0.14056916655388849</c:v>
                </c:pt>
                <c:pt idx="157">
                  <c:v>0.13943571506676727</c:v>
                </c:pt>
                <c:pt idx="158">
                  <c:v>0.138314038120573</c:v>
                </c:pt>
                <c:pt idx="159">
                  <c:v>0.13720396645001204</c:v>
                </c:pt>
                <c:pt idx="160">
                  <c:v>0.13610533415802087</c:v>
                </c:pt>
                <c:pt idx="161">
                  <c:v>0.13501797862794487</c:v>
                </c:pt>
                <c:pt idx="162">
                  <c:v>0.13394174043854723</c:v>
                </c:pt>
                <c:pt idx="163">
                  <c:v>0.13287646328173922</c:v>
                </c:pt>
                <c:pt idx="164">
                  <c:v>0.13182199388292862</c:v>
                </c:pt>
                <c:pt idx="165">
                  <c:v>0.13077818192388796</c:v>
                </c:pt>
                <c:pt idx="166">
                  <c:v>0.12974487996804779</c:v>
                </c:pt>
                <c:pt idx="167">
                  <c:v>0.12872194338812415</c:v>
                </c:pt>
                <c:pt idx="168">
                  <c:v>0.12770923029599476</c:v>
                </c:pt>
                <c:pt idx="169">
                  <c:v>0.12670660147474003</c:v>
                </c:pt>
                <c:pt idx="170">
                  <c:v>0.1257139203127704</c:v>
                </c:pt>
                <c:pt idx="171">
                  <c:v>0.12473105273996354</c:v>
                </c:pt>
                <c:pt idx="172">
                  <c:v>0.12375786716573887</c:v>
                </c:pt>
                <c:pt idx="173">
                  <c:v>0.12279423441899978</c:v>
                </c:pt>
                <c:pt idx="174">
                  <c:v>0.12184002768987631</c:v>
                </c:pt>
                <c:pt idx="175">
                  <c:v>0.12089512247320476</c:v>
                </c:pt>
                <c:pt idx="176">
                  <c:v>0.11995939651368219</c:v>
                </c:pt>
                <c:pt idx="177">
                  <c:v>0.11903272975263768</c:v>
                </c:pt>
                <c:pt idx="178">
                  <c:v>0.11811500427636266</c:v>
                </c:pt>
                <c:pt idx="179">
                  <c:v>0.11720610426594731</c:v>
                </c:pt>
                <c:pt idx="180">
                  <c:v>0.11630591594856987</c:v>
                </c:pt>
                <c:pt idx="181">
                  <c:v>0.11541432755018974</c:v>
                </c:pt>
                <c:pt idx="182">
                  <c:v>0.11453122924959538</c:v>
                </c:pt>
                <c:pt idx="183">
                  <c:v>0.11365651313376214</c:v>
                </c:pt>
                <c:pt idx="184">
                  <c:v>0.11279007315447429</c:v>
                </c:pt>
                <c:pt idx="185">
                  <c:v>0.11193180508616983</c:v>
                </c:pt>
                <c:pt idx="186">
                  <c:v>0.11108160648496654</c:v>
                </c:pt>
                <c:pt idx="187">
                  <c:v>0.11023937664883018</c:v>
                </c:pt>
                <c:pt idx="188">
                  <c:v>0.10940501657884673</c:v>
                </c:pt>
                <c:pt idx="189">
                  <c:v>0.1085784289415626</c:v>
                </c:pt>
                <c:pt idx="190">
                  <c:v>0.10775951803235774</c:v>
                </c:pt>
                <c:pt idx="191">
                  <c:v>0.10694818973981762</c:v>
                </c:pt>
                <c:pt idx="192">
                  <c:v>0.10614435151107239</c:v>
                </c:pt>
                <c:pt idx="193">
                  <c:v>0.10534791231807113</c:v>
                </c:pt>
                <c:pt idx="194">
                  <c:v>0.10455878262476195</c:v>
                </c:pt>
                <c:pt idx="195">
                  <c:v>0.10377687435514855</c:v>
                </c:pt>
                <c:pt idx="196">
                  <c:v>0.10300210086219561</c:v>
                </c:pt>
                <c:pt idx="197">
                  <c:v>0.10223437689755589</c:v>
                </c:pt>
                <c:pt idx="198">
                  <c:v>0.10147361858209375</c:v>
                </c:pt>
                <c:pt idx="199">
                  <c:v>0.10071974337717945</c:v>
                </c:pt>
                <c:pt idx="200">
                  <c:v>9.9972670056731022E-2</c:v>
                </c:pt>
                <c:pt idx="201">
                  <c:v>9.9232318679979545E-2</c:v>
                </c:pt>
                <c:pt idx="202">
                  <c:v>9.8498610564936792E-2</c:v>
                </c:pt>
                <c:pt idx="203">
                  <c:v>9.7771468262542557E-2</c:v>
                </c:pt>
                <c:pt idx="204">
                  <c:v>9.7050815531471518E-2</c:v>
                </c:pt>
                <c:pt idx="205">
                  <c:v>9.6336577313579586E-2</c:v>
                </c:pt>
                <c:pt idx="206">
                  <c:v>9.5628679709970063E-2</c:v>
                </c:pt>
                <c:pt idx="207">
                  <c:v>9.4927049957661519E-2</c:v>
                </c:pt>
                <c:pt idx="208">
                  <c:v>9.4231616406838775E-2</c:v>
                </c:pt>
                <c:pt idx="209">
                  <c:v>9.354230849867011E-2</c:v>
                </c:pt>
                <c:pt idx="210">
                  <c:v>9.2859056743673618E-2</c:v>
                </c:pt>
                <c:pt idx="211">
                  <c:v>9.2181792700616647E-2</c:v>
                </c:pt>
                <c:pt idx="212">
                  <c:v>9.1510448955932591E-2</c:v>
                </c:pt>
                <c:pt idx="213">
                  <c:v>9.0844959103639975E-2</c:v>
                </c:pt>
                <c:pt idx="214">
                  <c:v>9.0185257725749271E-2</c:v>
                </c:pt>
                <c:pt idx="215">
                  <c:v>8.9531280373143091E-2</c:v>
                </c:pt>
                <c:pt idx="216">
                  <c:v>8.8882963546916535E-2</c:v>
                </c:pt>
                <c:pt idx="217">
                  <c:v>8.8240244680163921E-2</c:v>
                </c:pt>
                <c:pt idx="218">
                  <c:v>8.7603062120199846E-2</c:v>
                </c:pt>
                <c:pt idx="219">
                  <c:v>8.6971355111201618E-2</c:v>
                </c:pt>
                <c:pt idx="220">
                  <c:v>8.6345063777261394E-2</c:v>
                </c:pt>
                <c:pt idx="221">
                  <c:v>8.5724129105836738E-2</c:v>
                </c:pt>
                <c:pt idx="222">
                  <c:v>8.5108492931587912E-2</c:v>
                </c:pt>
                <c:pt idx="223">
                  <c:v>8.4498097920591486E-2</c:v>
                </c:pt>
                <c:pt idx="224">
                  <c:v>8.3892887554919734E-2</c:v>
                </c:pt>
                <c:pt idx="225">
                  <c:v>8.3292806117575807E-2</c:v>
                </c:pt>
                <c:pt idx="226">
                  <c:v>8.2697798677774423E-2</c:v>
                </c:pt>
                <c:pt idx="227">
                  <c:v>8.2107811076559331E-2</c:v>
                </c:pt>
                <c:pt idx="228">
                  <c:v>8.1522789912747751E-2</c:v>
                </c:pt>
                <c:pt idx="229">
                  <c:v>8.0942682529193233E-2</c:v>
                </c:pt>
                <c:pt idx="230">
                  <c:v>8.0367436999358235E-2</c:v>
                </c:pt>
                <c:pt idx="231">
                  <c:v>7.9797002114188054E-2</c:v>
                </c:pt>
                <c:pt idx="232">
                  <c:v>7.9231327369278071E-2</c:v>
                </c:pt>
                <c:pt idx="233">
                  <c:v>7.8670362952326503E-2</c:v>
                </c:pt>
                <c:pt idx="234">
                  <c:v>7.8114059730865035E-2</c:v>
                </c:pt>
                <c:pt idx="235">
                  <c:v>7.7562369240259943E-2</c:v>
                </c:pt>
                <c:pt idx="236">
                  <c:v>7.7015243671976777E-2</c:v>
                </c:pt>
                <c:pt idx="237">
                  <c:v>7.6472635862101346E-2</c:v>
                </c:pt>
                <c:pt idx="238">
                  <c:v>7.593449928011077E-2</c:v>
                </c:pt>
                <c:pt idx="239">
                  <c:v>7.5400788017887549E-2</c:v>
                </c:pt>
                <c:pt idx="240">
                  <c:v>7.4871456778970946E-2</c:v>
                </c:pt>
                <c:pt idx="241">
                  <c:v>7.4346460868039033E-2</c:v>
                </c:pt>
                <c:pt idx="242">
                  <c:v>7.3825756180615917E-2</c:v>
                </c:pt>
                <c:pt idx="243">
                  <c:v>7.3309299192997987E-2</c:v>
                </c:pt>
                <c:pt idx="244">
                  <c:v>7.2797046952393904E-2</c:v>
                </c:pt>
                <c:pt idx="245">
                  <c:v>7.2288957067272966E-2</c:v>
                </c:pt>
                <c:pt idx="246">
                  <c:v>7.1784987697916122E-2</c:v>
                </c:pt>
                <c:pt idx="247">
                  <c:v>7.1285097547165097E-2</c:v>
                </c:pt>
                <c:pt idx="248">
                  <c:v>7.0789245851364355E-2</c:v>
                </c:pt>
                <c:pt idx="249">
                  <c:v>7.0297392371491157E-2</c:v>
                </c:pt>
                <c:pt idx="250">
                  <c:v>6.9809497384469052E-2</c:v>
                </c:pt>
                <c:pt idx="251">
                  <c:v>6.9325521674660232E-2</c:v>
                </c:pt>
                <c:pt idx="252">
                  <c:v>6.8845426525532438E-2</c:v>
                </c:pt>
                <c:pt idx="253">
                  <c:v>6.8369173711495992E-2</c:v>
                </c:pt>
                <c:pt idx="254">
                  <c:v>6.7896725489906926E-2</c:v>
                </c:pt>
                <c:pt idx="255">
                  <c:v>6.7428044593232095E-2</c:v>
                </c:pt>
                <c:pt idx="256">
                  <c:v>6.6963094221372366E-2</c:v>
                </c:pt>
                <c:pt idx="257">
                  <c:v>6.6501838034140032E-2</c:v>
                </c:pt>
                <c:pt idx="258">
                  <c:v>6.6044240143886865E-2</c:v>
                </c:pt>
                <c:pt idx="259">
                  <c:v>6.5590265108279033E-2</c:v>
                </c:pt>
                <c:pt idx="260">
                  <c:v>6.5139877923215447E-2</c:v>
                </c:pt>
                <c:pt idx="261">
                  <c:v>6.46930440158862E-2</c:v>
                </c:pt>
                <c:pt idx="262">
                  <c:v>6.4249729237967693E-2</c:v>
                </c:pt>
                <c:pt idx="263">
                  <c:v>6.3809899858951219E-2</c:v>
                </c:pt>
                <c:pt idx="264">
                  <c:v>6.3373522559601922E-2</c:v>
                </c:pt>
                <c:pt idx="265">
                  <c:v>6.294056442554509E-2</c:v>
                </c:pt>
                <c:pt idx="266">
                  <c:v>6.2510992940976742E-2</c:v>
                </c:pt>
                <c:pt idx="267">
                  <c:v>6.2084775982495663E-2</c:v>
                </c:pt>
                <c:pt idx="268">
                  <c:v>6.166188181305416E-2</c:v>
                </c:pt>
                <c:pt idx="269">
                  <c:v>6.1242279076024635E-2</c:v>
                </c:pt>
                <c:pt idx="270">
                  <c:v>6.0825936789379365E-2</c:v>
                </c:pt>
                <c:pt idx="271">
                  <c:v>6.0412824339981179E-2</c:v>
                </c:pt>
                <c:pt idx="272">
                  <c:v>6.0002911477981938E-2</c:v>
                </c:pt>
                <c:pt idx="273">
                  <c:v>5.9596168311326962E-2</c:v>
                </c:pt>
                <c:pt idx="274">
                  <c:v>5.9192565300362668E-2</c:v>
                </c:pt>
                <c:pt idx="275">
                  <c:v>5.8792073252545103E-2</c:v>
                </c:pt>
                <c:pt idx="276">
                  <c:v>5.8394663317247276E-2</c:v>
                </c:pt>
                <c:pt idx="277">
                  <c:v>5.8000306980662983E-2</c:v>
                </c:pt>
                <c:pt idx="278">
                  <c:v>5.7608976060804895E-2</c:v>
                </c:pt>
                <c:pt idx="279">
                  <c:v>5.722064270259497E-2</c:v>
                </c:pt>
                <c:pt idx="280">
                  <c:v>5.6835279373045139E-2</c:v>
                </c:pt>
                <c:pt idx="281">
                  <c:v>5.6452858856526004E-2</c:v>
                </c:pt>
                <c:pt idx="282">
                  <c:v>5.6073354250122089E-2</c:v>
                </c:pt>
                <c:pt idx="283">
                  <c:v>5.5696738959071304E-2</c:v>
                </c:pt>
                <c:pt idx="284">
                  <c:v>5.5322986692287086E-2</c:v>
                </c:pt>
                <c:pt idx="285">
                  <c:v>5.4952071457961202E-2</c:v>
                </c:pt>
                <c:pt idx="286">
                  <c:v>5.4583967559245744E-2</c:v>
                </c:pt>
                <c:pt idx="287">
                  <c:v>5.4218649590012262E-2</c:v>
                </c:pt>
                <c:pt idx="288">
                  <c:v>5.3856092430686682E-2</c:v>
                </c:pt>
                <c:pt idx="289">
                  <c:v>5.3496271244158219E-2</c:v>
                </c:pt>
                <c:pt idx="290">
                  <c:v>5.3139161471760787E-2</c:v>
                </c:pt>
                <c:pt idx="291">
                  <c:v>5.2784738829325245E-2</c:v>
                </c:pt>
                <c:pt idx="292">
                  <c:v>5.2432979303301264E-2</c:v>
                </c:pt>
                <c:pt idx="293">
                  <c:v>5.2083859146946875E-2</c:v>
                </c:pt>
                <c:pt idx="294">
                  <c:v>5.1737354876584797E-2</c:v>
                </c:pt>
                <c:pt idx="295">
                  <c:v>5.1393443267923763E-2</c:v>
                </c:pt>
                <c:pt idx="296">
                  <c:v>5.1052101352443695E-2</c:v>
                </c:pt>
                <c:pt idx="297">
                  <c:v>5.0713306413843223E-2</c:v>
                </c:pt>
                <c:pt idx="298">
                  <c:v>5.0377035984548492E-2</c:v>
                </c:pt>
                <c:pt idx="299">
                  <c:v>5.0043267842281837E-2</c:v>
                </c:pt>
                <c:pt idx="300">
                  <c:v>4.9711980006689013E-2</c:v>
                </c:pt>
                <c:pt idx="301">
                  <c:v>4.9383150736023992E-2</c:v>
                </c:pt>
                <c:pt idx="302">
                  <c:v>4.9056758523889979E-2</c:v>
                </c:pt>
                <c:pt idx="303">
                  <c:v>4.8732782096035647E-2</c:v>
                </c:pt>
                <c:pt idx="304">
                  <c:v>4.8411200407205285E-2</c:v>
                </c:pt>
                <c:pt idx="305">
                  <c:v>4.8091992638041904E-2</c:v>
                </c:pt>
                <c:pt idx="306">
                  <c:v>4.7775138192042259E-2</c:v>
                </c:pt>
                <c:pt idx="307">
                  <c:v>4.7460616692562622E-2</c:v>
                </c:pt>
                <c:pt idx="308">
                  <c:v>4.7148407979874331E-2</c:v>
                </c:pt>
                <c:pt idx="309">
                  <c:v>4.6838492108268223E-2</c:v>
                </c:pt>
                <c:pt idx="310">
                  <c:v>4.6530849343206823E-2</c:v>
                </c:pt>
                <c:pt idx="311">
                  <c:v>4.6225460158523482E-2</c:v>
                </c:pt>
                <c:pt idx="312">
                  <c:v>4.5922305233667367E-2</c:v>
                </c:pt>
                <c:pt idx="313">
                  <c:v>4.5621365450993635E-2</c:v>
                </c:pt>
                <c:pt idx="314">
                  <c:v>4.5322621893097707E-2</c:v>
                </c:pt>
                <c:pt idx="315">
                  <c:v>4.5026055840192793E-2</c:v>
                </c:pt>
                <c:pt idx="316">
                  <c:v>4.4731648767529983E-2</c:v>
                </c:pt>
                <c:pt idx="317">
                  <c:v>4.4439382342859893E-2</c:v>
                </c:pt>
                <c:pt idx="318">
                  <c:v>4.4149238423935179E-2</c:v>
                </c:pt>
                <c:pt idx="319">
                  <c:v>4.3861199056053027E-2</c:v>
                </c:pt>
                <c:pt idx="320">
                  <c:v>4.3575246469637022E-2</c:v>
                </c:pt>
                <c:pt idx="321">
                  <c:v>4.3291363077857387E-2</c:v>
                </c:pt>
                <c:pt idx="322">
                  <c:v>4.3009531474289181E-2</c:v>
                </c:pt>
                <c:pt idx="323">
                  <c:v>4.2729734430607333E-2</c:v>
                </c:pt>
                <c:pt idx="324">
                  <c:v>4.2451954894318238E-2</c:v>
                </c:pt>
                <c:pt idx="325">
                  <c:v>4.217617598652687E-2</c:v>
                </c:pt>
                <c:pt idx="326">
                  <c:v>4.1902380999738975E-2</c:v>
                </c:pt>
                <c:pt idx="327">
                  <c:v>4.1630553395697559E-2</c:v>
                </c:pt>
                <c:pt idx="328">
                  <c:v>4.1360676803253074E-2</c:v>
                </c:pt>
                <c:pt idx="329">
                  <c:v>4.1092735016266618E-2</c:v>
                </c:pt>
                <c:pt idx="330">
                  <c:v>4.0826711991545743E-2</c:v>
                </c:pt>
                <c:pt idx="331">
                  <c:v>4.0562591846811831E-2</c:v>
                </c:pt>
                <c:pt idx="332">
                  <c:v>4.0300358858698968E-2</c:v>
                </c:pt>
                <c:pt idx="333">
                  <c:v>4.0039997460783357E-2</c:v>
                </c:pt>
                <c:pt idx="334">
                  <c:v>3.9781492241642923E-2</c:v>
                </c:pt>
                <c:pt idx="335">
                  <c:v>3.9524827942946386E-2</c:v>
                </c:pt>
                <c:pt idx="336">
                  <c:v>3.9269989457571396E-2</c:v>
                </c:pt>
                <c:pt idx="337">
                  <c:v>3.901696182775119E-2</c:v>
                </c:pt>
                <c:pt idx="338">
                  <c:v>3.8765730243249141E-2</c:v>
                </c:pt>
                <c:pt idx="339">
                  <c:v>3.8516280039560848E-2</c:v>
                </c:pt>
                <c:pt idx="340">
                  <c:v>3.8268596696143138E-2</c:v>
                </c:pt>
                <c:pt idx="341">
                  <c:v>3.8022665834669553E-2</c:v>
                </c:pt>
                <c:pt idx="342">
                  <c:v>3.7778473217311884E-2</c:v>
                </c:pt>
                <c:pt idx="343">
                  <c:v>3.7536004745047195E-2</c:v>
                </c:pt>
                <c:pt idx="344">
                  <c:v>3.7295246455989972E-2</c:v>
                </c:pt>
                <c:pt idx="345">
                  <c:v>3.7056184523748849E-2</c:v>
                </c:pt>
                <c:pt idx="346">
                  <c:v>3.6818805255807642E-2</c:v>
                </c:pt>
                <c:pt idx="347">
                  <c:v>3.6583095091930022E-2</c:v>
                </c:pt>
                <c:pt idx="348">
                  <c:v>3.6349040602587659E-2</c:v>
                </c:pt>
                <c:pt idx="349">
                  <c:v>3.6116628487411241E-2</c:v>
                </c:pt>
                <c:pt idx="350">
                  <c:v>3.5885845573664039E-2</c:v>
                </c:pt>
                <c:pt idx="351">
                  <c:v>3.5656678814737656E-2</c:v>
                </c:pt>
                <c:pt idx="352">
                  <c:v>3.542911528866953E-2</c:v>
                </c:pt>
                <c:pt idx="353">
                  <c:v>3.5203142196681761E-2</c:v>
                </c:pt>
                <c:pt idx="354">
                  <c:v>3.497874686174101E-2</c:v>
                </c:pt>
                <c:pt idx="355">
                  <c:v>3.4755916727139069E-2</c:v>
                </c:pt>
                <c:pt idx="356">
                  <c:v>3.4534639355093662E-2</c:v>
                </c:pt>
                <c:pt idx="357">
                  <c:v>3.431490242536922E-2</c:v>
                </c:pt>
                <c:pt idx="358">
                  <c:v>3.4096693733917299E-2</c:v>
                </c:pt>
                <c:pt idx="359">
                  <c:v>3.3880001191536155E-2</c:v>
                </c:pt>
                <c:pt idx="360">
                  <c:v>3.3664812822549448E-2</c:v>
                </c:pt>
                <c:pt idx="361">
                  <c:v>3.3451116763503388E-2</c:v>
                </c:pt>
                <c:pt idx="362">
                  <c:v>3.3238901261882281E-2</c:v>
                </c:pt>
                <c:pt idx="363">
                  <c:v>3.3028154674842054E-2</c:v>
                </c:pt>
                <c:pt idx="364">
                  <c:v>3.2818865467961478E-2</c:v>
                </c:pt>
                <c:pt idx="365">
                  <c:v>3.2611022214010792E-2</c:v>
                </c:pt>
                <c:pt idx="366">
                  <c:v>3.2404613591737373E-2</c:v>
                </c:pt>
                <c:pt idx="367">
                  <c:v>3.2199628384668402E-2</c:v>
                </c:pt>
                <c:pt idx="368">
                  <c:v>3.1996055479929827E-2</c:v>
                </c:pt>
                <c:pt idx="369">
                  <c:v>3.1793883867081804E-2</c:v>
                </c:pt>
                <c:pt idx="370">
                  <c:v>3.1593102636970016E-2</c:v>
                </c:pt>
                <c:pt idx="371">
                  <c:v>3.1393700980592819E-2</c:v>
                </c:pt>
                <c:pt idx="372">
                  <c:v>3.1195668187983746E-2</c:v>
                </c:pt>
                <c:pt idx="373">
                  <c:v>3.0998993647109351E-2</c:v>
                </c:pt>
                <c:pt idx="374">
                  <c:v>3.080366684278198E-2</c:v>
                </c:pt>
                <c:pt idx="375">
                  <c:v>3.0609677355587256E-2</c:v>
                </c:pt>
                <c:pt idx="376">
                  <c:v>3.0417014860826083E-2</c:v>
                </c:pt>
                <c:pt idx="377">
                  <c:v>3.0225669127470885E-2</c:v>
                </c:pt>
                <c:pt idx="378">
                  <c:v>3.0035630017135911E-2</c:v>
                </c:pt>
                <c:pt idx="379">
                  <c:v>2.9846887483061267E-2</c:v>
                </c:pt>
                <c:pt idx="380">
                  <c:v>2.9659431569110637E-2</c:v>
                </c:pt>
                <c:pt idx="381">
                  <c:v>2.9473252408782225E-2</c:v>
                </c:pt>
                <c:pt idx="382">
                  <c:v>2.9288340224232982E-2</c:v>
                </c:pt>
                <c:pt idx="383">
                  <c:v>2.9104685325315661E-2</c:v>
                </c:pt>
                <c:pt idx="384">
                  <c:v>2.8922278108628692E-2</c:v>
                </c:pt>
                <c:pt idx="385">
                  <c:v>2.8741109056578496E-2</c:v>
                </c:pt>
                <c:pt idx="386">
                  <c:v>2.8561168736454236E-2</c:v>
                </c:pt>
                <c:pt idx="387">
                  <c:v>2.8382447799514609E-2</c:v>
                </c:pt>
                <c:pt idx="388">
                  <c:v>2.8204936980086637E-2</c:v>
                </c:pt>
                <c:pt idx="389">
                  <c:v>2.8028627094676222E-2</c:v>
                </c:pt>
                <c:pt idx="390">
                  <c:v>2.785350904109023E-2</c:v>
                </c:pt>
                <c:pt idx="391">
                  <c:v>2.7679573797570044E-2</c:v>
                </c:pt>
                <c:pt idx="392">
                  <c:v>2.7506812421936252E-2</c:v>
                </c:pt>
                <c:pt idx="393">
                  <c:v>2.733521605074446E-2</c:v>
                </c:pt>
                <c:pt idx="394">
                  <c:v>2.7164775898451871E-2</c:v>
                </c:pt>
                <c:pt idx="395">
                  <c:v>2.6995483256594718E-2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EE-451E-8879-53C95B401C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df2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Sheet1!$C$2:$C$1129</c:f>
              <c:numCache>
                <c:formatCode>General</c:formatCode>
                <c:ptCount val="1128"/>
                <c:pt idx="0">
                  <c:v>0.48765495601416631</c:v>
                </c:pt>
                <c:pt idx="1">
                  <c:v>0.48522276677425397</c:v>
                </c:pt>
                <c:pt idx="2">
                  <c:v>0.48280270812878329</c:v>
                </c:pt>
                <c:pt idx="3">
                  <c:v>0.48039471957616164</c:v>
                </c:pt>
                <c:pt idx="4">
                  <c:v>0.47799874091654992</c:v>
                </c:pt>
                <c:pt idx="5">
                  <c:v>0.47561471225035679</c:v>
                </c:pt>
                <c:pt idx="6">
                  <c:v>0.47324257397674202</c:v>
                </c:pt>
                <c:pt idx="7">
                  <c:v>0.4708822667921243</c:v>
                </c:pt>
                <c:pt idx="8">
                  <c:v>0.46853373168870177</c:v>
                </c:pt>
                <c:pt idx="9">
                  <c:v>0.46619690995297397</c:v>
                </c:pt>
                <c:pt idx="10">
                  <c:v>0.46387174316427637</c:v>
                </c:pt>
                <c:pt idx="11">
                  <c:v>0.46155817319331777</c:v>
                </c:pt>
                <c:pt idx="12">
                  <c:v>0.45925614220072863</c:v>
                </c:pt>
                <c:pt idx="13">
                  <c:v>0.45696559263561409</c:v>
                </c:pt>
                <c:pt idx="14">
                  <c:v>0.45468646723411571</c:v>
                </c:pt>
                <c:pt idx="15">
                  <c:v>0.45241870901797981</c:v>
                </c:pt>
                <c:pt idx="16">
                  <c:v>0.45016226129313291</c:v>
                </c:pt>
                <c:pt idx="17">
                  <c:v>0.447917067648264</c:v>
                </c:pt>
                <c:pt idx="18">
                  <c:v>0.44568307195341572</c:v>
                </c:pt>
                <c:pt idx="19">
                  <c:v>0.44346021835857879</c:v>
                </c:pt>
                <c:pt idx="20">
                  <c:v>0.44124845129229767</c:v>
                </c:pt>
                <c:pt idx="21">
                  <c:v>0.43904771546028076</c:v>
                </c:pt>
                <c:pt idx="22">
                  <c:v>0.43685795584401732</c:v>
                </c:pt>
                <c:pt idx="23">
                  <c:v>0.43467911769940282</c:v>
                </c:pt>
                <c:pt idx="24">
                  <c:v>0.43251114655537065</c:v>
                </c:pt>
                <c:pt idx="25">
                  <c:v>0.43035398821252879</c:v>
                </c:pt>
                <c:pt idx="26">
                  <c:v>0.42820758874180676</c:v>
                </c:pt>
                <c:pt idx="27">
                  <c:v>0.42607189448310556</c:v>
                </c:pt>
                <c:pt idx="28">
                  <c:v>0.42394685204395788</c:v>
                </c:pt>
                <c:pt idx="29">
                  <c:v>0.42183240829819174</c:v>
                </c:pt>
                <c:pt idx="30">
                  <c:v>0.41972851038460368</c:v>
                </c:pt>
                <c:pt idx="31">
                  <c:v>0.417635105705636</c:v>
                </c:pt>
                <c:pt idx="32">
                  <c:v>0.41555214192606277</c:v>
                </c:pt>
                <c:pt idx="33">
                  <c:v>0.41347956697168115</c:v>
                </c:pt>
                <c:pt idx="34">
                  <c:v>0.4114173290280092</c:v>
                </c:pt>
                <c:pt idx="35">
                  <c:v>0.40936537653899091</c:v>
                </c:pt>
                <c:pt idx="36">
                  <c:v>0.40732365820570721</c:v>
                </c:pt>
                <c:pt idx="37">
                  <c:v>0.40529212298509348</c:v>
                </c:pt>
                <c:pt idx="38">
                  <c:v>0.40327072008866344</c:v>
                </c:pt>
                <c:pt idx="39">
                  <c:v>0.40125939898123913</c:v>
                </c:pt>
                <c:pt idx="40">
                  <c:v>0.39925810937968848</c:v>
                </c:pt>
                <c:pt idx="41">
                  <c:v>0.39726680125166691</c:v>
                </c:pt>
                <c:pt idx="42">
                  <c:v>0.39528542481436774</c:v>
                </c:pt>
                <c:pt idx="43">
                  <c:v>0.39331393053327668</c:v>
                </c:pt>
                <c:pt idx="44">
                  <c:v>0.39135226912093402</c:v>
                </c:pt>
                <c:pt idx="45">
                  <c:v>0.38940039153570238</c:v>
                </c:pt>
                <c:pt idx="46">
                  <c:v>0.38745824898054049</c:v>
                </c:pt>
                <c:pt idx="47">
                  <c:v>0.38552579290178307</c:v>
                </c:pt>
                <c:pt idx="48">
                  <c:v>0.38360297498792784</c:v>
                </c:pt>
                <c:pt idx="49">
                  <c:v>0.38168974716842657</c:v>
                </c:pt>
                <c:pt idx="50">
                  <c:v>0.37978606161248413</c:v>
                </c:pt>
                <c:pt idx="51">
                  <c:v>0.37789187072786268</c:v>
                </c:pt>
                <c:pt idx="52">
                  <c:v>0.3760071271596912</c:v>
                </c:pt>
                <c:pt idx="53">
                  <c:v>0.37413178378928258</c:v>
                </c:pt>
                <c:pt idx="54">
                  <c:v>0.37226579373295465</c:v>
                </c:pt>
                <c:pt idx="55">
                  <c:v>0.37040911034085883</c:v>
                </c:pt>
                <c:pt idx="56">
                  <c:v>0.36856168719581378</c:v>
                </c:pt>
                <c:pt idx="57">
                  <c:v>0.36672347811214456</c:v>
                </c:pt>
                <c:pt idx="58">
                  <c:v>0.36489443713452835</c:v>
                </c:pt>
                <c:pt idx="59">
                  <c:v>0.3630745185368453</c:v>
                </c:pt>
                <c:pt idx="60">
                  <c:v>0.36126367682103605</c:v>
                </c:pt>
                <c:pt idx="61">
                  <c:v>0.35946186671596292</c:v>
                </c:pt>
                <c:pt idx="62">
                  <c:v>0.35766904317627984</c:v>
                </c:pt>
                <c:pt idx="63">
                  <c:v>0.35588516138130477</c:v>
                </c:pt>
                <c:pt idx="64">
                  <c:v>0.35411017673389994</c:v>
                </c:pt>
                <c:pt idx="65">
                  <c:v>0.35234404485935655</c:v>
                </c:pt>
                <c:pt idx="66">
                  <c:v>0.35058672160428617</c:v>
                </c:pt>
                <c:pt idx="67">
                  <c:v>0.34883816303551546</c:v>
                </c:pt>
                <c:pt idx="68">
                  <c:v>0.34709832543898939</c:v>
                </c:pt>
                <c:pt idx="69">
                  <c:v>0.34536716531867723</c:v>
                </c:pt>
                <c:pt idx="70">
                  <c:v>0.34364463939548601</c:v>
                </c:pt>
                <c:pt idx="71">
                  <c:v>0.3419307046061778</c:v>
                </c:pt>
                <c:pt idx="72">
                  <c:v>0.34022531810229384</c:v>
                </c:pt>
                <c:pt idx="73">
                  <c:v>0.33852843724908227</c:v>
                </c:pt>
                <c:pt idx="74">
                  <c:v>0.33684001962443372</c:v>
                </c:pt>
                <c:pt idx="75">
                  <c:v>0.33516002301781961</c:v>
                </c:pt>
                <c:pt idx="76">
                  <c:v>0.33348840542923708</c:v>
                </c:pt>
                <c:pt idx="77">
                  <c:v>0.33182512506815959</c:v>
                </c:pt>
                <c:pt idx="78">
                  <c:v>0.33017014035249131</c:v>
                </c:pt>
                <c:pt idx="79">
                  <c:v>0.32852340990752832</c:v>
                </c:pt>
                <c:pt idx="80">
                  <c:v>0.32688489256492359</c:v>
                </c:pt>
                <c:pt idx="81">
                  <c:v>0.3252545473616581</c:v>
                </c:pt>
                <c:pt idx="82">
                  <c:v>0.32363233353901721</c:v>
                </c:pt>
                <c:pt idx="83">
                  <c:v>0.32201821054157054</c:v>
                </c:pt>
                <c:pt idx="84">
                  <c:v>0.32041213801615925</c:v>
                </c:pt>
                <c:pt idx="85">
                  <c:v>0.31881407581088655</c:v>
                </c:pt>
                <c:pt idx="86">
                  <c:v>0.31722398397411394</c:v>
                </c:pt>
                <c:pt idx="87">
                  <c:v>0.31564182275346286</c:v>
                </c:pt>
                <c:pt idx="88">
                  <c:v>0.31406755259482028</c:v>
                </c:pt>
                <c:pt idx="89">
                  <c:v>0.31250113414135033</c:v>
                </c:pt>
                <c:pt idx="90">
                  <c:v>0.3109425282325099</c:v>
                </c:pt>
                <c:pt idx="91">
                  <c:v>0.30939169590307031</c:v>
                </c:pt>
                <c:pt idx="92">
                  <c:v>0.3078485983821424</c:v>
                </c:pt>
                <c:pt idx="93">
                  <c:v>0.30631319709220795</c:v>
                </c:pt>
                <c:pt idx="94">
                  <c:v>0.30478545364815457</c:v>
                </c:pt>
                <c:pt idx="95">
                  <c:v>0.3032653298563166</c:v>
                </c:pt>
                <c:pt idx="96">
                  <c:v>0.30175278771352015</c:v>
                </c:pt>
                <c:pt idx="97">
                  <c:v>0.30024778940613278</c:v>
                </c:pt>
                <c:pt idx="98">
                  <c:v>0.29875029730911867</c:v>
                </c:pt>
                <c:pt idx="99">
                  <c:v>0.29726027398509702</c:v>
                </c:pt>
                <c:pt idx="100">
                  <c:v>0.29577768218340739</c:v>
                </c:pt>
                <c:pt idx="101">
                  <c:v>0.29430248483917754</c:v>
                </c:pt>
                <c:pt idx="102">
                  <c:v>0.29283464507239676</c:v>
                </c:pt>
                <c:pt idx="103">
                  <c:v>0.29137412618699471</c:v>
                </c:pt>
                <c:pt idx="104">
                  <c:v>0.28992089166992308</c:v>
                </c:pt>
                <c:pt idx="105">
                  <c:v>0.28847490519024327</c:v>
                </c:pt>
                <c:pt idx="106">
                  <c:v>0.28703613059821786</c:v>
                </c:pt>
                <c:pt idx="107">
                  <c:v>0.28560453192440732</c:v>
                </c:pt>
                <c:pt idx="108">
                  <c:v>0.2841800733787701</c:v>
                </c:pt>
                <c:pt idx="109">
                  <c:v>0.28276271934976843</c:v>
                </c:pt>
                <c:pt idx="110">
                  <c:v>0.28135243440347774</c:v>
                </c:pt>
                <c:pt idx="111">
                  <c:v>0.27994918328270085</c:v>
                </c:pt>
                <c:pt idx="112">
                  <c:v>0.27855293090608679</c:v>
                </c:pt>
                <c:pt idx="113">
                  <c:v>0.27716364236725338</c:v>
                </c:pt>
                <c:pt idx="114">
                  <c:v>0.2757812829339148</c:v>
                </c:pt>
                <c:pt idx="115">
                  <c:v>0.27440581804701308</c:v>
                </c:pt>
                <c:pt idx="116">
                  <c:v>0.27303721331985459</c:v>
                </c:pt>
                <c:pt idx="117">
                  <c:v>0.27167543453724979</c:v>
                </c:pt>
                <c:pt idx="118">
                  <c:v>0.27032044765465812</c:v>
                </c:pt>
                <c:pt idx="119">
                  <c:v>0.26897221879733713</c:v>
                </c:pt>
                <c:pt idx="120">
                  <c:v>0.26763071425949497</c:v>
                </c:pt>
                <c:pt idx="121">
                  <c:v>0.26629590050344842</c:v>
                </c:pt>
                <c:pt idx="122">
                  <c:v>0.26496774415878416</c:v>
                </c:pt>
                <c:pt idx="123">
                  <c:v>0.26364621202152411</c:v>
                </c:pt>
                <c:pt idx="124">
                  <c:v>0.26233127105329629</c:v>
                </c:pt>
                <c:pt idx="125">
                  <c:v>0.26102288838050791</c:v>
                </c:pt>
                <c:pt idx="126">
                  <c:v>0.25972103129352397</c:v>
                </c:pt>
                <c:pt idx="127">
                  <c:v>0.25842566724584948</c:v>
                </c:pt>
                <c:pt idx="128">
                  <c:v>0.25713676385331585</c:v>
                </c:pt>
                <c:pt idx="129">
                  <c:v>0.25585428889327111</c:v>
                </c:pt>
                <c:pt idx="130">
                  <c:v>0.25457821030377448</c:v>
                </c:pt>
                <c:pt idx="131">
                  <c:v>0.25330849618279466</c:v>
                </c:pt>
                <c:pt idx="132">
                  <c:v>0.25204511478741265</c:v>
                </c:pt>
                <c:pt idx="133">
                  <c:v>0.25078803453302762</c:v>
                </c:pt>
                <c:pt idx="134">
                  <c:v>0.24953722399256789</c:v>
                </c:pt>
                <c:pt idx="135">
                  <c:v>0.2482926518957046</c:v>
                </c:pt>
                <c:pt idx="136">
                  <c:v>0.24705428712807073</c:v>
                </c:pt>
                <c:pt idx="137">
                  <c:v>0.24582209873048239</c:v>
                </c:pt>
                <c:pt idx="138">
                  <c:v>0.24459605589816563</c:v>
                </c:pt>
                <c:pt idx="139">
                  <c:v>0.2433761279799857</c:v>
                </c:pt>
                <c:pt idx="140">
                  <c:v>0.24216228447768107</c:v>
                </c:pt>
                <c:pt idx="141">
                  <c:v>0.24095449504510108</c:v>
                </c:pt>
                <c:pt idx="142">
                  <c:v>0.23975272948744691</c:v>
                </c:pt>
                <c:pt idx="143">
                  <c:v>0.23855695776051708</c:v>
                </c:pt>
                <c:pt idx="144">
                  <c:v>0.23736714996995606</c:v>
                </c:pt>
                <c:pt idx="145">
                  <c:v>0.23618327637050723</c:v>
                </c:pt>
                <c:pt idx="146">
                  <c:v>0.23500530736526887</c:v>
                </c:pt>
                <c:pt idx="147">
                  <c:v>0.23383321350495451</c:v>
                </c:pt>
                <c:pt idx="148">
                  <c:v>0.23266696548715654</c:v>
                </c:pt>
                <c:pt idx="149">
                  <c:v>0.2315065341556139</c:v>
                </c:pt>
                <c:pt idx="150">
                  <c:v>0.23035189049948276</c:v>
                </c:pt>
                <c:pt idx="151">
                  <c:v>0.22920300565261162</c:v>
                </c:pt>
                <c:pt idx="152">
                  <c:v>0.22805985089281947</c:v>
                </c:pt>
                <c:pt idx="153">
                  <c:v>0.22692239764117778</c:v>
                </c:pt>
                <c:pt idx="154">
                  <c:v>0.225790617461296</c:v>
                </c:pt>
                <c:pt idx="155">
                  <c:v>0.22466448205861064</c:v>
                </c:pt>
                <c:pt idx="156">
                  <c:v>0.22354396327967807</c:v>
                </c:pt>
                <c:pt idx="157">
                  <c:v>0.22242903311147041</c:v>
                </c:pt>
                <c:pt idx="158">
                  <c:v>0.22131966368067543</c:v>
                </c:pt>
                <c:pt idx="159">
                  <c:v>0.22021582725299951</c:v>
                </c:pt>
                <c:pt idx="160">
                  <c:v>0.21911749623247448</c:v>
                </c:pt>
                <c:pt idx="161">
                  <c:v>0.21802464316076764</c:v>
                </c:pt>
                <c:pt idx="162">
                  <c:v>0.21693724071649528</c:v>
                </c:pt>
                <c:pt idx="163">
                  <c:v>0.2158552617145397</c:v>
                </c:pt>
                <c:pt idx="164">
                  <c:v>0.21477867910536946</c:v>
                </c:pt>
                <c:pt idx="165">
                  <c:v>0.21370746597436319</c:v>
                </c:pt>
                <c:pt idx="166">
                  <c:v>0.21264159554113693</c:v>
                </c:pt>
                <c:pt idx="167">
                  <c:v>0.21158104115887427</c:v>
                </c:pt>
                <c:pt idx="168">
                  <c:v>0.21052577631366046</c:v>
                </c:pt>
                <c:pt idx="169">
                  <c:v>0.20947577462381933</c:v>
                </c:pt>
                <c:pt idx="170">
                  <c:v>0.20843100983925406</c:v>
                </c:pt>
                <c:pt idx="171">
                  <c:v>0.20739145584079055</c:v>
                </c:pt>
                <c:pt idx="172">
                  <c:v>0.20635708663952471</c:v>
                </c:pt>
                <c:pt idx="173">
                  <c:v>0.20532787637617264</c:v>
                </c:pt>
                <c:pt idx="174">
                  <c:v>0.20430379932042408</c:v>
                </c:pt>
                <c:pt idx="175">
                  <c:v>0.20328482987029942</c:v>
                </c:pt>
                <c:pt idx="176">
                  <c:v>0.20227094255150926</c:v>
                </c:pt>
                <c:pt idx="177">
                  <c:v>0.20126211201681785</c:v>
                </c:pt>
                <c:pt idx="178">
                  <c:v>0.20025831304540928</c:v>
                </c:pt>
                <c:pt idx="179">
                  <c:v>0.19925952054225696</c:v>
                </c:pt>
                <c:pt idx="180">
                  <c:v>0.19826570953749628</c:v>
                </c:pt>
                <c:pt idx="181">
                  <c:v>0.19727685518580043</c:v>
                </c:pt>
                <c:pt idx="182">
                  <c:v>0.19629293276575907</c:v>
                </c:pt>
                <c:pt idx="183">
                  <c:v>0.19531391767926037</c:v>
                </c:pt>
                <c:pt idx="184">
                  <c:v>0.19433978545087638</c:v>
                </c:pt>
                <c:pt idx="185">
                  <c:v>0.19337051172725045</c:v>
                </c:pt>
                <c:pt idx="186">
                  <c:v>0.19240607227648915</c:v>
                </c:pt>
                <c:pt idx="187">
                  <c:v>0.19144644298755586</c:v>
                </c:pt>
                <c:pt idx="188">
                  <c:v>0.19049159986966849</c:v>
                </c:pt>
                <c:pt idx="189">
                  <c:v>0.18954151905169928</c:v>
                </c:pt>
                <c:pt idx="190">
                  <c:v>0.18859617678157831</c:v>
                </c:pt>
                <c:pt idx="191">
                  <c:v>0.18765554942569959</c:v>
                </c:pt>
                <c:pt idx="192">
                  <c:v>0.18671961346833033</c:v>
                </c:pt>
                <c:pt idx="193">
                  <c:v>0.18578834551102266</c:v>
                </c:pt>
                <c:pt idx="194">
                  <c:v>0.18486172227202932</c:v>
                </c:pt>
                <c:pt idx="195">
                  <c:v>0.18393972058572106</c:v>
                </c:pt>
                <c:pt idx="196">
                  <c:v>0.18302231740200758</c:v>
                </c:pt>
                <c:pt idx="197">
                  <c:v>0.18210948978576158</c:v>
                </c:pt>
                <c:pt idx="198">
                  <c:v>0.18120121491624508</c:v>
                </c:pt>
                <c:pt idx="199">
                  <c:v>0.1802974700865391</c:v>
                </c:pt>
                <c:pt idx="200">
                  <c:v>0.17939823270297578</c:v>
                </c:pt>
                <c:pt idx="201">
                  <c:v>0.17850348028457369</c:v>
                </c:pt>
                <c:pt idx="202">
                  <c:v>0.17761319046247576</c:v>
                </c:pt>
                <c:pt idx="203">
                  <c:v>0.17672734097939011</c:v>
                </c:pt>
                <c:pt idx="204">
                  <c:v>0.17584590968903346</c:v>
                </c:pt>
                <c:pt idx="205">
                  <c:v>0.17496887455557775</c:v>
                </c:pt>
                <c:pt idx="206">
                  <c:v>0.17409621365309885</c:v>
                </c:pt>
                <c:pt idx="207">
                  <c:v>0.17322790516502881</c:v>
                </c:pt>
                <c:pt idx="208">
                  <c:v>0.17236392738361023</c:v>
                </c:pt>
                <c:pt idx="209">
                  <c:v>0.17150425870935349</c:v>
                </c:pt>
                <c:pt idx="210">
                  <c:v>0.17064887765049697</c:v>
                </c:pt>
                <c:pt idx="211">
                  <c:v>0.16979776282246972</c:v>
                </c:pt>
                <c:pt idx="212">
                  <c:v>0.16895089294735671</c:v>
                </c:pt>
                <c:pt idx="213">
                  <c:v>0.16810824685336689</c:v>
                </c:pt>
                <c:pt idx="214">
                  <c:v>0.16726980347430404</c:v>
                </c:pt>
                <c:pt idx="215">
                  <c:v>0.16643554184904</c:v>
                </c:pt>
                <c:pt idx="216">
                  <c:v>0.16560544112099074</c:v>
                </c:pt>
                <c:pt idx="217">
                  <c:v>0.16477948053759481</c:v>
                </c:pt>
                <c:pt idx="218">
                  <c:v>0.16395763944979458</c:v>
                </c:pt>
                <c:pt idx="219">
                  <c:v>0.16313989731152004</c:v>
                </c:pt>
                <c:pt idx="220">
                  <c:v>0.1623262336791752</c:v>
                </c:pt>
                <c:pt idx="221">
                  <c:v>0.16151662821112681</c:v>
                </c:pt>
                <c:pt idx="222">
                  <c:v>0.16071106066719604</c:v>
                </c:pt>
                <c:pt idx="223">
                  <c:v>0.15990951090815234</c:v>
                </c:pt>
                <c:pt idx="224">
                  <c:v>0.1591119588952099</c:v>
                </c:pt>
                <c:pt idx="225">
                  <c:v>0.15831838468952697</c:v>
                </c:pt>
                <c:pt idx="226">
                  <c:v>0.15752876845170707</c:v>
                </c:pt>
                <c:pt idx="227">
                  <c:v>0.15674309044130308</c:v>
                </c:pt>
                <c:pt idx="228">
                  <c:v>0.15596133101632381</c:v>
                </c:pt>
                <c:pt idx="229">
                  <c:v>0.15518347063274299</c:v>
                </c:pt>
                <c:pt idx="230">
                  <c:v>0.1544094898440104</c:v>
                </c:pt>
                <c:pt idx="231">
                  <c:v>0.1536393693005661</c:v>
                </c:pt>
                <c:pt idx="232">
                  <c:v>0.15287308974935637</c:v>
                </c:pt>
                <c:pt idx="233">
                  <c:v>0.15211063203335254</c:v>
                </c:pt>
                <c:pt idx="234">
                  <c:v>0.15135197709107195</c:v>
                </c:pt>
                <c:pt idx="235">
                  <c:v>0.1505971059561016</c:v>
                </c:pt>
                <c:pt idx="236">
                  <c:v>0.14984599975662372</c:v>
                </c:pt>
                <c:pt idx="237">
                  <c:v>0.14909863971494425</c:v>
                </c:pt>
                <c:pt idx="238">
                  <c:v>0.14835500714702324</c:v>
                </c:pt>
                <c:pt idx="239">
                  <c:v>0.14761508346200769</c:v>
                </c:pt>
                <c:pt idx="240">
                  <c:v>0.14687885016176702</c:v>
                </c:pt>
                <c:pt idx="241">
                  <c:v>0.14614628884043029</c:v>
                </c:pt>
                <c:pt idx="242">
                  <c:v>0.14541738118392641</c:v>
                </c:pt>
                <c:pt idx="243">
                  <c:v>0.14469210896952597</c:v>
                </c:pt>
                <c:pt idx="244">
                  <c:v>0.14397045406538581</c:v>
                </c:pt>
                <c:pt idx="245">
                  <c:v>0.14325239843009568</c:v>
                </c:pt>
                <c:pt idx="246">
                  <c:v>0.14253792411222749</c:v>
                </c:pt>
                <c:pt idx="247">
                  <c:v>0.14182701324988586</c:v>
                </c:pt>
                <c:pt idx="248">
                  <c:v>0.14111964807026234</c:v>
                </c:pt>
                <c:pt idx="249">
                  <c:v>0.14041581088919061</c:v>
                </c:pt>
                <c:pt idx="250">
                  <c:v>0.13971548411070439</c:v>
                </c:pt>
                <c:pt idx="251">
                  <c:v>0.13901865022659779</c:v>
                </c:pt>
                <c:pt idx="252">
                  <c:v>0.13832529181598743</c:v>
                </c:pt>
                <c:pt idx="253">
                  <c:v>0.13763539154487689</c:v>
                </c:pt>
                <c:pt idx="254">
                  <c:v>0.13694893216572354</c:v>
                </c:pt>
                <c:pt idx="255">
                  <c:v>0.13626589651700707</c:v>
                </c:pt>
                <c:pt idx="256">
                  <c:v>0.13558626752280073</c:v>
                </c:pt>
                <c:pt idx="257">
                  <c:v>0.13491002819234421</c:v>
                </c:pt>
                <c:pt idx="258">
                  <c:v>0.1342371616196191</c:v>
                </c:pt>
                <c:pt idx="259">
                  <c:v>0.133567650982926</c:v>
                </c:pt>
                <c:pt idx="260">
                  <c:v>0.13290147954446413</c:v>
                </c:pt>
                <c:pt idx="261">
                  <c:v>0.13223863064991281</c:v>
                </c:pt>
                <c:pt idx="262">
                  <c:v>0.13157908772801519</c:v>
                </c:pt>
                <c:pt idx="263">
                  <c:v>0.13092283429016388</c:v>
                </c:pt>
                <c:pt idx="264">
                  <c:v>0.13026985392998866</c:v>
                </c:pt>
                <c:pt idx="265">
                  <c:v>0.12962013032294664</c:v>
                </c:pt>
                <c:pt idx="266">
                  <c:v>0.12897364722591373</c:v>
                </c:pt>
                <c:pt idx="267">
                  <c:v>0.12833038847677883</c:v>
                </c:pt>
                <c:pt idx="268">
                  <c:v>0.12769033799403975</c:v>
                </c:pt>
                <c:pt idx="269">
                  <c:v>0.12705347977640105</c:v>
                </c:pt>
                <c:pt idx="270">
                  <c:v>0.12641979790237418</c:v>
                </c:pt>
                <c:pt idx="271">
                  <c:v>0.12578927652987917</c:v>
                </c:pt>
                <c:pt idx="272">
                  <c:v>0.125161899895849</c:v>
                </c:pt>
                <c:pt idx="273">
                  <c:v>0.12453765231583504</c:v>
                </c:pt>
                <c:pt idx="274">
                  <c:v>0.12391651818361532</c:v>
                </c:pt>
                <c:pt idx="275">
                  <c:v>0.12329848197080422</c:v>
                </c:pt>
                <c:pt idx="276">
                  <c:v>0.12268352822646414</c:v>
                </c:pt>
                <c:pt idx="277">
                  <c:v>0.12207164157671951</c:v>
                </c:pt>
                <c:pt idx="278">
                  <c:v>0.12146280672437224</c:v>
                </c:pt>
                <c:pt idx="279">
                  <c:v>0.12085700844851922</c:v>
                </c:pt>
                <c:pt idx="280">
                  <c:v>0.12025423160417208</c:v>
                </c:pt>
                <c:pt idx="281">
                  <c:v>0.11965446112187827</c:v>
                </c:pt>
                <c:pt idx="282">
                  <c:v>0.11905768200734453</c:v>
                </c:pt>
                <c:pt idx="283">
                  <c:v>0.11846387934106191</c:v>
                </c:pt>
                <c:pt idx="284">
                  <c:v>0.11787303827793282</c:v>
                </c:pt>
                <c:pt idx="285">
                  <c:v>0.11728514404689987</c:v>
                </c:pt>
                <c:pt idx="286">
                  <c:v>0.11670018195057671</c:v>
                </c:pt>
                <c:pt idx="287">
                  <c:v>0.11611813736488048</c:v>
                </c:pt>
                <c:pt idx="288">
                  <c:v>0.11553899573866615</c:v>
                </c:pt>
                <c:pt idx="289">
                  <c:v>0.11496274259336298</c:v>
                </c:pt>
                <c:pt idx="290">
                  <c:v>0.11438936352261229</c:v>
                </c:pt>
                <c:pt idx="291">
                  <c:v>0.11381884419190745</c:v>
                </c:pt>
                <c:pt idx="292">
                  <c:v>0.11325117033823548</c:v>
                </c:pt>
                <c:pt idx="293">
                  <c:v>0.11268632776972046</c:v>
                </c:pt>
                <c:pt idx="294">
                  <c:v>0.1121243023652688</c:v>
                </c:pt>
                <c:pt idx="295">
                  <c:v>0.11156508007421602</c:v>
                </c:pt>
                <c:pt idx="296">
                  <c:v>0.11100864691597584</c:v>
                </c:pt>
                <c:pt idx="297">
                  <c:v>0.11045498897969024</c:v>
                </c:pt>
                <c:pt idx="298">
                  <c:v>0.10990409242388199</c:v>
                </c:pt>
                <c:pt idx="299">
                  <c:v>0.10935594347610852</c:v>
                </c:pt>
                <c:pt idx="300">
                  <c:v>0.10881052843261758</c:v>
                </c:pt>
                <c:pt idx="301">
                  <c:v>0.10826783365800467</c:v>
                </c:pt>
                <c:pt idx="302">
                  <c:v>0.10772784558487217</c:v>
                </c:pt>
                <c:pt idx="303">
                  <c:v>0.10719055071349012</c:v>
                </c:pt>
                <c:pt idx="304">
                  <c:v>0.10665593561145878</c:v>
                </c:pt>
                <c:pt idx="305">
                  <c:v>0.10612398691337271</c:v>
                </c:pt>
                <c:pt idx="306">
                  <c:v>0.10559469132048675</c:v>
                </c:pt>
                <c:pt idx="307">
                  <c:v>0.10506803560038355</c:v>
                </c:pt>
                <c:pt idx="308">
                  <c:v>0.10454400658664266</c:v>
                </c:pt>
                <c:pt idx="309">
                  <c:v>0.10402259117851144</c:v>
                </c:pt>
                <c:pt idx="310">
                  <c:v>0.10350377634057752</c:v>
                </c:pt>
                <c:pt idx="311">
                  <c:v>0.10298754910244294</c:v>
                </c:pt>
                <c:pt idx="312">
                  <c:v>0.10247389655839986</c:v>
                </c:pt>
                <c:pt idx="313">
                  <c:v>0.10196280586710794</c:v>
                </c:pt>
                <c:pt idx="314">
                  <c:v>0.10145426425127323</c:v>
                </c:pt>
                <c:pt idx="315">
                  <c:v>0.10094825899732893</c:v>
                </c:pt>
                <c:pt idx="316">
                  <c:v>0.10044477745511726</c:v>
                </c:pt>
                <c:pt idx="317">
                  <c:v>9.9943807037573482E-2</c:v>
                </c:pt>
                <c:pt idx="318">
                  <c:v>9.944533522041106E-2</c:v>
                </c:pt>
                <c:pt idx="319">
                  <c:v>9.8949349541808576E-2</c:v>
                </c:pt>
                <c:pt idx="320">
                  <c:v>9.8455837602098278E-2</c:v>
                </c:pt>
                <c:pt idx="321">
                  <c:v>9.7964787063455933E-2</c:v>
                </c:pt>
                <c:pt idx="322">
                  <c:v>9.7476185649592512E-2</c:v>
                </c:pt>
                <c:pt idx="323">
                  <c:v>9.6990021145447206E-2</c:v>
                </c:pt>
                <c:pt idx="324">
                  <c:v>9.6506281396882124E-2</c:v>
                </c:pt>
                <c:pt idx="325">
                  <c:v>9.6024954310378302E-2</c:v>
                </c:pt>
                <c:pt idx="326">
                  <c:v>9.5546027852733584E-2</c:v>
                </c:pt>
                <c:pt idx="327">
                  <c:v>9.5069490050761513E-2</c:v>
                </c:pt>
                <c:pt idx="328">
                  <c:v>9.4595328990992281E-2</c:v>
                </c:pt>
                <c:pt idx="329">
                  <c:v>9.4123532819374647E-2</c:v>
                </c:pt>
                <c:pt idx="330">
                  <c:v>9.3654089740979801E-2</c:v>
                </c:pt>
                <c:pt idx="331">
                  <c:v>9.3186988019706263E-2</c:v>
                </c:pt>
                <c:pt idx="332">
                  <c:v>9.2722215977986744E-2</c:v>
                </c:pt>
                <c:pt idx="333">
                  <c:v>9.2259761996495923E-2</c:v>
                </c:pt>
                <c:pt idx="334">
                  <c:v>9.179961451386022E-2</c:v>
                </c:pt>
                <c:pt idx="335">
                  <c:v>9.1341762026368636E-2</c:v>
                </c:pt>
                <c:pt idx="336">
                  <c:v>9.0886193087685044E-2</c:v>
                </c:pt>
                <c:pt idx="337">
                  <c:v>9.0432896308562355E-2</c:v>
                </c:pt>
                <c:pt idx="338">
                  <c:v>8.9981860356557405E-2</c:v>
                </c:pt>
                <c:pt idx="339">
                  <c:v>8.953307395574793E-2</c:v>
                </c:pt>
                <c:pt idx="340">
                  <c:v>8.9086525886450538E-2</c:v>
                </c:pt>
                <c:pt idx="341">
                  <c:v>8.8642204984940201E-2</c:v>
                </c:pt>
                <c:pt idx="342">
                  <c:v>8.8200100143171326E-2</c:v>
                </c:pt>
                <c:pt idx="343">
                  <c:v>8.776020030849975E-2</c:v>
                </c:pt>
                <c:pt idx="344">
                  <c:v>8.732249448340676E-2</c:v>
                </c:pt>
                <c:pt idx="345">
                  <c:v>8.6886971725223888E-2</c:v>
                </c:pt>
                <c:pt idx="346">
                  <c:v>8.6453621145859513E-2</c:v>
                </c:pt>
                <c:pt idx="347">
                  <c:v>8.6022431911526601E-2</c:v>
                </c:pt>
                <c:pt idx="348">
                  <c:v>8.5593393242471796E-2</c:v>
                </c:pt>
                <c:pt idx="349">
                  <c:v>8.5166494412706059E-2</c:v>
                </c:pt>
                <c:pt idx="350">
                  <c:v>8.4741724749736388E-2</c:v>
                </c:pt>
                <c:pt idx="351">
                  <c:v>8.4319073634299094E-2</c:v>
                </c:pt>
                <c:pt idx="352">
                  <c:v>8.3898530500094284E-2</c:v>
                </c:pt>
                <c:pt idx="353">
                  <c:v>8.3480084833521692E-2</c:v>
                </c:pt>
                <c:pt idx="354">
                  <c:v>8.3063726173417854E-2</c:v>
                </c:pt>
                <c:pt idx="355">
                  <c:v>8.2649444110794626E-2</c:v>
                </c:pt>
                <c:pt idx="356">
                  <c:v>8.2237228288578795E-2</c:v>
                </c:pt>
                <c:pt idx="357">
                  <c:v>8.182706840135337E-2</c:v>
                </c:pt>
                <c:pt idx="358">
                  <c:v>8.1418954195099841E-2</c:v>
                </c:pt>
                <c:pt idx="359">
                  <c:v>8.1012875466941733E-2</c:v>
                </c:pt>
                <c:pt idx="360">
                  <c:v>8.0608822064889743E-2</c:v>
                </c:pt>
                <c:pt idx="361">
                  <c:v>8.0206783887587729E-2</c:v>
                </c:pt>
                <c:pt idx="362">
                  <c:v>7.9806750884060376E-2</c:v>
                </c:pt>
                <c:pt idx="363">
                  <c:v>7.9408713053461699E-2</c:v>
                </c:pt>
                <c:pt idx="364">
                  <c:v>7.9012660444825258E-2</c:v>
                </c:pt>
                <c:pt idx="365">
                  <c:v>7.8618583156815178E-2</c:v>
                </c:pt>
                <c:pt idx="366">
                  <c:v>7.8226471337478731E-2</c:v>
                </c:pt>
                <c:pt idx="367">
                  <c:v>7.7836315184000027E-2</c:v>
                </c:pt>
                <c:pt idx="368">
                  <c:v>7.7448104942454896E-2</c:v>
                </c:pt>
                <c:pt idx="369">
                  <c:v>7.7061830907567089E-2</c:v>
                </c:pt>
                <c:pt idx="370">
                  <c:v>7.6677483422465609E-2</c:v>
                </c:pt>
                <c:pt idx="371">
                  <c:v>7.6295052878443306E-2</c:v>
                </c:pt>
                <c:pt idx="372">
                  <c:v>7.5914529714716683E-2</c:v>
                </c:pt>
                <c:pt idx="373">
                  <c:v>7.5535904418186792E-2</c:v>
                </c:pt>
                <c:pt idx="374">
                  <c:v>7.515916752320155E-2</c:v>
                </c:pt>
                <c:pt idx="375">
                  <c:v>7.4784309611318905E-2</c:v>
                </c:pt>
                <c:pt idx="376">
                  <c:v>7.4411321311071574E-2</c:v>
                </c:pt>
                <c:pt idx="377">
                  <c:v>7.4040193297732593E-2</c:v>
                </c:pt>
                <c:pt idx="378">
                  <c:v>7.3670916293082353E-2</c:v>
                </c:pt>
                <c:pt idx="379">
                  <c:v>7.3303481065176451E-2</c:v>
                </c:pt>
                <c:pt idx="380">
                  <c:v>7.2937878428115097E-2</c:v>
                </c:pt>
                <c:pt idx="381">
                  <c:v>7.2574099241813253E-2</c:v>
                </c:pt>
                <c:pt idx="382">
                  <c:v>7.2212134411772377E-2</c:v>
                </c:pt>
                <c:pt idx="383">
                  <c:v>7.1851974888852851E-2</c:v>
                </c:pt>
                <c:pt idx="384">
                  <c:v>7.1493611669047843E-2</c:v>
                </c:pt>
                <c:pt idx="385">
                  <c:v>7.1137035793258169E-2</c:v>
                </c:pt>
                <c:pt idx="386">
                  <c:v>7.0782238347068399E-2</c:v>
                </c:pt>
                <c:pt idx="387">
                  <c:v>7.0429210460523875E-2</c:v>
                </c:pt>
                <c:pt idx="388">
                  <c:v>7.0077943307909077E-2</c:v>
                </c:pt>
                <c:pt idx="389">
                  <c:v>6.9728428107526871E-2</c:v>
                </c:pt>
                <c:pt idx="390">
                  <c:v>6.938065612147902E-2</c:v>
                </c:pt>
                <c:pt idx="391">
                  <c:v>6.9034618655447785E-2</c:v>
                </c:pt>
                <c:pt idx="392">
                  <c:v>6.8690307058478506E-2</c:v>
                </c:pt>
                <c:pt idx="393">
                  <c:v>6.8347712722763312E-2</c:v>
                </c:pt>
                <c:pt idx="394">
                  <c:v>6.800682708342598E-2</c:v>
                </c:pt>
                <c:pt idx="395">
                  <c:v>6.7667641618307739E-2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EE-451E-8879-53C95B401C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df3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Sheet1!$D$2:$D$1129</c:f>
              <c:numCache>
                <c:formatCode>General</c:formatCode>
                <c:ptCount val="1128"/>
                <c:pt idx="0">
                  <c:v>8.7003696738629288E-2</c:v>
                </c:pt>
                <c:pt idx="1">
                  <c:v>9.4832425071354101E-2</c:v>
                </c:pt>
                <c:pt idx="2">
                  <c:v>0.10191985073696701</c:v>
                </c:pt>
                <c:pt idx="3">
                  <c:v>0.10841347871048637</c:v>
                </c:pt>
                <c:pt idx="4">
                  <c:v>0.11441634463815725</c:v>
                </c:pt>
                <c:pt idx="5">
                  <c:v>0.12000389484301349</c:v>
                </c:pt>
                <c:pt idx="6">
                  <c:v>0.1252334116381032</c:v>
                </c:pt>
                <c:pt idx="7">
                  <c:v>0.13014965461318356</c:v>
                </c:pt>
                <c:pt idx="8">
                  <c:v>0.13478842563018534</c:v>
                </c:pt>
                <c:pt idx="9">
                  <c:v>0.13917892249687608</c:v>
                </c:pt>
                <c:pt idx="10">
                  <c:v>0.14334534994550946</c:v>
                </c:pt>
                <c:pt idx="11">
                  <c:v>0.14730805612132927</c:v>
                </c:pt>
                <c:pt idx="12">
                  <c:v>0.15108435524098909</c:v>
                </c:pt>
                <c:pt idx="13">
                  <c:v>0.15468913644284446</c:v>
                </c:pt>
                <c:pt idx="14">
                  <c:v>0.15813532319312784</c:v>
                </c:pt>
                <c:pt idx="15">
                  <c:v>0.16143422587153614</c:v>
                </c:pt>
                <c:pt idx="16">
                  <c:v>0.16459581648116131</c:v>
                </c:pt>
                <c:pt idx="17">
                  <c:v>0.16762894558034061</c:v>
                </c:pt>
                <c:pt idx="18">
                  <c:v>0.17054151566974493</c:v>
                </c:pt>
                <c:pt idx="19">
                  <c:v>0.17334062129521519</c:v>
                </c:pt>
                <c:pt idx="20">
                  <c:v>0.17603266338214979</c:v>
                </c:pt>
                <c:pt idx="21">
                  <c:v>0.17862344338710243</c:v>
                </c:pt>
                <c:pt idx="22">
                  <c:v>0.18111824147293801</c:v>
                </c:pt>
                <c:pt idx="23">
                  <c:v>0.18352188191364649</c:v>
                </c:pt>
                <c:pt idx="24">
                  <c:v>0.18583878819975794</c:v>
                </c:pt>
                <c:pt idx="25">
                  <c:v>0.18807302976825621</c:v>
                </c:pt>
                <c:pt idx="26">
                  <c:v>0.1902283618691708</c:v>
                </c:pt>
                <c:pt idx="27">
                  <c:v>0.19230825976786162</c:v>
                </c:pt>
                <c:pt idx="28">
                  <c:v>0.19431594824147727</c:v>
                </c:pt>
                <c:pt idx="29">
                  <c:v>0.19625442714162211</c:v>
                </c:pt>
                <c:pt idx="30">
                  <c:v>0.19812649364951521</c:v>
                </c:pt>
                <c:pt idx="31">
                  <c:v>0.19993476173507985</c:v>
                </c:pt>
                <c:pt idx="32">
                  <c:v>0.20168167924022365</c:v>
                </c:pt>
                <c:pt idx="33">
                  <c:v>0.20336954293368426</c:v>
                </c:pt>
                <c:pt idx="34">
                  <c:v>0.20500051182615489</c:v>
                </c:pt>
                <c:pt idx="35">
                  <c:v>0.20657661898691132</c:v>
                </c:pt>
                <c:pt idx="36">
                  <c:v>0.20809978206447238</c:v>
                </c:pt>
                <c:pt idx="37">
                  <c:v>0.20957181268214004</c:v>
                </c:pt>
                <c:pt idx="38">
                  <c:v>0.2109944248531781</c:v>
                </c:pt>
                <c:pt idx="39">
                  <c:v>0.21236924253879591</c:v>
                </c:pt>
                <c:pt idx="40">
                  <c:v>0.21369780645415901</c:v>
                </c:pt>
                <c:pt idx="41">
                  <c:v>0.21498158021265346</c:v>
                </c:pt>
                <c:pt idx="42">
                  <c:v>0.21622195588606216</c:v>
                </c:pt>
                <c:pt idx="43">
                  <c:v>0.21742025904771572</c:v>
                </c:pt>
                <c:pt idx="44">
                  <c:v>0.21857775335673285</c:v>
                </c:pt>
                <c:pt idx="45">
                  <c:v>0.21969564473386119</c:v>
                </c:pt>
                <c:pt idx="46">
                  <c:v>0.22077508517296171</c:v>
                </c:pt>
                <c:pt idx="47">
                  <c:v>0.22181717622664507</c:v>
                </c:pt>
                <c:pt idx="48">
                  <c:v>0.22282297219982877</c:v>
                </c:pt>
                <c:pt idx="49">
                  <c:v>0.22379348308090038</c:v>
                </c:pt>
                <c:pt idx="50">
                  <c:v>0.22472967723665777</c:v>
                </c:pt>
                <c:pt idx="51">
                  <c:v>0.22563248389414686</c:v>
                </c:pt>
                <c:pt idx="52">
                  <c:v>0.22650279542987781</c:v>
                </c:pt>
                <c:pt idx="53">
                  <c:v>0.22734146948460107</c:v>
                </c:pt>
                <c:pt idx="54">
                  <c:v>0.2281493309198192</c:v>
                </c:pt>
                <c:pt idx="55">
                  <c:v>0.22892717363045581</c:v>
                </c:pt>
                <c:pt idx="56">
                  <c:v>0.22967576222656838</c:v>
                </c:pt>
                <c:pt idx="57">
                  <c:v>0.23039583359563789</c:v>
                </c:pt>
                <c:pt idx="58">
                  <c:v>0.23108809835578195</c:v>
                </c:pt>
                <c:pt idx="59">
                  <c:v>0.23175324220918617</c:v>
                </c:pt>
                <c:pt idx="60">
                  <c:v>0.23239192720412313</c:v>
                </c:pt>
                <c:pt idx="61">
                  <c:v>0.23300479291310233</c:v>
                </c:pt>
                <c:pt idx="62">
                  <c:v>0.23359245753396823</c:v>
                </c:pt>
                <c:pt idx="63">
                  <c:v>0.23415551892011038</c:v>
                </c:pt>
                <c:pt idx="64">
                  <c:v>0.23469455554537394</c:v>
                </c:pt>
                <c:pt idx="65">
                  <c:v>0.23521012740873917</c:v>
                </c:pt>
                <c:pt idx="66">
                  <c:v>0.23570277688337904</c:v>
                </c:pt>
                <c:pt idx="67">
                  <c:v>0.23617302951428618</c:v>
                </c:pt>
                <c:pt idx="68">
                  <c:v>0.23662139476829569</c:v>
                </c:pt>
                <c:pt idx="69">
                  <c:v>0.23704836673998658</c:v>
                </c:pt>
                <c:pt idx="70">
                  <c:v>0.23745442481665455</c:v>
                </c:pt>
                <c:pt idx="71">
                  <c:v>0.23784003430526918</c:v>
                </c:pt>
                <c:pt idx="72">
                  <c:v>0.23820564702409044</c:v>
                </c:pt>
                <c:pt idx="73">
                  <c:v>0.23855170186139349</c:v>
                </c:pt>
                <c:pt idx="74">
                  <c:v>0.23887862530355417</c:v>
                </c:pt>
                <c:pt idx="75">
                  <c:v>0.23918683193456391</c:v>
                </c:pt>
                <c:pt idx="76">
                  <c:v>0.23947672490887933</c:v>
                </c:pt>
                <c:pt idx="77">
                  <c:v>0.2397486963993605</c:v>
                </c:pt>
                <c:pt idx="78">
                  <c:v>0.24000312802191856</c:v>
                </c:pt>
                <c:pt idx="79">
                  <c:v>0.24024039123836591</c:v>
                </c:pt>
                <c:pt idx="80">
                  <c:v>0.24046084773885126</c:v>
                </c:pt>
                <c:pt idx="81">
                  <c:v>0.2406648498051577</c:v>
                </c:pt>
                <c:pt idx="82">
                  <c:v>0.24085274065604767</c:v>
                </c:pt>
                <c:pt idx="83">
                  <c:v>0.24102485477575131</c:v>
                </c:pt>
                <c:pt idx="84">
                  <c:v>0.24118151822661804</c:v>
                </c:pt>
                <c:pt idx="85">
                  <c:v>0.24132304894687465</c:v>
                </c:pt>
                <c:pt idx="86">
                  <c:v>0.24144975703436983</c:v>
                </c:pt>
                <c:pt idx="87">
                  <c:v>0.24156194501712219</c:v>
                </c:pt>
                <c:pt idx="88">
                  <c:v>0.24165990811143284</c:v>
                </c:pt>
                <c:pt idx="89">
                  <c:v>0.24174393446827144</c:v>
                </c:pt>
                <c:pt idx="90">
                  <c:v>0.24181430540859727</c:v>
                </c:pt>
                <c:pt idx="91">
                  <c:v>0.24187129564823126</c:v>
                </c:pt>
                <c:pt idx="92">
                  <c:v>0.2419151735128571</c:v>
                </c:pt>
                <c:pt idx="93">
                  <c:v>0.24194620114368848</c:v>
                </c:pt>
                <c:pt idx="94">
                  <c:v>0.24196463469430732</c:v>
                </c:pt>
                <c:pt idx="95">
                  <c:v>0.24197072451914334</c:v>
                </c:pt>
                <c:pt idx="96">
                  <c:v>0.24196471535403863</c:v>
                </c:pt>
                <c:pt idx="97">
                  <c:v>0.24194684648930867</c:v>
                </c:pt>
                <c:pt idx="98">
                  <c:v>0.24191735193569097</c:v>
                </c:pt>
                <c:pt idx="99">
                  <c:v>0.24187646058354284</c:v>
                </c:pt>
                <c:pt idx="100">
                  <c:v>0.24182439635563338</c:v>
                </c:pt>
                <c:pt idx="101">
                  <c:v>0.24176137835384912</c:v>
                </c:pt>
                <c:pt idx="102">
                  <c:v>0.24168762100011723</c:v>
                </c:pt>
                <c:pt idx="103">
                  <c:v>0.24160333417183047</c:v>
                </c:pt>
                <c:pt idx="104">
                  <c:v>0.24150872333204113</c:v>
                </c:pt>
                <c:pt idx="105">
                  <c:v>0.24140398965467805</c:v>
                </c:pt>
                <c:pt idx="106">
                  <c:v>0.24128933014502302</c:v>
                </c:pt>
                <c:pt idx="107">
                  <c:v>0.24116493775567155</c:v>
                </c:pt>
                <c:pt idx="108">
                  <c:v>0.24103100149819079</c:v>
                </c:pt>
                <c:pt idx="109">
                  <c:v>0.24088770655067182</c:v>
                </c:pt>
                <c:pt idx="110">
                  <c:v>0.24073523436136951</c:v>
                </c:pt>
                <c:pt idx="111">
                  <c:v>0.2405737627486034</c:v>
                </c:pt>
                <c:pt idx="112">
                  <c:v>0.24040346599709253</c:v>
                </c:pt>
                <c:pt idx="113">
                  <c:v>0.24022451495088223</c:v>
                </c:pt>
                <c:pt idx="114">
                  <c:v>0.24003707710301356</c:v>
                </c:pt>
                <c:pt idx="115">
                  <c:v>0.23984131668207989</c:v>
                </c:pt>
                <c:pt idx="116">
                  <c:v>0.23963739473580559</c:v>
                </c:pt>
                <c:pt idx="117">
                  <c:v>0.23942546921177518</c:v>
                </c:pt>
                <c:pt idx="118">
                  <c:v>0.23920569503543615</c:v>
                </c:pt>
                <c:pt idx="119">
                  <c:v>0.23897822418548928</c:v>
                </c:pt>
                <c:pt idx="120">
                  <c:v>0.23874320576677824</c:v>
                </c:pt>
                <c:pt idx="121">
                  <c:v>0.23850078608078207</c:v>
                </c:pt>
                <c:pt idx="122">
                  <c:v>0.23825110869380908</c:v>
                </c:pt>
                <c:pt idx="123">
                  <c:v>0.23799431450298753</c:v>
                </c:pt>
                <c:pt idx="124">
                  <c:v>0.23773054180014222</c:v>
                </c:pt>
                <c:pt idx="125">
                  <c:v>0.23745992633364185</c:v>
                </c:pt>
                <c:pt idx="126">
                  <c:v>0.23718260136829902</c:v>
                </c:pt>
                <c:pt idx="127">
                  <c:v>0.23689869774339989</c:v>
                </c:pt>
                <c:pt idx="128">
                  <c:v>0.23660834392893701</c:v>
                </c:pt>
                <c:pt idx="129">
                  <c:v>0.23631166608011508</c:v>
                </c:pt>
                <c:pt idx="130">
                  <c:v>0.23600878809019737</c:v>
                </c:pt>
                <c:pt idx="131">
                  <c:v>0.23569983164175601</c:v>
                </c:pt>
                <c:pt idx="132">
                  <c:v>0.23538491625638683</c:v>
                </c:pt>
                <c:pt idx="133">
                  <c:v>0.23506415934294692</c:v>
                </c:pt>
                <c:pt idx="134">
                  <c:v>0.23473767624437067</c:v>
                </c:pt>
                <c:pt idx="135">
                  <c:v>0.23440558028311684</c:v>
                </c:pt>
                <c:pt idx="136">
                  <c:v>0.234067982805297</c:v>
                </c:pt>
                <c:pt idx="137">
                  <c:v>0.23372499322353391</c:v>
                </c:pt>
                <c:pt idx="138">
                  <c:v>0.23337671905859678</c:v>
                </c:pt>
                <c:pt idx="139">
                  <c:v>0.23302326597985545</c:v>
                </c:pt>
                <c:pt idx="140">
                  <c:v>0.23266473784459876</c:v>
                </c:pt>
                <c:pt idx="141">
                  <c:v>0.23230123673625419</c:v>
                </c:pt>
                <c:pt idx="142">
                  <c:v>0.23193286300155072</c:v>
                </c:pt>
                <c:pt idx="143">
                  <c:v>0.23155971528665889</c:v>
                </c:pt>
                <c:pt idx="144">
                  <c:v>0.23118189057234681</c:v>
                </c:pt>
                <c:pt idx="145">
                  <c:v>0.23079948420818283</c:v>
                </c:pt>
                <c:pt idx="146">
                  <c:v>0.23041258994581995</c:v>
                </c:pt>
                <c:pt idx="147">
                  <c:v>0.23002129997139217</c:v>
                </c:pt>
                <c:pt idx="148">
                  <c:v>0.22962570493705262</c:v>
                </c:pt>
                <c:pt idx="149">
                  <c:v>0.229225893991683</c:v>
                </c:pt>
                <c:pt idx="150">
                  <c:v>0.22882195481080109</c:v>
                </c:pt>
                <c:pt idx="151">
                  <c:v>0.22841397362569343</c:v>
                </c:pt>
                <c:pt idx="152">
                  <c:v>0.22800203525179782</c:v>
                </c:pt>
                <c:pt idx="153">
                  <c:v>0.22758622311636156</c:v>
                </c:pt>
                <c:pt idx="154">
                  <c:v>0.22716661928539697</c:v>
                </c:pt>
                <c:pt idx="155">
                  <c:v>0.22674330448995822</c:v>
                </c:pt>
                <c:pt idx="156">
                  <c:v>0.22631635815176068</c:v>
                </c:pt>
                <c:pt idx="157">
                  <c:v>0.22588585840816316</c:v>
                </c:pt>
                <c:pt idx="158">
                  <c:v>0.22545188213653414</c:v>
                </c:pt>
                <c:pt idx="159">
                  <c:v>0.22501450497801989</c:v>
                </c:pt>
                <c:pt idx="160">
                  <c:v>0.2245738013607346</c:v>
                </c:pt>
                <c:pt idx="161">
                  <c:v>0.22412984452238868</c:v>
                </c:pt>
                <c:pt idx="162">
                  <c:v>0.22368270653237407</c:v>
                </c:pt>
                <c:pt idx="163">
                  <c:v>0.22323245831332203</c:v>
                </c:pt>
                <c:pt idx="164">
                  <c:v>0.22277916966214945</c:v>
                </c:pt>
                <c:pt idx="165">
                  <c:v>0.22232290927060969</c:v>
                </c:pt>
                <c:pt idx="166">
                  <c:v>0.22186374474536191</c:v>
                </c:pt>
                <c:pt idx="167">
                  <c:v>0.2214017426275737</c:v>
                </c:pt>
                <c:pt idx="168">
                  <c:v>0.22093696841207106</c:v>
                </c:pt>
                <c:pt idx="169">
                  <c:v>0.22046948656604784</c:v>
                </c:pt>
                <c:pt idx="170">
                  <c:v>0.21999936054734839</c:v>
                </c:pt>
                <c:pt idx="171">
                  <c:v>0.21952665282233597</c:v>
                </c:pt>
                <c:pt idx="172">
                  <c:v>0.21905142488335802</c:v>
                </c:pt>
                <c:pt idx="173">
                  <c:v>0.2185737372658198</c:v>
                </c:pt>
                <c:pt idx="174">
                  <c:v>0.21809364956487876</c:v>
                </c:pt>
                <c:pt idx="175">
                  <c:v>0.21761122045176873</c:v>
                </c:pt>
                <c:pt idx="176">
                  <c:v>0.21712650768976494</c:v>
                </c:pt>
                <c:pt idx="177">
                  <c:v>0.21663956814980073</c:v>
                </c:pt>
                <c:pt idx="178">
                  <c:v>0.21615045782574382</c:v>
                </c:pt>
                <c:pt idx="179">
                  <c:v>0.21565923184934319</c:v>
                </c:pt>
                <c:pt idx="180">
                  <c:v>0.21516594450485441</c:v>
                </c:pt>
                <c:pt idx="181">
                  <c:v>0.214670649243353</c:v>
                </c:pt>
                <c:pt idx="182">
                  <c:v>0.21417339869674351</c:v>
                </c:pt>
                <c:pt idx="183">
                  <c:v>0.213674244691473</c:v>
                </c:pt>
                <c:pt idx="184">
                  <c:v>0.21317323826195653</c:v>
                </c:pt>
                <c:pt idx="185">
                  <c:v>0.21267042966372282</c:v>
                </c:pt>
                <c:pt idx="186">
                  <c:v>0.21216586838628623</c:v>
                </c:pt>
                <c:pt idx="187">
                  <c:v>0.21165960316575411</c:v>
                </c:pt>
                <c:pt idx="188">
                  <c:v>0.21115168199717432</c:v>
                </c:pt>
                <c:pt idx="189">
                  <c:v>0.21064215214663159</c:v>
                </c:pt>
                <c:pt idx="190">
                  <c:v>0.21013106016309774</c:v>
                </c:pt>
                <c:pt idx="191">
                  <c:v>0.20961845189004272</c:v>
                </c:pt>
                <c:pt idx="192">
                  <c:v>0.20910437247681279</c:v>
                </c:pt>
                <c:pt idx="193">
                  <c:v>0.20858886638978097</c:v>
                </c:pt>
                <c:pt idx="194">
                  <c:v>0.20807197742327641</c:v>
                </c:pt>
                <c:pt idx="195">
                  <c:v>0.20755374871029728</c:v>
                </c:pt>
                <c:pt idx="196">
                  <c:v>0.20703422273301328</c:v>
                </c:pt>
                <c:pt idx="197">
                  <c:v>0.20651344133306299</c:v>
                </c:pt>
                <c:pt idx="198">
                  <c:v>0.20599144572165035</c:v>
                </c:pt>
                <c:pt idx="199">
                  <c:v>0.20546827648944616</c:v>
                </c:pt>
                <c:pt idx="200">
                  <c:v>0.2049439736162986</c:v>
                </c:pt>
                <c:pt idx="201">
                  <c:v>0.20441857648075784</c:v>
                </c:pt>
                <c:pt idx="202">
                  <c:v>0.20389212386941918</c:v>
                </c:pt>
                <c:pt idx="203">
                  <c:v>0.20336465398608849</c:v>
                </c:pt>
                <c:pt idx="204">
                  <c:v>0.20283620446077544</c:v>
                </c:pt>
                <c:pt idx="205">
                  <c:v>0.20230681235851702</c:v>
                </c:pt>
                <c:pt idx="206">
                  <c:v>0.20177651418803674</c:v>
                </c:pt>
                <c:pt idx="207">
                  <c:v>0.20124534591024226</c:v>
                </c:pt>
                <c:pt idx="208">
                  <c:v>0.20071334294656643</c:v>
                </c:pt>
                <c:pt idx="209">
                  <c:v>0.20018054018715387</c:v>
                </c:pt>
                <c:pt idx="210">
                  <c:v>0.19964697199889811</c:v>
                </c:pt>
                <c:pt idx="211">
                  <c:v>0.19911267223333179</c:v>
                </c:pt>
                <c:pt idx="212">
                  <c:v>0.19857767423437353</c:v>
                </c:pt>
                <c:pt idx="213">
                  <c:v>0.19804201084593495</c:v>
                </c:pt>
                <c:pt idx="214">
                  <c:v>0.19750571441939066</c:v>
                </c:pt>
                <c:pt idx="215">
                  <c:v>0.19696881682091455</c:v>
                </c:pt>
                <c:pt idx="216">
                  <c:v>0.19643134943868534</c:v>
                </c:pt>
                <c:pt idx="217">
                  <c:v>0.19589334318996368</c:v>
                </c:pt>
                <c:pt idx="218">
                  <c:v>0.19535482852804542</c:v>
                </c:pt>
                <c:pt idx="219">
                  <c:v>0.19481583544909137</c:v>
                </c:pt>
                <c:pt idx="220">
                  <c:v>0.19427639349883791</c:v>
                </c:pt>
                <c:pt idx="221">
                  <c:v>0.19373653177919076</c:v>
                </c:pt>
                <c:pt idx="222">
                  <c:v>0.19319627895470426</c:v>
                </c:pt>
                <c:pt idx="223">
                  <c:v>0.19265566325894826</c:v>
                </c:pt>
                <c:pt idx="224">
                  <c:v>0.19211471250076589</c:v>
                </c:pt>
                <c:pt idx="225">
                  <c:v>0.191573454070424</c:v>
                </c:pt>
                <c:pt idx="226">
                  <c:v>0.19103191494565852</c:v>
                </c:pt>
                <c:pt idx="227">
                  <c:v>0.19049012169761731</c:v>
                </c:pt>
                <c:pt idx="228">
                  <c:v>0.18994810049670185</c:v>
                </c:pt>
                <c:pt idx="229">
                  <c:v>0.18940587711831175</c:v>
                </c:pt>
                <c:pt idx="230">
                  <c:v>0.18886347694849145</c:v>
                </c:pt>
                <c:pt idx="231">
                  <c:v>0.18832092498948338</c:v>
                </c:pt>
                <c:pt idx="232">
                  <c:v>0.18777824586518857</c:v>
                </c:pt>
                <c:pt idx="233">
                  <c:v>0.18723546382653661</c:v>
                </c:pt>
                <c:pt idx="234">
                  <c:v>0.18669260275676697</c:v>
                </c:pt>
                <c:pt idx="235">
                  <c:v>0.18614968617662339</c:v>
                </c:pt>
                <c:pt idx="236">
                  <c:v>0.18560673724946353</c:v>
                </c:pt>
                <c:pt idx="237">
                  <c:v>0.18506377878628477</c:v>
                </c:pt>
                <c:pt idx="238">
                  <c:v>0.18452083325066862</c:v>
                </c:pt>
                <c:pt idx="239">
                  <c:v>0.18397792276364508</c:v>
                </c:pt>
                <c:pt idx="240">
                  <c:v>0.18343506910847826</c:v>
                </c:pt>
                <c:pt idx="241">
                  <c:v>0.18289229373537552</c:v>
                </c:pt>
                <c:pt idx="242">
                  <c:v>0.1823496177661208</c:v>
                </c:pt>
                <c:pt idx="243">
                  <c:v>0.18180706199863439</c:v>
                </c:pt>
                <c:pt idx="244">
                  <c:v>0.18126464691146024</c:v>
                </c:pt>
                <c:pt idx="245">
                  <c:v>0.18072239266818182</c:v>
                </c:pt>
                <c:pt idx="246">
                  <c:v>0.18018031912176885</c:v>
                </c:pt>
                <c:pt idx="247">
                  <c:v>0.17963844581885544</c:v>
                </c:pt>
                <c:pt idx="248">
                  <c:v>0.17909679200395121</c:v>
                </c:pt>
                <c:pt idx="249">
                  <c:v>0.17855537662358689</c:v>
                </c:pt>
                <c:pt idx="250">
                  <c:v>0.17801421833039544</c:v>
                </c:pt>
                <c:pt idx="251">
                  <c:v>0.17747333548712954</c:v>
                </c:pt>
                <c:pt idx="252">
                  <c:v>0.17693274617061769</c:v>
                </c:pt>
                <c:pt idx="253">
                  <c:v>0.17639246817565898</c:v>
                </c:pt>
                <c:pt idx="254">
                  <c:v>0.17585251901885826</c:v>
                </c:pt>
                <c:pt idx="255">
                  <c:v>0.17531291594240275</c:v>
                </c:pt>
                <c:pt idx="256">
                  <c:v>0.17477367591778117</c:v>
                </c:pt>
                <c:pt idx="257">
                  <c:v>0.17423481564944618</c:v>
                </c:pt>
                <c:pt idx="258">
                  <c:v>0.17369635157842175</c:v>
                </c:pt>
                <c:pt idx="259">
                  <c:v>0.17315829988585588</c:v>
                </c:pt>
                <c:pt idx="260">
                  <c:v>0.17262067649652016</c:v>
                </c:pt>
                <c:pt idx="261">
                  <c:v>0.17208349708225654</c:v>
                </c:pt>
                <c:pt idx="262">
                  <c:v>0.171546777065373</c:v>
                </c:pt>
                <c:pt idx="263">
                  <c:v>0.17101053162198848</c:v>
                </c:pt>
                <c:pt idx="264">
                  <c:v>0.1704747756853284</c:v>
                </c:pt>
                <c:pt idx="265">
                  <c:v>0.16993952394897097</c:v>
                </c:pt>
                <c:pt idx="266">
                  <c:v>0.16940479087004617</c:v>
                </c:pt>
                <c:pt idx="267">
                  <c:v>0.16887059067238741</c:v>
                </c:pt>
                <c:pt idx="268">
                  <c:v>0.16833693734963706</c:v>
                </c:pt>
                <c:pt idx="269">
                  <c:v>0.16780384466830664</c:v>
                </c:pt>
                <c:pt idx="270">
                  <c:v>0.16727132617079246</c:v>
                </c:pt>
                <c:pt idx="271">
                  <c:v>0.16673939517834724</c:v>
                </c:pt>
                <c:pt idx="272">
                  <c:v>0.16620806479400912</c:v>
                </c:pt>
                <c:pt idx="273">
                  <c:v>0.16567734790548813</c:v>
                </c:pt>
                <c:pt idx="274">
                  <c:v>0.16514725718801102</c:v>
                </c:pt>
                <c:pt idx="275">
                  <c:v>0.16461780510712543</c:v>
                </c:pt>
                <c:pt idx="276">
                  <c:v>0.164089003921464</c:v>
                </c:pt>
                <c:pt idx="277">
                  <c:v>0.16356086568546874</c:v>
                </c:pt>
                <c:pt idx="278">
                  <c:v>0.16303340225207696</c:v>
                </c:pt>
                <c:pt idx="279">
                  <c:v>0.16250662527536883</c:v>
                </c:pt>
                <c:pt idx="280">
                  <c:v>0.16198054621317776</c:v>
                </c:pt>
                <c:pt idx="281">
                  <c:v>0.16145517632966347</c:v>
                </c:pt>
                <c:pt idx="282">
                  <c:v>0.16093052669784949</c:v>
                </c:pt>
                <c:pt idx="283">
                  <c:v>0.16040660820212443</c:v>
                </c:pt>
                <c:pt idx="284">
                  <c:v>0.15988343154070875</c:v>
                </c:pt>
                <c:pt idx="285">
                  <c:v>0.15936100722808658</c:v>
                </c:pt>
                <c:pt idx="286">
                  <c:v>0.1588393455974042</c:v>
                </c:pt>
                <c:pt idx="287">
                  <c:v>0.15831845680283488</c:v>
                </c:pt>
                <c:pt idx="288">
                  <c:v>0.15779835082191107</c:v>
                </c:pt>
                <c:pt idx="289">
                  <c:v>0.15727903745782426</c:v>
                </c:pt>
                <c:pt idx="290">
                  <c:v>0.15676052634169341</c:v>
                </c:pt>
                <c:pt idx="291">
                  <c:v>0.15624282693480179</c:v>
                </c:pt>
                <c:pt idx="292">
                  <c:v>0.15572594853080379</c:v>
                </c:pt>
                <c:pt idx="293">
                  <c:v>0.15520990025790071</c:v>
                </c:pt>
                <c:pt idx="294">
                  <c:v>0.1546946910809876</c:v>
                </c:pt>
                <c:pt idx="295">
                  <c:v>0.15418032980377036</c:v>
                </c:pt>
                <c:pt idx="296">
                  <c:v>0.15366682507085455</c:v>
                </c:pt>
                <c:pt idx="297">
                  <c:v>0.15315418536980555</c:v>
                </c:pt>
                <c:pt idx="298">
                  <c:v>0.15264241903318096</c:v>
                </c:pt>
                <c:pt idx="299">
                  <c:v>0.15213153424053583</c:v>
                </c:pt>
                <c:pt idx="300">
                  <c:v>0.15162153902040051</c:v>
                </c:pt>
                <c:pt idx="301">
                  <c:v>0.15111244125223242</c:v>
                </c:pt>
                <c:pt idx="302">
                  <c:v>0.15060424866834124</c:v>
                </c:pt>
                <c:pt idx="303">
                  <c:v>0.1500969688557888</c:v>
                </c:pt>
                <c:pt idx="304">
                  <c:v>0.14959060925826331</c:v>
                </c:pt>
                <c:pt idx="305">
                  <c:v>0.14908517717792888</c:v>
                </c:pt>
                <c:pt idx="306">
                  <c:v>0.14858067977725042</c:v>
                </c:pt>
                <c:pt idx="307">
                  <c:v>0.1480771240807944</c:v>
                </c:pt>
                <c:pt idx="308">
                  <c:v>0.14757451697700566</c:v>
                </c:pt>
                <c:pt idx="309">
                  <c:v>0.14707286521996124</c:v>
                </c:pt>
                <c:pt idx="310">
                  <c:v>0.14657217543110049</c:v>
                </c:pt>
                <c:pt idx="311">
                  <c:v>0.1460724541009332</c:v>
                </c:pt>
                <c:pt idx="312">
                  <c:v>0.14557370759072449</c:v>
                </c:pt>
                <c:pt idx="313">
                  <c:v>0.14507594213415875</c:v>
                </c:pt>
                <c:pt idx="314">
                  <c:v>0.14457916383898065</c:v>
                </c:pt>
                <c:pt idx="315">
                  <c:v>0.1440833786886159</c:v>
                </c:pt>
                <c:pt idx="316">
                  <c:v>0.14358859254377024</c:v>
                </c:pt>
                <c:pt idx="317">
                  <c:v>0.14309481114400782</c:v>
                </c:pt>
                <c:pt idx="318">
                  <c:v>0.14260204010930957</c:v>
                </c:pt>
                <c:pt idx="319">
                  <c:v>0.14211028494161076</c:v>
                </c:pt>
                <c:pt idx="320">
                  <c:v>0.14161955102631926</c:v>
                </c:pt>
                <c:pt idx="321">
                  <c:v>0.14112984363381406</c:v>
                </c:pt>
                <c:pt idx="322">
                  <c:v>0.1406411679209246</c:v>
                </c:pt>
                <c:pt idx="323">
                  <c:v>0.140153528932391</c:v>
                </c:pt>
                <c:pt idx="324">
                  <c:v>0.13966693160230595</c:v>
                </c:pt>
                <c:pt idx="325">
                  <c:v>0.13918138075553763</c:v>
                </c:pt>
                <c:pt idx="326">
                  <c:v>0.13869688110913495</c:v>
                </c:pt>
                <c:pt idx="327">
                  <c:v>0.13821343727371485</c:v>
                </c:pt>
                <c:pt idx="328">
                  <c:v>0.13773105375483163</c:v>
                </c:pt>
                <c:pt idx="329">
                  <c:v>0.13724973495432949</c:v>
                </c:pt>
                <c:pt idx="330">
                  <c:v>0.1367694851716772</c:v>
                </c:pt>
                <c:pt idx="331">
                  <c:v>0.13629030860528668</c:v>
                </c:pt>
                <c:pt idx="332">
                  <c:v>0.13581220935381441</c:v>
                </c:pt>
                <c:pt idx="333">
                  <c:v>0.13533519141744668</c:v>
                </c:pt>
                <c:pt idx="334">
                  <c:v>0.13485925869916845</c:v>
                </c:pt>
                <c:pt idx="335">
                  <c:v>0.13438441500601664</c:v>
                </c:pt>
                <c:pt idx="336">
                  <c:v>0.1339106640503174</c:v>
                </c:pt>
                <c:pt idx="337">
                  <c:v>0.133438009450908</c:v>
                </c:pt>
                <c:pt idx="338">
                  <c:v>0.13296645473434349</c:v>
                </c:pt>
                <c:pt idx="339">
                  <c:v>0.13249600333608827</c:v>
                </c:pt>
                <c:pt idx="340">
                  <c:v>0.13202665860169274</c:v>
                </c:pt>
                <c:pt idx="341">
                  <c:v>0.1315584237879556</c:v>
                </c:pt>
                <c:pt idx="342">
                  <c:v>0.13109130206407116</c:v>
                </c:pt>
                <c:pt idx="343">
                  <c:v>0.13062529651276317</c:v>
                </c:pt>
                <c:pt idx="344">
                  <c:v>0.13016041013140392</c:v>
                </c:pt>
                <c:pt idx="345">
                  <c:v>0.12969664583311991</c:v>
                </c:pt>
                <c:pt idx="346">
                  <c:v>0.12923400644788374</c:v>
                </c:pt>
                <c:pt idx="347">
                  <c:v>0.12877249472359259</c:v>
                </c:pt>
                <c:pt idx="348">
                  <c:v>0.12831211332713338</c:v>
                </c:pt>
                <c:pt idx="349">
                  <c:v>0.12785286484543468</c:v>
                </c:pt>
                <c:pt idx="350">
                  <c:v>0.12739475178650622</c:v>
                </c:pt>
                <c:pt idx="351">
                  <c:v>0.12693777658046498</c:v>
                </c:pt>
                <c:pt idx="352">
                  <c:v>0.12648194158054915</c:v>
                </c:pt>
                <c:pt idx="353">
                  <c:v>0.12602724906411961</c:v>
                </c:pt>
                <c:pt idx="354">
                  <c:v>0.12557370123364914</c:v>
                </c:pt>
                <c:pt idx="355">
                  <c:v>0.12512130021769957</c:v>
                </c:pt>
                <c:pt idx="356">
                  <c:v>0.12467004807188706</c:v>
                </c:pt>
                <c:pt idx="357">
                  <c:v>0.12421994677983554</c:v>
                </c:pt>
                <c:pt idx="358">
                  <c:v>0.12377099825411871</c:v>
                </c:pt>
                <c:pt idx="359">
                  <c:v>0.12332320433719053</c:v>
                </c:pt>
                <c:pt idx="360">
                  <c:v>0.12287656680230438</c:v>
                </c:pt>
                <c:pt idx="361">
                  <c:v>0.12243108735442131</c:v>
                </c:pt>
                <c:pt idx="362">
                  <c:v>0.12198676763110688</c:v>
                </c:pt>
                <c:pt idx="363">
                  <c:v>0.12154360920341767</c:v>
                </c:pt>
                <c:pt idx="364">
                  <c:v>0.12110161357677676</c:v>
                </c:pt>
                <c:pt idx="365">
                  <c:v>0.1206607821918388</c:v>
                </c:pt>
                <c:pt idx="366">
                  <c:v>0.12022111642534457</c:v>
                </c:pt>
                <c:pt idx="367">
                  <c:v>0.11978261759096537</c:v>
                </c:pt>
                <c:pt idx="368">
                  <c:v>0.11934528694013714</c:v>
                </c:pt>
                <c:pt idx="369">
                  <c:v>0.11890912566288483</c:v>
                </c:pt>
                <c:pt idx="370">
                  <c:v>0.11847413488863648</c:v>
                </c:pt>
                <c:pt idx="371">
                  <c:v>0.11804031568702791</c:v>
                </c:pt>
                <c:pt idx="372">
                  <c:v>0.11760766906869762</c:v>
                </c:pt>
                <c:pt idx="373">
                  <c:v>0.11717619598607226</c:v>
                </c:pt>
                <c:pt idx="374">
                  <c:v>0.11674589733414263</c:v>
                </c:pt>
                <c:pt idx="375">
                  <c:v>0.1163167739512305</c:v>
                </c:pt>
                <c:pt idx="376">
                  <c:v>0.11588882661974628</c:v>
                </c:pt>
                <c:pt idx="377">
                  <c:v>0.1154620560669377</c:v>
                </c:pt>
                <c:pt idx="378">
                  <c:v>0.11503646296562943</c:v>
                </c:pt>
                <c:pt idx="379">
                  <c:v>0.11461204793495418</c:v>
                </c:pt>
                <c:pt idx="380">
                  <c:v>0.11418881154107484</c:v>
                </c:pt>
                <c:pt idx="381">
                  <c:v>0.11376675429789831</c:v>
                </c:pt>
                <c:pt idx="382">
                  <c:v>0.11334587666778055</c:v>
                </c:pt>
                <c:pt idx="383">
                  <c:v>0.1129261790622237</c:v>
                </c:pt>
                <c:pt idx="384">
                  <c:v>0.11250766184256453</c:v>
                </c:pt>
                <c:pt idx="385">
                  <c:v>0.11209032532065508</c:v>
                </c:pt>
                <c:pt idx="386">
                  <c:v>0.11167416975953499</c:v>
                </c:pt>
                <c:pt idx="387">
                  <c:v>0.1112591953740962</c:v>
                </c:pt>
                <c:pt idx="388">
                  <c:v>0.1108454023317394</c:v>
                </c:pt>
                <c:pt idx="389">
                  <c:v>0.11043279075302322</c:v>
                </c:pt>
                <c:pt idx="390">
                  <c:v>0.11002136071230534</c:v>
                </c:pt>
                <c:pt idx="391">
                  <c:v>0.10961111223837632</c:v>
                </c:pt>
                <c:pt idx="392">
                  <c:v>0.10920204531508589</c:v>
                </c:pt>
                <c:pt idx="393">
                  <c:v>0.10879415988196185</c:v>
                </c:pt>
                <c:pt idx="394">
                  <c:v>0.1083874558348219</c:v>
                </c:pt>
                <c:pt idx="395">
                  <c:v>0.10798193302637782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EE-451E-8879-53C95B401C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df4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Sheet1!$E$2:$E$1129</c:f>
              <c:numCache>
                <c:formatCode>General</c:formatCode>
                <c:ptCount val="1128"/>
                <c:pt idx="0">
                  <c:v>1.2191373900354158E-2</c:v>
                </c:pt>
                <c:pt idx="1">
                  <c:v>1.4556683003227617E-2</c:v>
                </c:pt>
                <c:pt idx="2">
                  <c:v>1.6898094784507416E-2</c:v>
                </c:pt>
                <c:pt idx="3">
                  <c:v>1.9215788783046469E-2</c:v>
                </c:pt>
                <c:pt idx="4">
                  <c:v>2.1509943341244748E-2</c:v>
                </c:pt>
                <c:pt idx="5">
                  <c:v>2.3780735612517832E-2</c:v>
                </c:pt>
                <c:pt idx="6">
                  <c:v>2.6028341568720813E-2</c:v>
                </c:pt>
                <c:pt idx="7">
                  <c:v>2.8252936007527461E-2</c:v>
                </c:pt>
                <c:pt idx="8">
                  <c:v>3.0454692559765607E-2</c:v>
                </c:pt>
                <c:pt idx="9">
                  <c:v>3.263378369670817E-2</c:v>
                </c:pt>
                <c:pt idx="10">
                  <c:v>3.4790380737320721E-2</c:v>
                </c:pt>
                <c:pt idx="11">
                  <c:v>3.6924653855465416E-2</c:v>
                </c:pt>
                <c:pt idx="12">
                  <c:v>3.9036772087061931E-2</c:v>
                </c:pt>
                <c:pt idx="13">
                  <c:v>4.112690333720527E-2</c:v>
                </c:pt>
                <c:pt idx="14">
                  <c:v>4.3195214387240999E-2</c:v>
                </c:pt>
                <c:pt idx="15">
                  <c:v>4.5241870901797987E-2</c:v>
                </c:pt>
                <c:pt idx="16">
                  <c:v>4.7267037435778973E-2</c:v>
                </c:pt>
                <c:pt idx="17">
                  <c:v>4.9270877441309043E-2</c:v>
                </c:pt>
                <c:pt idx="18">
                  <c:v>5.1253553274642823E-2</c:v>
                </c:pt>
                <c:pt idx="19">
                  <c:v>5.321522620302948E-2</c:v>
                </c:pt>
                <c:pt idx="20">
                  <c:v>5.5156056411537216E-2</c:v>
                </c:pt>
                <c:pt idx="21">
                  <c:v>5.7076203009836519E-2</c:v>
                </c:pt>
                <c:pt idx="22">
                  <c:v>5.8975824038942352E-2</c:v>
                </c:pt>
                <c:pt idx="23">
                  <c:v>6.0855076477916402E-2</c:v>
                </c:pt>
                <c:pt idx="24">
                  <c:v>6.2714116250528751E-2</c:v>
                </c:pt>
                <c:pt idx="25">
                  <c:v>6.4553098231879324E-2</c:v>
                </c:pt>
                <c:pt idx="26">
                  <c:v>6.637217625498007E-2</c:v>
                </c:pt>
                <c:pt idx="27">
                  <c:v>6.8171503117296917E-2</c:v>
                </c:pt>
                <c:pt idx="28">
                  <c:v>6.9951230587253069E-2</c:v>
                </c:pt>
                <c:pt idx="29">
                  <c:v>7.1711509410692625E-2</c:v>
                </c:pt>
                <c:pt idx="30">
                  <c:v>7.3452489317305678E-2</c:v>
                </c:pt>
                <c:pt idx="31">
                  <c:v>7.5174319027014505E-2</c:v>
                </c:pt>
                <c:pt idx="32">
                  <c:v>7.6877146256321652E-2</c:v>
                </c:pt>
                <c:pt idx="33">
                  <c:v>7.8561117724619448E-2</c:v>
                </c:pt>
                <c:pt idx="34">
                  <c:v>8.0226379160461825E-2</c:v>
                </c:pt>
                <c:pt idx="35">
                  <c:v>8.1873075307798193E-2</c:v>
                </c:pt>
                <c:pt idx="36">
                  <c:v>8.3501349932170024E-2</c:v>
                </c:pt>
                <c:pt idx="37">
                  <c:v>8.5111345826869661E-2</c:v>
                </c:pt>
                <c:pt idx="38">
                  <c:v>8.6703204819062671E-2</c:v>
                </c:pt>
                <c:pt idx="39">
                  <c:v>8.8277067775872645E-2</c:v>
                </c:pt>
                <c:pt idx="40">
                  <c:v>8.9833074610429928E-2</c:v>
                </c:pt>
                <c:pt idx="41">
                  <c:v>9.1371364287883436E-2</c:v>
                </c:pt>
                <c:pt idx="42">
                  <c:v>9.2892074831376445E-2</c:v>
                </c:pt>
                <c:pt idx="43">
                  <c:v>9.4395343327986436E-2</c:v>
                </c:pt>
                <c:pt idx="44">
                  <c:v>9.588130593462886E-2</c:v>
                </c:pt>
                <c:pt idx="45">
                  <c:v>9.7350097883925638E-2</c:v>
                </c:pt>
                <c:pt idx="46">
                  <c:v>9.8801853490037866E-2</c:v>
                </c:pt>
                <c:pt idx="47">
                  <c:v>0.10023670615446365</c:v>
                </c:pt>
                <c:pt idx="48">
                  <c:v>0.10165478837180092</c:v>
                </c:pt>
                <c:pt idx="49">
                  <c:v>0.10305623173547521</c:v>
                </c:pt>
                <c:pt idx="50">
                  <c:v>0.10444116694343317</c:v>
                </c:pt>
                <c:pt idx="51">
                  <c:v>0.1058097238038016</c:v>
                </c:pt>
                <c:pt idx="52">
                  <c:v>0.10716203124051205</c:v>
                </c:pt>
                <c:pt idx="53">
                  <c:v>0.108498217298892</c:v>
                </c:pt>
                <c:pt idx="54">
                  <c:v>0.10981840915122168</c:v>
                </c:pt>
                <c:pt idx="55">
                  <c:v>0.11112273310225772</c:v>
                </c:pt>
                <c:pt idx="56">
                  <c:v>0.11241131459472324</c:v>
                </c:pt>
                <c:pt idx="57">
                  <c:v>0.11368427821476484</c:v>
                </c:pt>
                <c:pt idx="58">
                  <c:v>0.11494174769737646</c:v>
                </c:pt>
                <c:pt idx="59">
                  <c:v>0.11618384593179054</c:v>
                </c:pt>
                <c:pt idx="60">
                  <c:v>0.11741069496683675</c:v>
                </c:pt>
                <c:pt idx="61">
                  <c:v>0.11862241601626781</c:v>
                </c:pt>
                <c:pt idx="62">
                  <c:v>0.11981912946405381</c:v>
                </c:pt>
                <c:pt idx="63">
                  <c:v>0.1210009548696437</c:v>
                </c:pt>
                <c:pt idx="64">
                  <c:v>0.12216801097319555</c:v>
                </c:pt>
                <c:pt idx="65">
                  <c:v>0.12332041570077486</c:v>
                </c:pt>
                <c:pt idx="66">
                  <c:v>0.12445828616952166</c:v>
                </c:pt>
                <c:pt idx="67">
                  <c:v>0.1255817386927856</c:v>
                </c:pt>
                <c:pt idx="68">
                  <c:v>0.12669088878523119</c:v>
                </c:pt>
                <c:pt idx="69">
                  <c:v>0.12778585116791064</c:v>
                </c:pt>
                <c:pt idx="70">
                  <c:v>0.12886673977330734</c:v>
                </c:pt>
                <c:pt idx="71">
                  <c:v>0.12993366775034762</c:v>
                </c:pt>
                <c:pt idx="72">
                  <c:v>0.13098674746938319</c:v>
                </c:pt>
                <c:pt idx="73">
                  <c:v>0.13202609052714215</c:v>
                </c:pt>
                <c:pt idx="74">
                  <c:v>0.13305180775165137</c:v>
                </c:pt>
                <c:pt idx="75">
                  <c:v>0.13406400920712788</c:v>
                </c:pt>
                <c:pt idx="76">
                  <c:v>0.13506280419884112</c:v>
                </c:pt>
                <c:pt idx="77">
                  <c:v>0.13604830127794551</c:v>
                </c:pt>
                <c:pt idx="78">
                  <c:v>0.13702060824628398</c:v>
                </c:pt>
                <c:pt idx="79">
                  <c:v>0.137979832161162</c:v>
                </c:pt>
                <c:pt idx="80">
                  <c:v>0.13892607934009257</c:v>
                </c:pt>
                <c:pt idx="81">
                  <c:v>0.13985945536551309</c:v>
                </c:pt>
                <c:pt idx="82">
                  <c:v>0.14078006508947258</c:v>
                </c:pt>
                <c:pt idx="83">
                  <c:v>0.14168801263829112</c:v>
                </c:pt>
                <c:pt idx="84">
                  <c:v>0.14258340141719095</c:v>
                </c:pt>
                <c:pt idx="85">
                  <c:v>0.14346633411489904</c:v>
                </c:pt>
                <c:pt idx="86">
                  <c:v>0.14433691270822194</c:v>
                </c:pt>
                <c:pt idx="87">
                  <c:v>0.14519523846659299</c:v>
                </c:pt>
                <c:pt idx="88">
                  <c:v>0.14604141195659154</c:v>
                </c:pt>
                <c:pt idx="89">
                  <c:v>0.14687553304643472</c:v>
                </c:pt>
                <c:pt idx="90">
                  <c:v>0.14769770091044229</c:v>
                </c:pt>
                <c:pt idx="91">
                  <c:v>0.14850801403347383</c:v>
                </c:pt>
                <c:pt idx="92">
                  <c:v>0.14930657021533916</c:v>
                </c:pt>
                <c:pt idx="93">
                  <c:v>0.15009346657518194</c:v>
                </c:pt>
                <c:pt idx="94">
                  <c:v>0.1508687995558366</c:v>
                </c:pt>
                <c:pt idx="95">
                  <c:v>0.15163266492815838</c:v>
                </c:pt>
                <c:pt idx="96">
                  <c:v>0.1523851577953278</c:v>
                </c:pt>
                <c:pt idx="97">
                  <c:v>0.15312637259712783</c:v>
                </c:pt>
                <c:pt idx="98">
                  <c:v>0.15385640311419621</c:v>
                </c:pt>
                <c:pt idx="99">
                  <c:v>0.15457534247225055</c:v>
                </c:pt>
                <c:pt idx="100">
                  <c:v>0.155283283146289</c:v>
                </c:pt>
                <c:pt idx="101">
                  <c:v>0.15598031696476417</c:v>
                </c:pt>
                <c:pt idx="102">
                  <c:v>0.15666653511373235</c:v>
                </c:pt>
                <c:pt idx="103">
                  <c:v>0.15734202814097725</c:v>
                </c:pt>
                <c:pt idx="104">
                  <c:v>0.1580068859601082</c:v>
                </c:pt>
                <c:pt idx="105">
                  <c:v>0.15866119785463387</c:v>
                </c:pt>
                <c:pt idx="106">
                  <c:v>0.15930505248201104</c:v>
                </c:pt>
                <c:pt idx="107">
                  <c:v>0.15993853787766815</c:v>
                </c:pt>
                <c:pt idx="108">
                  <c:v>0.1605617414590052</c:v>
                </c:pt>
                <c:pt idx="109">
                  <c:v>0.16117475002936807</c:v>
                </c:pt>
                <c:pt idx="110">
                  <c:v>0.16177764978199979</c:v>
                </c:pt>
                <c:pt idx="111">
                  <c:v>0.16237052630396659</c:v>
                </c:pt>
                <c:pt idx="112">
                  <c:v>0.16295346458006088</c:v>
                </c:pt>
                <c:pt idx="113">
                  <c:v>0.16352654899667962</c:v>
                </c:pt>
                <c:pt idx="114">
                  <c:v>0.1640898633456794</c:v>
                </c:pt>
                <c:pt idx="115">
                  <c:v>0.16464349082820798</c:v>
                </c:pt>
                <c:pt idx="116">
                  <c:v>0.16518751405851215</c:v>
                </c:pt>
                <c:pt idx="117">
                  <c:v>0.16572201506772249</c:v>
                </c:pt>
                <c:pt idx="118">
                  <c:v>0.16624707530761487</c:v>
                </c:pt>
                <c:pt idx="119">
                  <c:v>0.1667627756543491</c:v>
                </c:pt>
                <c:pt idx="120">
                  <c:v>0.16726919641218446</c:v>
                </c:pt>
                <c:pt idx="121">
                  <c:v>0.16776641731717265</c:v>
                </c:pt>
                <c:pt idx="122">
                  <c:v>0.16825451754082804</c:v>
                </c:pt>
                <c:pt idx="123">
                  <c:v>0.16873357569377556</c:v>
                </c:pt>
                <c:pt idx="124">
                  <c:v>0.16920366982937621</c:v>
                </c:pt>
                <c:pt idx="125">
                  <c:v>0.16966487744733022</c:v>
                </c:pt>
                <c:pt idx="126">
                  <c:v>0.1701172754972583</c:v>
                </c:pt>
                <c:pt idx="127">
                  <c:v>0.17056094038226077</c:v>
                </c:pt>
                <c:pt idx="128">
                  <c:v>0.17099594796245512</c:v>
                </c:pt>
                <c:pt idx="129">
                  <c:v>0.17142237355849177</c:v>
                </c:pt>
                <c:pt idx="130">
                  <c:v>0.17184029195504785</c:v>
                </c:pt>
                <c:pt idx="131">
                  <c:v>0.17224977740430047</c:v>
                </c:pt>
                <c:pt idx="132">
                  <c:v>0.17265090362937777</c:v>
                </c:pt>
                <c:pt idx="133">
                  <c:v>0.1730437438277892</c:v>
                </c:pt>
                <c:pt idx="134">
                  <c:v>0.17342837067483477</c:v>
                </c:pt>
                <c:pt idx="135">
                  <c:v>0.17380485632699333</c:v>
                </c:pt>
                <c:pt idx="136">
                  <c:v>0.17417327242528996</c:v>
                </c:pt>
                <c:pt idx="137">
                  <c:v>0.17453369009864264</c:v>
                </c:pt>
                <c:pt idx="138">
                  <c:v>0.17488617996718855</c:v>
                </c:pt>
                <c:pt idx="139">
                  <c:v>0.17523081214558983</c:v>
                </c:pt>
                <c:pt idx="140">
                  <c:v>0.17556765624631893</c:v>
                </c:pt>
                <c:pt idx="141">
                  <c:v>0.17589678138292389</c:v>
                </c:pt>
                <c:pt idx="142">
                  <c:v>0.17621825617327361</c:v>
                </c:pt>
                <c:pt idx="143">
                  <c:v>0.17653214874278275</c:v>
                </c:pt>
                <c:pt idx="144">
                  <c:v>0.17683852672761738</c:v>
                </c:pt>
                <c:pt idx="145">
                  <c:v>0.17713745727788052</c:v>
                </c:pt>
                <c:pt idx="146">
                  <c:v>0.17742900706077805</c:v>
                </c:pt>
                <c:pt idx="147">
                  <c:v>0.17771324226376553</c:v>
                </c:pt>
                <c:pt idx="148">
                  <c:v>0.17799022859767488</c:v>
                </c:pt>
                <c:pt idx="149">
                  <c:v>0.17826003129982282</c:v>
                </c:pt>
                <c:pt idx="150">
                  <c:v>0.17852271513709925</c:v>
                </c:pt>
                <c:pt idx="151">
                  <c:v>0.17877834440903717</c:v>
                </c:pt>
                <c:pt idx="152">
                  <c:v>0.17902698295086342</c:v>
                </c:pt>
                <c:pt idx="153">
                  <c:v>0.17926869413653054</c:v>
                </c:pt>
                <c:pt idx="154">
                  <c:v>0.1795035408817304</c:v>
                </c:pt>
                <c:pt idx="155">
                  <c:v>0.17973158564688865</c:v>
                </c:pt>
                <c:pt idx="156">
                  <c:v>0.17995289044014096</c:v>
                </c:pt>
                <c:pt idx="157">
                  <c:v>0.18016751682029117</c:v>
                </c:pt>
                <c:pt idx="158">
                  <c:v>0.18037552589975059</c:v>
                </c:pt>
                <c:pt idx="159">
                  <c:v>0.1805769783474597</c:v>
                </c:pt>
                <c:pt idx="160">
                  <c:v>0.18077193439179157</c:v>
                </c:pt>
                <c:pt idx="161">
                  <c:v>0.18096045382343726</c:v>
                </c:pt>
                <c:pt idx="162">
                  <c:v>0.18114259599827368</c:v>
                </c:pt>
                <c:pt idx="163">
                  <c:v>0.18131841984021346</c:v>
                </c:pt>
                <c:pt idx="164">
                  <c:v>0.1814879838440373</c:v>
                </c:pt>
                <c:pt idx="165">
                  <c:v>0.18165134607820882</c:v>
                </c:pt>
                <c:pt idx="166">
                  <c:v>0.18180856418767219</c:v>
                </c:pt>
                <c:pt idx="167">
                  <c:v>0.18195969539663201</c:v>
                </c:pt>
                <c:pt idx="168">
                  <c:v>0.18210479651131639</c:v>
                </c:pt>
                <c:pt idx="169">
                  <c:v>0.18224392392272293</c:v>
                </c:pt>
                <c:pt idx="170">
                  <c:v>0.1823771336093474</c:v>
                </c:pt>
                <c:pt idx="171">
                  <c:v>0.18250448113989581</c:v>
                </c:pt>
                <c:pt idx="172">
                  <c:v>0.18262602167597947</c:v>
                </c:pt>
                <c:pt idx="173">
                  <c:v>0.18274180997479375</c:v>
                </c:pt>
                <c:pt idx="174">
                  <c:v>0.18285190039177965</c:v>
                </c:pt>
                <c:pt idx="175">
                  <c:v>0.18295634688326962</c:v>
                </c:pt>
                <c:pt idx="176">
                  <c:v>0.18305520300911599</c:v>
                </c:pt>
                <c:pt idx="177">
                  <c:v>0.18314852193530437</c:v>
                </c:pt>
                <c:pt idx="178">
                  <c:v>0.18323635643654962</c:v>
                </c:pt>
                <c:pt idx="179">
                  <c:v>0.18331875889887653</c:v>
                </c:pt>
                <c:pt idx="180">
                  <c:v>0.18339578132218418</c:v>
                </c:pt>
                <c:pt idx="181">
                  <c:v>0.18346747532279453</c:v>
                </c:pt>
                <c:pt idx="182">
                  <c:v>0.18353389213598484</c:v>
                </c:pt>
                <c:pt idx="183">
                  <c:v>0.18359508261850491</c:v>
                </c:pt>
                <c:pt idx="184">
                  <c:v>0.18365109725107831</c:v>
                </c:pt>
                <c:pt idx="185">
                  <c:v>0.18370198614088809</c:v>
                </c:pt>
                <c:pt idx="186">
                  <c:v>0.18374779902404723</c:v>
                </c:pt>
                <c:pt idx="187">
                  <c:v>0.18378858526805372</c:v>
                </c:pt>
                <c:pt idx="188">
                  <c:v>0.18382439387423022</c:v>
                </c:pt>
                <c:pt idx="189">
                  <c:v>0.18385527348014838</c:v>
                </c:pt>
                <c:pt idx="190">
                  <c:v>0.18388127236203899</c:v>
                </c:pt>
                <c:pt idx="191">
                  <c:v>0.18390243843718573</c:v>
                </c:pt>
                <c:pt idx="192">
                  <c:v>0.18391881926630552</c:v>
                </c:pt>
                <c:pt idx="193">
                  <c:v>0.1839304620559126</c:v>
                </c:pt>
                <c:pt idx="194">
                  <c:v>0.18393741366066932</c:v>
                </c:pt>
                <c:pt idx="195">
                  <c:v>0.18393972058572117</c:v>
                </c:pt>
                <c:pt idx="196">
                  <c:v>0.18393742898901769</c:v>
                </c:pt>
                <c:pt idx="197">
                  <c:v>0.18393058468361925</c:v>
                </c:pt>
                <c:pt idx="198">
                  <c:v>0.18391923313998881</c:v>
                </c:pt>
                <c:pt idx="199">
                  <c:v>0.18390341948826988</c:v>
                </c:pt>
                <c:pt idx="200">
                  <c:v>0.18388318852055013</c:v>
                </c:pt>
                <c:pt idx="201">
                  <c:v>0.18385858469311087</c:v>
                </c:pt>
                <c:pt idx="202">
                  <c:v>0.1838296521286624</c:v>
                </c:pt>
                <c:pt idx="203">
                  <c:v>0.18379643461856568</c:v>
                </c:pt>
                <c:pt idx="204">
                  <c:v>0.18375897562503993</c:v>
                </c:pt>
                <c:pt idx="205">
                  <c:v>0.18371731828335655</c:v>
                </c:pt>
                <c:pt idx="206">
                  <c:v>0.18367150540401919</c:v>
                </c:pt>
                <c:pt idx="207">
                  <c:v>0.18362157947493044</c:v>
                </c:pt>
                <c:pt idx="208">
                  <c:v>0.18356758266354473</c:v>
                </c:pt>
                <c:pt idx="209">
                  <c:v>0.18350955681900805</c:v>
                </c:pt>
                <c:pt idx="210">
                  <c:v>0.1834475434742841</c:v>
                </c:pt>
                <c:pt idx="211">
                  <c:v>0.18338158384826714</c:v>
                </c:pt>
                <c:pt idx="212">
                  <c:v>0.1833117188478818</c:v>
                </c:pt>
                <c:pt idx="213">
                  <c:v>0.18323798907016969</c:v>
                </c:pt>
                <c:pt idx="214">
                  <c:v>0.18316043480436267</c:v>
                </c:pt>
                <c:pt idx="215">
                  <c:v>0.18307909603394376</c:v>
                </c:pt>
                <c:pt idx="216">
                  <c:v>0.18299401243869454</c:v>
                </c:pt>
                <c:pt idx="217">
                  <c:v>0.18290522339672999</c:v>
                </c:pt>
                <c:pt idx="218">
                  <c:v>0.18281276798652071</c:v>
                </c:pt>
                <c:pt idx="219">
                  <c:v>0.1827166849889022</c:v>
                </c:pt>
                <c:pt idx="220">
                  <c:v>0.18261701288907178</c:v>
                </c:pt>
                <c:pt idx="221">
                  <c:v>0.18251378987857297</c:v>
                </c:pt>
                <c:pt idx="222">
                  <c:v>0.18240705385726716</c:v>
                </c:pt>
                <c:pt idx="223">
                  <c:v>0.18229684243529329</c:v>
                </c:pt>
                <c:pt idx="224">
                  <c:v>0.18218319293501503</c:v>
                </c:pt>
                <c:pt idx="225">
                  <c:v>0.18206614239295568</c:v>
                </c:pt>
                <c:pt idx="226">
                  <c:v>0.18194572756172128</c:v>
                </c:pt>
                <c:pt idx="227">
                  <c:v>0.18182198491191121</c:v>
                </c:pt>
                <c:pt idx="228">
                  <c:v>0.18169495063401683</c:v>
                </c:pt>
                <c:pt idx="229">
                  <c:v>0.18156466064030885</c:v>
                </c:pt>
                <c:pt idx="230">
                  <c:v>0.18143115056671175</c:v>
                </c:pt>
                <c:pt idx="231">
                  <c:v>0.18129445577466755</c:v>
                </c:pt>
                <c:pt idx="232">
                  <c:v>0.18115461135298686</c:v>
                </c:pt>
                <c:pt idx="233">
                  <c:v>0.18101165211968903</c:v>
                </c:pt>
                <c:pt idx="234">
                  <c:v>0.18086561262383052</c:v>
                </c:pt>
                <c:pt idx="235">
                  <c:v>0.18071652714732142</c:v>
                </c:pt>
                <c:pt idx="236">
                  <c:v>0.18056442970673103</c:v>
                </c:pt>
                <c:pt idx="237">
                  <c:v>0.18040935405508202</c:v>
                </c:pt>
                <c:pt idx="238">
                  <c:v>0.18025133368363269</c:v>
                </c:pt>
                <c:pt idx="239">
                  <c:v>0.18009040182364883</c:v>
                </c:pt>
                <c:pt idx="240">
                  <c:v>0.17992659144816403</c:v>
                </c:pt>
                <c:pt idx="241">
                  <c:v>0.17975993527372872</c:v>
                </c:pt>
                <c:pt idx="242">
                  <c:v>0.17959046576214854</c:v>
                </c:pt>
                <c:pt idx="243">
                  <c:v>0.17941821512221159</c:v>
                </c:pt>
                <c:pt idx="244">
                  <c:v>0.17924321531140466</c:v>
                </c:pt>
                <c:pt idx="245">
                  <c:v>0.17906549803761901</c:v>
                </c:pt>
                <c:pt idx="246">
                  <c:v>0.17888509476084483</c:v>
                </c:pt>
                <c:pt idx="247">
                  <c:v>0.17870203669485554</c:v>
                </c:pt>
                <c:pt idx="248">
                  <c:v>0.1785163548088812</c:v>
                </c:pt>
                <c:pt idx="249">
                  <c:v>0.17832807982927137</c:v>
                </c:pt>
                <c:pt idx="250">
                  <c:v>0.17813724224114738</c:v>
                </c:pt>
                <c:pt idx="251">
                  <c:v>0.17794387229004449</c:v>
                </c:pt>
                <c:pt idx="252">
                  <c:v>0.17774799998354315</c:v>
                </c:pt>
                <c:pt idx="253">
                  <c:v>0.17754965509289053</c:v>
                </c:pt>
                <c:pt idx="254">
                  <c:v>0.17734886715461126</c:v>
                </c:pt>
                <c:pt idx="255">
                  <c:v>0.17714566547210847</c:v>
                </c:pt>
                <c:pt idx="256">
                  <c:v>0.17694007911725418</c:v>
                </c:pt>
                <c:pt idx="257">
                  <c:v>0.17673213693197018</c:v>
                </c:pt>
                <c:pt idx="258">
                  <c:v>0.17652186752979834</c:v>
                </c:pt>
                <c:pt idx="259">
                  <c:v>0.17630929929746156</c:v>
                </c:pt>
                <c:pt idx="260">
                  <c:v>0.17609446039641419</c:v>
                </c:pt>
                <c:pt idx="261">
                  <c:v>0.17587737876438325</c:v>
                </c:pt>
                <c:pt idx="262">
                  <c:v>0.17565808211689946</c:v>
                </c:pt>
                <c:pt idx="263">
                  <c:v>0.17543659794881875</c:v>
                </c:pt>
                <c:pt idx="264">
                  <c:v>0.17521295353583394</c:v>
                </c:pt>
                <c:pt idx="265">
                  <c:v>0.17498717593597712</c:v>
                </c:pt>
                <c:pt idx="266">
                  <c:v>0.17475929199111223</c:v>
                </c:pt>
                <c:pt idx="267">
                  <c:v>0.17452932832841836</c:v>
                </c:pt>
                <c:pt idx="268">
                  <c:v>0.17429731136186338</c:v>
                </c:pt>
                <c:pt idx="269">
                  <c:v>0.17406326729366858</c:v>
                </c:pt>
                <c:pt idx="270">
                  <c:v>0.17382722211576357</c:v>
                </c:pt>
                <c:pt idx="271">
                  <c:v>0.17358920161123237</c:v>
                </c:pt>
                <c:pt idx="272">
                  <c:v>0.17334923135574995</c:v>
                </c:pt>
                <c:pt idx="273">
                  <c:v>0.1731073367190098</c:v>
                </c:pt>
                <c:pt idx="274">
                  <c:v>0.17286354286614247</c:v>
                </c:pt>
                <c:pt idx="275">
                  <c:v>0.17261787475912496</c:v>
                </c:pt>
                <c:pt idx="276">
                  <c:v>0.17237035715818119</c:v>
                </c:pt>
                <c:pt idx="277">
                  <c:v>0.17212101462317356</c:v>
                </c:pt>
                <c:pt idx="278">
                  <c:v>0.17186987151498573</c:v>
                </c:pt>
                <c:pt idx="279">
                  <c:v>0.17161695199689633</c:v>
                </c:pt>
                <c:pt idx="280">
                  <c:v>0.17136228003594423</c:v>
                </c:pt>
                <c:pt idx="281">
                  <c:v>0.17110587940428496</c:v>
                </c:pt>
                <c:pt idx="282">
                  <c:v>0.17084777368053841</c:v>
                </c:pt>
                <c:pt idx="283">
                  <c:v>0.17058798625112814</c:v>
                </c:pt>
                <c:pt idx="284">
                  <c:v>0.17032654031161193</c:v>
                </c:pt>
                <c:pt idx="285">
                  <c:v>0.17006345886800381</c:v>
                </c:pt>
                <c:pt idx="286">
                  <c:v>0.16979876473808808</c:v>
                </c:pt>
                <c:pt idx="287">
                  <c:v>0.16953248055272446</c:v>
                </c:pt>
                <c:pt idx="288">
                  <c:v>0.1692646287571449</c:v>
                </c:pt>
                <c:pt idx="289">
                  <c:v>0.16899523161224256</c:v>
                </c:pt>
                <c:pt idx="290">
                  <c:v>0.16872431119585207</c:v>
                </c:pt>
                <c:pt idx="291">
                  <c:v>0.16845188940402198</c:v>
                </c:pt>
                <c:pt idx="292">
                  <c:v>0.16817798795227862</c:v>
                </c:pt>
                <c:pt idx="293">
                  <c:v>0.16790262837688238</c:v>
                </c:pt>
                <c:pt idx="294">
                  <c:v>0.16762583203607576</c:v>
                </c:pt>
                <c:pt idx="295">
                  <c:v>0.16734762011132293</c:v>
                </c:pt>
                <c:pt idx="296">
                  <c:v>0.16706801360854251</c:v>
                </c:pt>
                <c:pt idx="297">
                  <c:v>0.16678703335933115</c:v>
                </c:pt>
                <c:pt idx="298">
                  <c:v>0.16650470002218012</c:v>
                </c:pt>
                <c:pt idx="299">
                  <c:v>0.16622103408368386</c:v>
                </c:pt>
                <c:pt idx="300">
                  <c:v>0.16593605585974072</c:v>
                </c:pt>
                <c:pt idx="301">
                  <c:v>0.16564978549674605</c:v>
                </c:pt>
                <c:pt idx="302">
                  <c:v>0.16536224297277766</c:v>
                </c:pt>
                <c:pt idx="303">
                  <c:v>0.16507344809877367</c:v>
                </c:pt>
                <c:pt idx="304">
                  <c:v>0.16478342051970268</c:v>
                </c:pt>
                <c:pt idx="305">
                  <c:v>0.16449217971572655</c:v>
                </c:pt>
                <c:pt idx="306">
                  <c:v>0.16419974500335574</c:v>
                </c:pt>
                <c:pt idx="307">
                  <c:v>0.16390613553659719</c:v>
                </c:pt>
                <c:pt idx="308">
                  <c:v>0.16361137030809456</c:v>
                </c:pt>
                <c:pt idx="309">
                  <c:v>0.16331546815026177</c:v>
                </c:pt>
                <c:pt idx="310">
                  <c:v>0.16301844773640842</c:v>
                </c:pt>
                <c:pt idx="311">
                  <c:v>0.1627203275818587</c:v>
                </c:pt>
                <c:pt idx="312">
                  <c:v>0.16242112604506262</c:v>
                </c:pt>
                <c:pt idx="313">
                  <c:v>0.16212086132870046</c:v>
                </c:pt>
                <c:pt idx="314">
                  <c:v>0.16181955148077964</c:v>
                </c:pt>
                <c:pt idx="315">
                  <c:v>0.16151721439572508</c:v>
                </c:pt>
                <c:pt idx="316">
                  <c:v>0.16121386781546201</c:v>
                </c:pt>
                <c:pt idx="317">
                  <c:v>0.1609095293304921</c:v>
                </c:pt>
                <c:pt idx="318">
                  <c:v>0.16060421638096267</c:v>
                </c:pt>
                <c:pt idx="319">
                  <c:v>0.16029794625772867</c:v>
                </c:pt>
                <c:pt idx="320">
                  <c:v>0.15999073610340847</c:v>
                </c:pt>
                <c:pt idx="321">
                  <c:v>0.15968260291343192</c:v>
                </c:pt>
                <c:pt idx="322">
                  <c:v>0.15937356353708254</c:v>
                </c:pt>
                <c:pt idx="323">
                  <c:v>0.15906363467853221</c:v>
                </c:pt>
                <c:pt idx="324">
                  <c:v>0.15875283289786987</c:v>
                </c:pt>
                <c:pt idx="325">
                  <c:v>0.15844117461212295</c:v>
                </c:pt>
                <c:pt idx="326">
                  <c:v>0.15812867609627282</c:v>
                </c:pt>
                <c:pt idx="327">
                  <c:v>0.1578153534842629</c:v>
                </c:pt>
                <c:pt idx="328">
                  <c:v>0.15750122277000092</c:v>
                </c:pt>
                <c:pt idx="329">
                  <c:v>0.15718629980835444</c:v>
                </c:pt>
                <c:pt idx="330">
                  <c:v>0.15687060031613992</c:v>
                </c:pt>
                <c:pt idx="331">
                  <c:v>0.15655413987310526</c:v>
                </c:pt>
                <c:pt idx="332">
                  <c:v>0.15623693392290638</c:v>
                </c:pt>
                <c:pt idx="333">
                  <c:v>0.15591899777407683</c:v>
                </c:pt>
                <c:pt idx="334">
                  <c:v>0.15560034660099181</c:v>
                </c:pt>
                <c:pt idx="335">
                  <c:v>0.1552809954448254</c:v>
                </c:pt>
                <c:pt idx="336">
                  <c:v>0.15496095921450173</c:v>
                </c:pt>
                <c:pt idx="337">
                  <c:v>0.15464025268764037</c:v>
                </c:pt>
                <c:pt idx="338">
                  <c:v>0.15431889051149464</c:v>
                </c:pt>
                <c:pt idx="339">
                  <c:v>0.15399688720388513</c:v>
                </c:pt>
                <c:pt idx="340">
                  <c:v>0.15367425715412589</c:v>
                </c:pt>
                <c:pt idx="341">
                  <c:v>0.15335101462394526</c:v>
                </c:pt>
                <c:pt idx="342">
                  <c:v>0.15302717374840094</c:v>
                </c:pt>
                <c:pt idx="343">
                  <c:v>0.15270274853678828</c:v>
                </c:pt>
                <c:pt idx="344">
                  <c:v>0.15237775287354346</c:v>
                </c:pt>
                <c:pt idx="345">
                  <c:v>0.15205220051914051</c:v>
                </c:pt>
                <c:pt idx="346">
                  <c:v>0.15172610511098217</c:v>
                </c:pt>
                <c:pt idx="347">
                  <c:v>0.1513994801642855</c:v>
                </c:pt>
                <c:pt idx="348">
                  <c:v>0.15107233907296141</c:v>
                </c:pt>
                <c:pt idx="349">
                  <c:v>0.15074469511048841</c:v>
                </c:pt>
                <c:pt idx="350">
                  <c:v>0.15041656143078078</c:v>
                </c:pt>
                <c:pt idx="351">
                  <c:v>0.15008795106905107</c:v>
                </c:pt>
                <c:pt idx="352">
                  <c:v>0.14975887694266699</c:v>
                </c:pt>
                <c:pt idx="353">
                  <c:v>0.14942935185200251</c:v>
                </c:pt>
                <c:pt idx="354">
                  <c:v>0.14909938848128376</c:v>
                </c:pt>
                <c:pt idx="355">
                  <c:v>0.148768999399429</c:v>
                </c:pt>
                <c:pt idx="356">
                  <c:v>0.1484381970608834</c:v>
                </c:pt>
                <c:pt idx="357">
                  <c:v>0.14810699380644832</c:v>
                </c:pt>
                <c:pt idx="358">
                  <c:v>0.1477754018641049</c:v>
                </c:pt>
                <c:pt idx="359">
                  <c:v>0.14744343334983262</c:v>
                </c:pt>
                <c:pt idx="360">
                  <c:v>0.14711110026842242</c:v>
                </c:pt>
                <c:pt idx="361">
                  <c:v>0.14677841451428422</c:v>
                </c:pt>
                <c:pt idx="362">
                  <c:v>0.14644538787224942</c:v>
                </c:pt>
                <c:pt idx="363">
                  <c:v>0.1461120320183682</c:v>
                </c:pt>
                <c:pt idx="364">
                  <c:v>0.14577835852070126</c:v>
                </c:pt>
                <c:pt idx="365">
                  <c:v>0.14544437884010675</c:v>
                </c:pt>
                <c:pt idx="366">
                  <c:v>0.1451101043310217</c:v>
                </c:pt>
                <c:pt idx="367">
                  <c:v>0.14477554624223871</c:v>
                </c:pt>
                <c:pt idx="368">
                  <c:v>0.14444071571767705</c:v>
                </c:pt>
                <c:pt idx="369">
                  <c:v>0.14410562379714911</c:v>
                </c:pt>
                <c:pt idx="370">
                  <c:v>0.14377028141712167</c:v>
                </c:pt>
                <c:pt idx="371">
                  <c:v>0.14343469941147208</c:v>
                </c:pt>
                <c:pt idx="372">
                  <c:v>0.14309888851223959</c:v>
                </c:pt>
                <c:pt idx="373">
                  <c:v>0.1427628593503717</c:v>
                </c:pt>
                <c:pt idx="374">
                  <c:v>0.14242662245646556</c:v>
                </c:pt>
                <c:pt idx="375">
                  <c:v>0.14209018826150455</c:v>
                </c:pt>
                <c:pt idx="376">
                  <c:v>0.14175356709758999</c:v>
                </c:pt>
                <c:pt idx="377">
                  <c:v>0.14141676919866791</c:v>
                </c:pt>
                <c:pt idx="378">
                  <c:v>0.14107980470125137</c:v>
                </c:pt>
                <c:pt idx="379">
                  <c:v>0.14074268364513745</c:v>
                </c:pt>
                <c:pt idx="380">
                  <c:v>0.14040541597412018</c:v>
                </c:pt>
                <c:pt idx="381">
                  <c:v>0.14006801153669823</c:v>
                </c:pt>
                <c:pt idx="382">
                  <c:v>0.13973048008677821</c:v>
                </c:pt>
                <c:pt idx="383">
                  <c:v>0.13939283128437319</c:v>
                </c:pt>
                <c:pt idx="384">
                  <c:v>0.13905507469629669</c:v>
                </c:pt>
                <c:pt idx="385">
                  <c:v>0.13871721979685209</c:v>
                </c:pt>
                <c:pt idx="386">
                  <c:v>0.13837927596851735</c:v>
                </c:pt>
                <c:pt idx="387">
                  <c:v>0.13804125250262544</c:v>
                </c:pt>
                <c:pt idx="388">
                  <c:v>0.13770315860003995</c:v>
                </c:pt>
                <c:pt idx="389">
                  <c:v>0.13736500337182653</c:v>
                </c:pt>
                <c:pt idx="390">
                  <c:v>0.1370267958399197</c:v>
                </c:pt>
                <c:pt idx="391">
                  <c:v>0.13668854493778529</c:v>
                </c:pt>
                <c:pt idx="392">
                  <c:v>0.13635025951107846</c:v>
                </c:pt>
                <c:pt idx="393">
                  <c:v>0.13601194831829763</c:v>
                </c:pt>
                <c:pt idx="394">
                  <c:v>0.13567362003143346</c:v>
                </c:pt>
                <c:pt idx="395">
                  <c:v>0.13533528323661412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EE-451E-8879-53C95B401C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df5</c:v>
                </c:pt>
              </c:strCache>
            </c:strRef>
          </c:tx>
          <c:spPr>
            <a:ln w="38100" cap="rnd">
              <a:solidFill>
                <a:schemeClr val="bg1">
                  <a:lumMod val="9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Sheet1!$A$2:$A$1129</c:f>
              <c:numCache>
                <c:formatCode>General</c:formatCode>
                <c:ptCount val="1128"/>
                <c:pt idx="0">
                  <c:v>0.05</c:v>
                </c:pt>
                <c:pt idx="1">
                  <c:v>6.0000000000000005E-2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0.09</c:v>
                </c:pt>
                <c:pt idx="5">
                  <c:v>9.9999999999999992E-2</c:v>
                </c:pt>
                <c:pt idx="6">
                  <c:v>0.10999999999999999</c:v>
                </c:pt>
                <c:pt idx="7">
                  <c:v>0.11999999999999998</c:v>
                </c:pt>
                <c:pt idx="8">
                  <c:v>0.12999999999999998</c:v>
                </c:pt>
                <c:pt idx="9">
                  <c:v>0.13999999999999999</c:v>
                </c:pt>
                <c:pt idx="10">
                  <c:v>0.15</c:v>
                </c:pt>
                <c:pt idx="11">
                  <c:v>0.16</c:v>
                </c:pt>
                <c:pt idx="12">
                  <c:v>0.17</c:v>
                </c:pt>
                <c:pt idx="13">
                  <c:v>0.18000000000000002</c:v>
                </c:pt>
                <c:pt idx="14">
                  <c:v>0.19000000000000003</c:v>
                </c:pt>
                <c:pt idx="15">
                  <c:v>0.20000000000000004</c:v>
                </c:pt>
                <c:pt idx="16">
                  <c:v>0.21000000000000005</c:v>
                </c:pt>
                <c:pt idx="17">
                  <c:v>0.22000000000000006</c:v>
                </c:pt>
                <c:pt idx="18">
                  <c:v>0.23000000000000007</c:v>
                </c:pt>
                <c:pt idx="19">
                  <c:v>0.24000000000000007</c:v>
                </c:pt>
                <c:pt idx="20">
                  <c:v>0.25000000000000006</c:v>
                </c:pt>
                <c:pt idx="21">
                  <c:v>0.26000000000000006</c:v>
                </c:pt>
                <c:pt idx="22">
                  <c:v>0.27000000000000007</c:v>
                </c:pt>
                <c:pt idx="23">
                  <c:v>0.28000000000000008</c:v>
                </c:pt>
                <c:pt idx="24">
                  <c:v>0.29000000000000009</c:v>
                </c:pt>
                <c:pt idx="25">
                  <c:v>0.3000000000000001</c:v>
                </c:pt>
                <c:pt idx="26">
                  <c:v>0.31000000000000011</c:v>
                </c:pt>
                <c:pt idx="27">
                  <c:v>0.32000000000000012</c:v>
                </c:pt>
                <c:pt idx="28">
                  <c:v>0.33000000000000013</c:v>
                </c:pt>
                <c:pt idx="29">
                  <c:v>0.34000000000000014</c:v>
                </c:pt>
                <c:pt idx="30">
                  <c:v>0.35000000000000014</c:v>
                </c:pt>
                <c:pt idx="31">
                  <c:v>0.36000000000000015</c:v>
                </c:pt>
                <c:pt idx="32">
                  <c:v>0.37000000000000016</c:v>
                </c:pt>
                <c:pt idx="33">
                  <c:v>0.38000000000000017</c:v>
                </c:pt>
                <c:pt idx="34">
                  <c:v>0.39000000000000018</c:v>
                </c:pt>
                <c:pt idx="35">
                  <c:v>0.40000000000000019</c:v>
                </c:pt>
                <c:pt idx="36">
                  <c:v>0.4100000000000002</c:v>
                </c:pt>
                <c:pt idx="37">
                  <c:v>0.42000000000000021</c:v>
                </c:pt>
                <c:pt idx="38">
                  <c:v>0.43000000000000022</c:v>
                </c:pt>
                <c:pt idx="39">
                  <c:v>0.44000000000000022</c:v>
                </c:pt>
                <c:pt idx="40">
                  <c:v>0.45000000000000023</c:v>
                </c:pt>
                <c:pt idx="41">
                  <c:v>0.46000000000000024</c:v>
                </c:pt>
                <c:pt idx="42">
                  <c:v>0.47000000000000025</c:v>
                </c:pt>
                <c:pt idx="43">
                  <c:v>0.48000000000000026</c:v>
                </c:pt>
                <c:pt idx="44">
                  <c:v>0.49000000000000027</c:v>
                </c:pt>
                <c:pt idx="45">
                  <c:v>0.50000000000000022</c:v>
                </c:pt>
                <c:pt idx="46">
                  <c:v>0.51000000000000023</c:v>
                </c:pt>
                <c:pt idx="47">
                  <c:v>0.52000000000000024</c:v>
                </c:pt>
                <c:pt idx="48">
                  <c:v>0.53000000000000025</c:v>
                </c:pt>
                <c:pt idx="49">
                  <c:v>0.54000000000000026</c:v>
                </c:pt>
                <c:pt idx="50">
                  <c:v>0.55000000000000027</c:v>
                </c:pt>
                <c:pt idx="51">
                  <c:v>0.56000000000000028</c:v>
                </c:pt>
                <c:pt idx="52">
                  <c:v>0.57000000000000028</c:v>
                </c:pt>
                <c:pt idx="53">
                  <c:v>0.58000000000000029</c:v>
                </c:pt>
                <c:pt idx="54">
                  <c:v>0.5900000000000003</c:v>
                </c:pt>
                <c:pt idx="55">
                  <c:v>0.60000000000000031</c:v>
                </c:pt>
                <c:pt idx="56">
                  <c:v>0.61000000000000032</c:v>
                </c:pt>
                <c:pt idx="57">
                  <c:v>0.62000000000000033</c:v>
                </c:pt>
                <c:pt idx="58">
                  <c:v>0.63000000000000034</c:v>
                </c:pt>
                <c:pt idx="59">
                  <c:v>0.64000000000000035</c:v>
                </c:pt>
                <c:pt idx="60">
                  <c:v>0.65000000000000036</c:v>
                </c:pt>
                <c:pt idx="61">
                  <c:v>0.66000000000000036</c:v>
                </c:pt>
                <c:pt idx="62">
                  <c:v>0.67000000000000037</c:v>
                </c:pt>
                <c:pt idx="63">
                  <c:v>0.68000000000000038</c:v>
                </c:pt>
                <c:pt idx="64">
                  <c:v>0.69000000000000039</c:v>
                </c:pt>
                <c:pt idx="65">
                  <c:v>0.7000000000000004</c:v>
                </c:pt>
                <c:pt idx="66">
                  <c:v>0.71000000000000041</c:v>
                </c:pt>
                <c:pt idx="67">
                  <c:v>0.72000000000000042</c:v>
                </c:pt>
                <c:pt idx="68">
                  <c:v>0.73000000000000043</c:v>
                </c:pt>
                <c:pt idx="69">
                  <c:v>0.74000000000000044</c:v>
                </c:pt>
                <c:pt idx="70">
                  <c:v>0.75000000000000044</c:v>
                </c:pt>
                <c:pt idx="71">
                  <c:v>0.76000000000000045</c:v>
                </c:pt>
                <c:pt idx="72">
                  <c:v>0.77000000000000046</c:v>
                </c:pt>
                <c:pt idx="73">
                  <c:v>0.78000000000000047</c:v>
                </c:pt>
                <c:pt idx="74">
                  <c:v>0.79000000000000048</c:v>
                </c:pt>
                <c:pt idx="75">
                  <c:v>0.80000000000000049</c:v>
                </c:pt>
                <c:pt idx="76">
                  <c:v>0.8100000000000005</c:v>
                </c:pt>
                <c:pt idx="77">
                  <c:v>0.82000000000000051</c:v>
                </c:pt>
                <c:pt idx="78">
                  <c:v>0.83000000000000052</c:v>
                </c:pt>
                <c:pt idx="79">
                  <c:v>0.84000000000000052</c:v>
                </c:pt>
                <c:pt idx="80">
                  <c:v>0.85000000000000053</c:v>
                </c:pt>
                <c:pt idx="81">
                  <c:v>0.86000000000000054</c:v>
                </c:pt>
                <c:pt idx="82">
                  <c:v>0.87000000000000055</c:v>
                </c:pt>
                <c:pt idx="83">
                  <c:v>0.88000000000000056</c:v>
                </c:pt>
                <c:pt idx="84">
                  <c:v>0.89000000000000057</c:v>
                </c:pt>
                <c:pt idx="85">
                  <c:v>0.90000000000000058</c:v>
                </c:pt>
                <c:pt idx="86">
                  <c:v>0.91000000000000059</c:v>
                </c:pt>
                <c:pt idx="87">
                  <c:v>0.9200000000000006</c:v>
                </c:pt>
                <c:pt idx="88">
                  <c:v>0.9300000000000006</c:v>
                </c:pt>
                <c:pt idx="89">
                  <c:v>0.94000000000000061</c:v>
                </c:pt>
                <c:pt idx="90">
                  <c:v>0.95000000000000062</c:v>
                </c:pt>
                <c:pt idx="91">
                  <c:v>0.96000000000000063</c:v>
                </c:pt>
                <c:pt idx="92">
                  <c:v>0.97000000000000064</c:v>
                </c:pt>
                <c:pt idx="93">
                  <c:v>0.98000000000000065</c:v>
                </c:pt>
                <c:pt idx="94">
                  <c:v>0.99000000000000066</c:v>
                </c:pt>
                <c:pt idx="95">
                  <c:v>1.0000000000000007</c:v>
                </c:pt>
                <c:pt idx="96">
                  <c:v>1.0100000000000007</c:v>
                </c:pt>
                <c:pt idx="97">
                  <c:v>1.0200000000000007</c:v>
                </c:pt>
                <c:pt idx="98">
                  <c:v>1.0300000000000007</c:v>
                </c:pt>
                <c:pt idx="99">
                  <c:v>1.0400000000000007</c:v>
                </c:pt>
                <c:pt idx="100">
                  <c:v>1.0500000000000007</c:v>
                </c:pt>
                <c:pt idx="101">
                  <c:v>1.0600000000000007</c:v>
                </c:pt>
                <c:pt idx="102">
                  <c:v>1.0700000000000007</c:v>
                </c:pt>
                <c:pt idx="103">
                  <c:v>1.0800000000000007</c:v>
                </c:pt>
                <c:pt idx="104">
                  <c:v>1.0900000000000007</c:v>
                </c:pt>
                <c:pt idx="105">
                  <c:v>1.1000000000000008</c:v>
                </c:pt>
                <c:pt idx="106">
                  <c:v>1.1100000000000008</c:v>
                </c:pt>
                <c:pt idx="107">
                  <c:v>1.1200000000000008</c:v>
                </c:pt>
                <c:pt idx="108">
                  <c:v>1.1300000000000008</c:v>
                </c:pt>
                <c:pt idx="109">
                  <c:v>1.1400000000000008</c:v>
                </c:pt>
                <c:pt idx="110">
                  <c:v>1.1500000000000008</c:v>
                </c:pt>
                <c:pt idx="111">
                  <c:v>1.1600000000000008</c:v>
                </c:pt>
                <c:pt idx="112">
                  <c:v>1.1700000000000008</c:v>
                </c:pt>
                <c:pt idx="113">
                  <c:v>1.1800000000000008</c:v>
                </c:pt>
                <c:pt idx="114">
                  <c:v>1.1900000000000008</c:v>
                </c:pt>
                <c:pt idx="115">
                  <c:v>1.2000000000000008</c:v>
                </c:pt>
                <c:pt idx="116">
                  <c:v>1.2100000000000009</c:v>
                </c:pt>
                <c:pt idx="117">
                  <c:v>1.2200000000000009</c:v>
                </c:pt>
                <c:pt idx="118">
                  <c:v>1.2300000000000009</c:v>
                </c:pt>
                <c:pt idx="119">
                  <c:v>1.2400000000000009</c:v>
                </c:pt>
                <c:pt idx="120">
                  <c:v>1.2500000000000009</c:v>
                </c:pt>
                <c:pt idx="121">
                  <c:v>1.2600000000000009</c:v>
                </c:pt>
                <c:pt idx="122">
                  <c:v>1.2700000000000009</c:v>
                </c:pt>
                <c:pt idx="123">
                  <c:v>1.2800000000000009</c:v>
                </c:pt>
                <c:pt idx="124">
                  <c:v>1.2900000000000009</c:v>
                </c:pt>
                <c:pt idx="125">
                  <c:v>1.3000000000000009</c:v>
                </c:pt>
                <c:pt idx="126">
                  <c:v>1.3100000000000009</c:v>
                </c:pt>
                <c:pt idx="127">
                  <c:v>1.320000000000001</c:v>
                </c:pt>
                <c:pt idx="128">
                  <c:v>1.330000000000001</c:v>
                </c:pt>
                <c:pt idx="129">
                  <c:v>1.340000000000001</c:v>
                </c:pt>
                <c:pt idx="130">
                  <c:v>1.350000000000001</c:v>
                </c:pt>
                <c:pt idx="131">
                  <c:v>1.360000000000001</c:v>
                </c:pt>
                <c:pt idx="132">
                  <c:v>1.370000000000001</c:v>
                </c:pt>
                <c:pt idx="133">
                  <c:v>1.380000000000001</c:v>
                </c:pt>
                <c:pt idx="134">
                  <c:v>1.390000000000001</c:v>
                </c:pt>
                <c:pt idx="135">
                  <c:v>1.400000000000001</c:v>
                </c:pt>
                <c:pt idx="136">
                  <c:v>1.410000000000001</c:v>
                </c:pt>
                <c:pt idx="137">
                  <c:v>1.420000000000001</c:v>
                </c:pt>
                <c:pt idx="138">
                  <c:v>1.430000000000001</c:v>
                </c:pt>
                <c:pt idx="139">
                  <c:v>1.4400000000000011</c:v>
                </c:pt>
                <c:pt idx="140">
                  <c:v>1.4500000000000011</c:v>
                </c:pt>
                <c:pt idx="141">
                  <c:v>1.4600000000000011</c:v>
                </c:pt>
                <c:pt idx="142">
                  <c:v>1.4700000000000011</c:v>
                </c:pt>
                <c:pt idx="143">
                  <c:v>1.4800000000000011</c:v>
                </c:pt>
                <c:pt idx="144">
                  <c:v>1.4900000000000011</c:v>
                </c:pt>
                <c:pt idx="145">
                  <c:v>1.5000000000000011</c:v>
                </c:pt>
                <c:pt idx="146">
                  <c:v>1.5100000000000011</c:v>
                </c:pt>
                <c:pt idx="147">
                  <c:v>1.5200000000000011</c:v>
                </c:pt>
                <c:pt idx="148">
                  <c:v>1.5300000000000011</c:v>
                </c:pt>
                <c:pt idx="149">
                  <c:v>1.5400000000000011</c:v>
                </c:pt>
                <c:pt idx="150">
                  <c:v>1.5500000000000012</c:v>
                </c:pt>
                <c:pt idx="151">
                  <c:v>1.5600000000000012</c:v>
                </c:pt>
                <c:pt idx="152">
                  <c:v>1.5700000000000012</c:v>
                </c:pt>
                <c:pt idx="153">
                  <c:v>1.5800000000000012</c:v>
                </c:pt>
                <c:pt idx="154">
                  <c:v>1.5900000000000012</c:v>
                </c:pt>
                <c:pt idx="155">
                  <c:v>1.6000000000000012</c:v>
                </c:pt>
                <c:pt idx="156">
                  <c:v>1.6100000000000012</c:v>
                </c:pt>
                <c:pt idx="157">
                  <c:v>1.6200000000000012</c:v>
                </c:pt>
                <c:pt idx="158">
                  <c:v>1.6300000000000012</c:v>
                </c:pt>
                <c:pt idx="159">
                  <c:v>1.6400000000000012</c:v>
                </c:pt>
                <c:pt idx="160">
                  <c:v>1.6500000000000012</c:v>
                </c:pt>
                <c:pt idx="161">
                  <c:v>1.6600000000000013</c:v>
                </c:pt>
                <c:pt idx="162">
                  <c:v>1.6700000000000013</c:v>
                </c:pt>
                <c:pt idx="163">
                  <c:v>1.6800000000000013</c:v>
                </c:pt>
                <c:pt idx="164">
                  <c:v>1.6900000000000013</c:v>
                </c:pt>
                <c:pt idx="165">
                  <c:v>1.7000000000000013</c:v>
                </c:pt>
                <c:pt idx="166">
                  <c:v>1.7100000000000013</c:v>
                </c:pt>
                <c:pt idx="167">
                  <c:v>1.7200000000000013</c:v>
                </c:pt>
                <c:pt idx="168">
                  <c:v>1.7300000000000013</c:v>
                </c:pt>
                <c:pt idx="169">
                  <c:v>1.7400000000000013</c:v>
                </c:pt>
                <c:pt idx="170">
                  <c:v>1.7500000000000013</c:v>
                </c:pt>
                <c:pt idx="171">
                  <c:v>1.7600000000000013</c:v>
                </c:pt>
                <c:pt idx="172">
                  <c:v>1.7700000000000014</c:v>
                </c:pt>
                <c:pt idx="173">
                  <c:v>1.7800000000000014</c:v>
                </c:pt>
                <c:pt idx="174">
                  <c:v>1.7900000000000014</c:v>
                </c:pt>
                <c:pt idx="175">
                  <c:v>1.8000000000000014</c:v>
                </c:pt>
                <c:pt idx="176">
                  <c:v>1.8100000000000014</c:v>
                </c:pt>
                <c:pt idx="177">
                  <c:v>1.8200000000000014</c:v>
                </c:pt>
                <c:pt idx="178">
                  <c:v>1.8300000000000014</c:v>
                </c:pt>
                <c:pt idx="179">
                  <c:v>1.8400000000000014</c:v>
                </c:pt>
                <c:pt idx="180">
                  <c:v>1.8500000000000014</c:v>
                </c:pt>
                <c:pt idx="181">
                  <c:v>1.8600000000000014</c:v>
                </c:pt>
                <c:pt idx="182">
                  <c:v>1.8700000000000014</c:v>
                </c:pt>
                <c:pt idx="183">
                  <c:v>1.8800000000000014</c:v>
                </c:pt>
                <c:pt idx="184">
                  <c:v>1.8900000000000015</c:v>
                </c:pt>
                <c:pt idx="185">
                  <c:v>1.9000000000000015</c:v>
                </c:pt>
                <c:pt idx="186">
                  <c:v>1.9100000000000015</c:v>
                </c:pt>
                <c:pt idx="187">
                  <c:v>1.9200000000000015</c:v>
                </c:pt>
                <c:pt idx="188">
                  <c:v>1.9300000000000015</c:v>
                </c:pt>
                <c:pt idx="189">
                  <c:v>1.9400000000000015</c:v>
                </c:pt>
                <c:pt idx="190">
                  <c:v>1.9500000000000015</c:v>
                </c:pt>
                <c:pt idx="191">
                  <c:v>1.9600000000000015</c:v>
                </c:pt>
                <c:pt idx="192">
                  <c:v>1.9700000000000015</c:v>
                </c:pt>
                <c:pt idx="193">
                  <c:v>1.9800000000000015</c:v>
                </c:pt>
                <c:pt idx="194">
                  <c:v>1.9900000000000015</c:v>
                </c:pt>
                <c:pt idx="195">
                  <c:v>2.0000000000000013</c:v>
                </c:pt>
                <c:pt idx="196">
                  <c:v>2.0100000000000011</c:v>
                </c:pt>
                <c:pt idx="197">
                  <c:v>2.0200000000000009</c:v>
                </c:pt>
                <c:pt idx="198">
                  <c:v>2.0300000000000007</c:v>
                </c:pt>
                <c:pt idx="199">
                  <c:v>2.0400000000000005</c:v>
                </c:pt>
                <c:pt idx="200">
                  <c:v>2.0500000000000003</c:v>
                </c:pt>
                <c:pt idx="201">
                  <c:v>2.06</c:v>
                </c:pt>
                <c:pt idx="202">
                  <c:v>2.0699999999999998</c:v>
                </c:pt>
                <c:pt idx="203">
                  <c:v>2.0799999999999996</c:v>
                </c:pt>
                <c:pt idx="204">
                  <c:v>2.0899999999999994</c:v>
                </c:pt>
                <c:pt idx="205">
                  <c:v>2.0999999999999992</c:v>
                </c:pt>
                <c:pt idx="206">
                  <c:v>2.109999999999999</c:v>
                </c:pt>
                <c:pt idx="207">
                  <c:v>2.1199999999999988</c:v>
                </c:pt>
                <c:pt idx="208">
                  <c:v>2.1299999999999986</c:v>
                </c:pt>
                <c:pt idx="209">
                  <c:v>2.1399999999999983</c:v>
                </c:pt>
                <c:pt idx="210">
                  <c:v>2.1499999999999981</c:v>
                </c:pt>
                <c:pt idx="211">
                  <c:v>2.1599999999999979</c:v>
                </c:pt>
                <c:pt idx="212">
                  <c:v>2.1699999999999977</c:v>
                </c:pt>
                <c:pt idx="213">
                  <c:v>2.1799999999999975</c:v>
                </c:pt>
                <c:pt idx="214">
                  <c:v>2.1899999999999973</c:v>
                </c:pt>
                <c:pt idx="215">
                  <c:v>2.1999999999999971</c:v>
                </c:pt>
                <c:pt idx="216">
                  <c:v>2.2099999999999969</c:v>
                </c:pt>
                <c:pt idx="217">
                  <c:v>2.2199999999999966</c:v>
                </c:pt>
                <c:pt idx="218">
                  <c:v>2.2299999999999964</c:v>
                </c:pt>
                <c:pt idx="219">
                  <c:v>2.2399999999999962</c:v>
                </c:pt>
                <c:pt idx="220">
                  <c:v>2.249999999999996</c:v>
                </c:pt>
                <c:pt idx="221">
                  <c:v>2.2599999999999958</c:v>
                </c:pt>
                <c:pt idx="222">
                  <c:v>2.2699999999999956</c:v>
                </c:pt>
                <c:pt idx="223">
                  <c:v>2.2799999999999954</c:v>
                </c:pt>
                <c:pt idx="224">
                  <c:v>2.2899999999999952</c:v>
                </c:pt>
                <c:pt idx="225">
                  <c:v>2.2999999999999949</c:v>
                </c:pt>
                <c:pt idx="226">
                  <c:v>2.3099999999999947</c:v>
                </c:pt>
                <c:pt idx="227">
                  <c:v>2.3199999999999945</c:v>
                </c:pt>
                <c:pt idx="228">
                  <c:v>2.3299999999999943</c:v>
                </c:pt>
                <c:pt idx="229">
                  <c:v>2.3399999999999941</c:v>
                </c:pt>
                <c:pt idx="230">
                  <c:v>2.3499999999999939</c:v>
                </c:pt>
                <c:pt idx="231">
                  <c:v>2.3599999999999937</c:v>
                </c:pt>
                <c:pt idx="232">
                  <c:v>2.3699999999999934</c:v>
                </c:pt>
                <c:pt idx="233">
                  <c:v>2.3799999999999932</c:v>
                </c:pt>
                <c:pt idx="234">
                  <c:v>2.389999999999993</c:v>
                </c:pt>
                <c:pt idx="235">
                  <c:v>2.3999999999999928</c:v>
                </c:pt>
                <c:pt idx="236">
                  <c:v>2.4099999999999926</c:v>
                </c:pt>
                <c:pt idx="237">
                  <c:v>2.4199999999999924</c:v>
                </c:pt>
                <c:pt idx="238">
                  <c:v>2.4299999999999922</c:v>
                </c:pt>
                <c:pt idx="239">
                  <c:v>2.439999999999992</c:v>
                </c:pt>
                <c:pt idx="240">
                  <c:v>2.4499999999999917</c:v>
                </c:pt>
                <c:pt idx="241">
                  <c:v>2.4599999999999915</c:v>
                </c:pt>
                <c:pt idx="242">
                  <c:v>2.4699999999999913</c:v>
                </c:pt>
                <c:pt idx="243">
                  <c:v>2.4799999999999911</c:v>
                </c:pt>
                <c:pt idx="244">
                  <c:v>2.4899999999999909</c:v>
                </c:pt>
                <c:pt idx="245">
                  <c:v>2.4999999999999907</c:v>
                </c:pt>
                <c:pt idx="246">
                  <c:v>2.5099999999999905</c:v>
                </c:pt>
                <c:pt idx="247">
                  <c:v>2.5199999999999902</c:v>
                </c:pt>
                <c:pt idx="248">
                  <c:v>2.52999999999999</c:v>
                </c:pt>
                <c:pt idx="249">
                  <c:v>2.5399999999999898</c:v>
                </c:pt>
                <c:pt idx="250">
                  <c:v>2.5499999999999896</c:v>
                </c:pt>
                <c:pt idx="251">
                  <c:v>2.5599999999999894</c:v>
                </c:pt>
                <c:pt idx="252">
                  <c:v>2.5699999999999892</c:v>
                </c:pt>
                <c:pt idx="253">
                  <c:v>2.579999999999989</c:v>
                </c:pt>
                <c:pt idx="254">
                  <c:v>2.5899999999999888</c:v>
                </c:pt>
                <c:pt idx="255">
                  <c:v>2.5999999999999885</c:v>
                </c:pt>
                <c:pt idx="256">
                  <c:v>2.6099999999999883</c:v>
                </c:pt>
                <c:pt idx="257">
                  <c:v>2.6199999999999881</c:v>
                </c:pt>
                <c:pt idx="258">
                  <c:v>2.6299999999999879</c:v>
                </c:pt>
                <c:pt idx="259">
                  <c:v>2.6399999999999877</c:v>
                </c:pt>
                <c:pt idx="260">
                  <c:v>2.6499999999999875</c:v>
                </c:pt>
                <c:pt idx="261">
                  <c:v>2.6599999999999873</c:v>
                </c:pt>
                <c:pt idx="262">
                  <c:v>2.6699999999999871</c:v>
                </c:pt>
                <c:pt idx="263">
                  <c:v>2.6799999999999868</c:v>
                </c:pt>
                <c:pt idx="264">
                  <c:v>2.6899999999999866</c:v>
                </c:pt>
                <c:pt idx="265">
                  <c:v>2.6999999999999864</c:v>
                </c:pt>
                <c:pt idx="266">
                  <c:v>2.7099999999999862</c:v>
                </c:pt>
                <c:pt idx="267">
                  <c:v>2.719999999999986</c:v>
                </c:pt>
                <c:pt idx="268">
                  <c:v>2.7299999999999858</c:v>
                </c:pt>
                <c:pt idx="269">
                  <c:v>2.7399999999999856</c:v>
                </c:pt>
                <c:pt idx="270">
                  <c:v>2.7499999999999853</c:v>
                </c:pt>
                <c:pt idx="271">
                  <c:v>2.7599999999999851</c:v>
                </c:pt>
                <c:pt idx="272">
                  <c:v>2.7699999999999849</c:v>
                </c:pt>
                <c:pt idx="273">
                  <c:v>2.7799999999999847</c:v>
                </c:pt>
                <c:pt idx="274">
                  <c:v>2.7899999999999845</c:v>
                </c:pt>
                <c:pt idx="275">
                  <c:v>2.7999999999999843</c:v>
                </c:pt>
                <c:pt idx="276">
                  <c:v>2.8099999999999841</c:v>
                </c:pt>
                <c:pt idx="277">
                  <c:v>2.8199999999999839</c:v>
                </c:pt>
                <c:pt idx="278">
                  <c:v>2.8299999999999836</c:v>
                </c:pt>
                <c:pt idx="279">
                  <c:v>2.8399999999999834</c:v>
                </c:pt>
                <c:pt idx="280">
                  <c:v>2.8499999999999832</c:v>
                </c:pt>
                <c:pt idx="281">
                  <c:v>2.859999999999983</c:v>
                </c:pt>
                <c:pt idx="282">
                  <c:v>2.8699999999999828</c:v>
                </c:pt>
                <c:pt idx="283">
                  <c:v>2.8799999999999826</c:v>
                </c:pt>
                <c:pt idx="284">
                  <c:v>2.8899999999999824</c:v>
                </c:pt>
                <c:pt idx="285">
                  <c:v>2.8999999999999821</c:v>
                </c:pt>
                <c:pt idx="286">
                  <c:v>2.9099999999999819</c:v>
                </c:pt>
                <c:pt idx="287">
                  <c:v>2.9199999999999817</c:v>
                </c:pt>
                <c:pt idx="288">
                  <c:v>2.9299999999999815</c:v>
                </c:pt>
                <c:pt idx="289">
                  <c:v>2.9399999999999813</c:v>
                </c:pt>
                <c:pt idx="290">
                  <c:v>2.9499999999999811</c:v>
                </c:pt>
                <c:pt idx="291">
                  <c:v>2.9599999999999809</c:v>
                </c:pt>
                <c:pt idx="292">
                  <c:v>2.9699999999999807</c:v>
                </c:pt>
                <c:pt idx="293">
                  <c:v>2.9799999999999804</c:v>
                </c:pt>
                <c:pt idx="294">
                  <c:v>2.9899999999999802</c:v>
                </c:pt>
                <c:pt idx="295">
                  <c:v>2.99999999999998</c:v>
                </c:pt>
                <c:pt idx="296">
                  <c:v>3.0099999999999798</c:v>
                </c:pt>
                <c:pt idx="297">
                  <c:v>3.0199999999999796</c:v>
                </c:pt>
                <c:pt idx="298">
                  <c:v>3.0299999999999794</c:v>
                </c:pt>
                <c:pt idx="299">
                  <c:v>3.0399999999999792</c:v>
                </c:pt>
                <c:pt idx="300">
                  <c:v>3.049999999999979</c:v>
                </c:pt>
                <c:pt idx="301">
                  <c:v>3.0599999999999787</c:v>
                </c:pt>
                <c:pt idx="302">
                  <c:v>3.0699999999999785</c:v>
                </c:pt>
                <c:pt idx="303">
                  <c:v>3.0799999999999783</c:v>
                </c:pt>
                <c:pt idx="304">
                  <c:v>3.0899999999999781</c:v>
                </c:pt>
                <c:pt idx="305">
                  <c:v>3.0999999999999779</c:v>
                </c:pt>
                <c:pt idx="306">
                  <c:v>3.1099999999999777</c:v>
                </c:pt>
                <c:pt idx="307">
                  <c:v>3.1199999999999775</c:v>
                </c:pt>
                <c:pt idx="308">
                  <c:v>3.1299999999999772</c:v>
                </c:pt>
                <c:pt idx="309">
                  <c:v>3.139999999999977</c:v>
                </c:pt>
                <c:pt idx="310">
                  <c:v>3.1499999999999768</c:v>
                </c:pt>
                <c:pt idx="311">
                  <c:v>3.1599999999999766</c:v>
                </c:pt>
                <c:pt idx="312">
                  <c:v>3.1699999999999764</c:v>
                </c:pt>
                <c:pt idx="313">
                  <c:v>3.1799999999999762</c:v>
                </c:pt>
                <c:pt idx="314">
                  <c:v>3.189999999999976</c:v>
                </c:pt>
                <c:pt idx="315">
                  <c:v>3.1999999999999758</c:v>
                </c:pt>
                <c:pt idx="316">
                  <c:v>3.2099999999999755</c:v>
                </c:pt>
                <c:pt idx="317">
                  <c:v>3.2199999999999753</c:v>
                </c:pt>
                <c:pt idx="318">
                  <c:v>3.2299999999999751</c:v>
                </c:pt>
                <c:pt idx="319">
                  <c:v>3.2399999999999749</c:v>
                </c:pt>
                <c:pt idx="320">
                  <c:v>3.2499999999999747</c:v>
                </c:pt>
                <c:pt idx="321">
                  <c:v>3.2599999999999745</c:v>
                </c:pt>
                <c:pt idx="322">
                  <c:v>3.2699999999999743</c:v>
                </c:pt>
                <c:pt idx="323">
                  <c:v>3.279999999999974</c:v>
                </c:pt>
                <c:pt idx="324">
                  <c:v>3.2899999999999738</c:v>
                </c:pt>
                <c:pt idx="325">
                  <c:v>3.2999999999999736</c:v>
                </c:pt>
                <c:pt idx="326">
                  <c:v>3.3099999999999734</c:v>
                </c:pt>
                <c:pt idx="327">
                  <c:v>3.3199999999999732</c:v>
                </c:pt>
                <c:pt idx="328">
                  <c:v>3.329999999999973</c:v>
                </c:pt>
                <c:pt idx="329">
                  <c:v>3.3399999999999728</c:v>
                </c:pt>
                <c:pt idx="330">
                  <c:v>3.3499999999999726</c:v>
                </c:pt>
                <c:pt idx="331">
                  <c:v>3.3599999999999723</c:v>
                </c:pt>
                <c:pt idx="332">
                  <c:v>3.3699999999999721</c:v>
                </c:pt>
                <c:pt idx="333">
                  <c:v>3.3799999999999719</c:v>
                </c:pt>
                <c:pt idx="334">
                  <c:v>3.3899999999999717</c:v>
                </c:pt>
                <c:pt idx="335">
                  <c:v>3.3999999999999715</c:v>
                </c:pt>
                <c:pt idx="336">
                  <c:v>3.4099999999999713</c:v>
                </c:pt>
                <c:pt idx="337">
                  <c:v>3.4199999999999711</c:v>
                </c:pt>
                <c:pt idx="338">
                  <c:v>3.4299999999999708</c:v>
                </c:pt>
                <c:pt idx="339">
                  <c:v>3.4399999999999706</c:v>
                </c:pt>
                <c:pt idx="340">
                  <c:v>3.4499999999999704</c:v>
                </c:pt>
                <c:pt idx="341">
                  <c:v>3.4599999999999702</c:v>
                </c:pt>
                <c:pt idx="342">
                  <c:v>3.46999999999997</c:v>
                </c:pt>
                <c:pt idx="343">
                  <c:v>3.4799999999999698</c:v>
                </c:pt>
                <c:pt idx="344">
                  <c:v>3.4899999999999696</c:v>
                </c:pt>
                <c:pt idx="345">
                  <c:v>3.4999999999999694</c:v>
                </c:pt>
                <c:pt idx="346">
                  <c:v>3.5099999999999691</c:v>
                </c:pt>
                <c:pt idx="347">
                  <c:v>3.5199999999999689</c:v>
                </c:pt>
                <c:pt idx="348">
                  <c:v>3.5299999999999687</c:v>
                </c:pt>
                <c:pt idx="349">
                  <c:v>3.5399999999999685</c:v>
                </c:pt>
                <c:pt idx="350">
                  <c:v>3.5499999999999683</c:v>
                </c:pt>
                <c:pt idx="351">
                  <c:v>3.5599999999999681</c:v>
                </c:pt>
                <c:pt idx="352">
                  <c:v>3.5699999999999679</c:v>
                </c:pt>
                <c:pt idx="353">
                  <c:v>3.5799999999999677</c:v>
                </c:pt>
                <c:pt idx="354">
                  <c:v>3.5899999999999674</c:v>
                </c:pt>
                <c:pt idx="355">
                  <c:v>3.5999999999999672</c:v>
                </c:pt>
                <c:pt idx="356">
                  <c:v>3.609999999999967</c:v>
                </c:pt>
                <c:pt idx="357">
                  <c:v>3.6199999999999668</c:v>
                </c:pt>
                <c:pt idx="358">
                  <c:v>3.6299999999999666</c:v>
                </c:pt>
                <c:pt idx="359">
                  <c:v>3.6399999999999664</c:v>
                </c:pt>
                <c:pt idx="360">
                  <c:v>3.6499999999999662</c:v>
                </c:pt>
                <c:pt idx="361">
                  <c:v>3.6599999999999659</c:v>
                </c:pt>
                <c:pt idx="362">
                  <c:v>3.6699999999999657</c:v>
                </c:pt>
                <c:pt idx="363">
                  <c:v>3.6799999999999655</c:v>
                </c:pt>
                <c:pt idx="364">
                  <c:v>3.6899999999999653</c:v>
                </c:pt>
                <c:pt idx="365">
                  <c:v>3.6999999999999651</c:v>
                </c:pt>
                <c:pt idx="366">
                  <c:v>3.7099999999999649</c:v>
                </c:pt>
                <c:pt idx="367">
                  <c:v>3.7199999999999647</c:v>
                </c:pt>
                <c:pt idx="368">
                  <c:v>3.7299999999999645</c:v>
                </c:pt>
                <c:pt idx="369">
                  <c:v>3.7399999999999642</c:v>
                </c:pt>
                <c:pt idx="370">
                  <c:v>3.749999999999964</c:v>
                </c:pt>
                <c:pt idx="371">
                  <c:v>3.7599999999999638</c:v>
                </c:pt>
                <c:pt idx="372">
                  <c:v>3.7699999999999636</c:v>
                </c:pt>
                <c:pt idx="373">
                  <c:v>3.7799999999999634</c:v>
                </c:pt>
                <c:pt idx="374">
                  <c:v>3.7899999999999632</c:v>
                </c:pt>
                <c:pt idx="375">
                  <c:v>3.799999999999963</c:v>
                </c:pt>
                <c:pt idx="376">
                  <c:v>3.8099999999999627</c:v>
                </c:pt>
                <c:pt idx="377">
                  <c:v>3.8199999999999625</c:v>
                </c:pt>
                <c:pt idx="378">
                  <c:v>3.8299999999999623</c:v>
                </c:pt>
                <c:pt idx="379">
                  <c:v>3.8399999999999621</c:v>
                </c:pt>
                <c:pt idx="380">
                  <c:v>3.8499999999999619</c:v>
                </c:pt>
                <c:pt idx="381">
                  <c:v>3.8599999999999617</c:v>
                </c:pt>
                <c:pt idx="382">
                  <c:v>3.8699999999999615</c:v>
                </c:pt>
                <c:pt idx="383">
                  <c:v>3.8799999999999613</c:v>
                </c:pt>
                <c:pt idx="384">
                  <c:v>3.889999999999961</c:v>
                </c:pt>
                <c:pt idx="385">
                  <c:v>3.8999999999999608</c:v>
                </c:pt>
                <c:pt idx="386">
                  <c:v>3.9099999999999606</c:v>
                </c:pt>
                <c:pt idx="387">
                  <c:v>3.9199999999999604</c:v>
                </c:pt>
                <c:pt idx="388">
                  <c:v>3.9299999999999602</c:v>
                </c:pt>
                <c:pt idx="389">
                  <c:v>3.93999999999996</c:v>
                </c:pt>
                <c:pt idx="390">
                  <c:v>3.9499999999999598</c:v>
                </c:pt>
                <c:pt idx="391">
                  <c:v>3.9599999999999596</c:v>
                </c:pt>
                <c:pt idx="392">
                  <c:v>3.9699999999999593</c:v>
                </c:pt>
                <c:pt idx="393">
                  <c:v>3.9799999999999591</c:v>
                </c:pt>
                <c:pt idx="394">
                  <c:v>3.9899999999999589</c:v>
                </c:pt>
                <c:pt idx="395">
                  <c:v>3.9999999999999587</c:v>
                </c:pt>
              </c:numCache>
            </c:numRef>
          </c:xVal>
          <c:yVal>
            <c:numRef>
              <c:f>Sheet1!$F$2:$F$1129</c:f>
              <c:numCache>
                <c:formatCode>General</c:formatCode>
                <c:ptCount val="1128"/>
                <c:pt idx="0">
                  <c:v>1.4500616123104889E-3</c:v>
                </c:pt>
                <c:pt idx="1">
                  <c:v>1.8966485014270801E-3</c:v>
                </c:pt>
                <c:pt idx="2">
                  <c:v>2.3781298505292287E-3</c:v>
                </c:pt>
                <c:pt idx="3">
                  <c:v>2.8910260989463022E-3</c:v>
                </c:pt>
                <c:pt idx="4">
                  <c:v>3.4324903391447169E-3</c:v>
                </c:pt>
                <c:pt idx="5">
                  <c:v>4.0001298281004518E-3</c:v>
                </c:pt>
                <c:pt idx="6">
                  <c:v>4.5918917600637809E-3</c:v>
                </c:pt>
                <c:pt idx="7">
                  <c:v>5.2059861845273458E-3</c:v>
                </c:pt>
                <c:pt idx="8">
                  <c:v>5.8408317773080256E-3</c:v>
                </c:pt>
                <c:pt idx="9">
                  <c:v>6.495016383187547E-3</c:v>
                </c:pt>
                <c:pt idx="10">
                  <c:v>7.1672674972754723E-3</c:v>
                </c:pt>
                <c:pt idx="11">
                  <c:v>7.8564296598042267E-3</c:v>
                </c:pt>
                <c:pt idx="12">
                  <c:v>8.5614467969893863E-3</c:v>
                </c:pt>
                <c:pt idx="13">
                  <c:v>9.2813481865706704E-3</c:v>
                </c:pt>
                <c:pt idx="14">
                  <c:v>1.0015237135564767E-2</c:v>
                </c:pt>
                <c:pt idx="15">
                  <c:v>1.0762281724769085E-2</c:v>
                </c:pt>
                <c:pt idx="16">
                  <c:v>1.1521707153681299E-2</c:v>
                </c:pt>
                <c:pt idx="17">
                  <c:v>1.2292789342558308E-2</c:v>
                </c:pt>
                <c:pt idx="18">
                  <c:v>1.3074849534680442E-2</c:v>
                </c:pt>
                <c:pt idx="19">
                  <c:v>1.3867249703617227E-2</c:v>
                </c:pt>
                <c:pt idx="20">
                  <c:v>1.4669388615179146E-2</c:v>
                </c:pt>
                <c:pt idx="21">
                  <c:v>1.5480698426882225E-2</c:v>
                </c:pt>
                <c:pt idx="22">
                  <c:v>1.630064173256442E-2</c:v>
                </c:pt>
                <c:pt idx="23">
                  <c:v>1.7128708978607004E-2</c:v>
                </c:pt>
                <c:pt idx="24">
                  <c:v>1.7964416192643273E-2</c:v>
                </c:pt>
                <c:pt idx="25">
                  <c:v>1.8807302976825625E-2</c:v>
                </c:pt>
                <c:pt idx="26">
                  <c:v>1.9656930726480989E-2</c:v>
                </c:pt>
                <c:pt idx="27">
                  <c:v>2.0512881041905236E-2</c:v>
                </c:pt>
                <c:pt idx="28">
                  <c:v>2.1374754306562514E-2</c:v>
                </c:pt>
                <c:pt idx="29">
                  <c:v>2.2242168409383839E-2</c:v>
                </c:pt>
                <c:pt idx="30">
                  <c:v>2.3114757592443445E-2</c:v>
                </c:pt>
                <c:pt idx="31">
                  <c:v>2.3992171408209598E-2</c:v>
                </c:pt>
                <c:pt idx="32">
                  <c:v>2.4874073772960918E-2</c:v>
                </c:pt>
                <c:pt idx="33">
                  <c:v>2.5760142104933343E-2</c:v>
                </c:pt>
                <c:pt idx="34">
                  <c:v>2.6650066537400149E-2</c:v>
                </c:pt>
                <c:pt idx="35">
                  <c:v>2.7543549198254854E-2</c:v>
                </c:pt>
                <c:pt idx="36">
                  <c:v>2.8440303548811236E-2</c:v>
                </c:pt>
                <c:pt idx="37">
                  <c:v>2.9340053775499631E-2</c:v>
                </c:pt>
                <c:pt idx="38">
                  <c:v>3.024253422895555E-2</c:v>
                </c:pt>
                <c:pt idx="39">
                  <c:v>3.1147488905690093E-2</c:v>
                </c:pt>
                <c:pt idx="40">
                  <c:v>3.2054670968123852E-2</c:v>
                </c:pt>
                <c:pt idx="41">
                  <c:v>3.2963842299273544E-2</c:v>
                </c:pt>
                <c:pt idx="42">
                  <c:v>3.3874773088816416E-2</c:v>
                </c:pt>
                <c:pt idx="43">
                  <c:v>3.4787241447634558E-2</c:v>
                </c:pt>
                <c:pt idx="44">
                  <c:v>3.5701033048266384E-2</c:v>
                </c:pt>
                <c:pt idx="45">
                  <c:v>3.6615940788976897E-2</c:v>
                </c:pt>
                <c:pt idx="46">
                  <c:v>3.7531764479403512E-2</c:v>
                </c:pt>
                <c:pt idx="47">
                  <c:v>3.8448310545951846E-2</c:v>
                </c:pt>
                <c:pt idx="48">
                  <c:v>3.9365391755303097E-2</c:v>
                </c:pt>
                <c:pt idx="49">
                  <c:v>4.028282695456209E-2</c:v>
                </c:pt>
                <c:pt idx="50">
                  <c:v>4.1200440826720613E-2</c:v>
                </c:pt>
                <c:pt idx="51">
                  <c:v>4.2118063660240783E-2</c:v>
                </c:pt>
                <c:pt idx="52">
                  <c:v>4.3035531131676796E-2</c:v>
                </c:pt>
                <c:pt idx="53">
                  <c:v>4.3952684100356222E-2</c:v>
                </c:pt>
                <c:pt idx="54">
                  <c:v>4.4869368414231135E-2</c:v>
                </c:pt>
                <c:pt idx="55">
                  <c:v>4.5785434726091166E-2</c:v>
                </c:pt>
                <c:pt idx="56">
                  <c:v>4.6700738319402253E-2</c:v>
                </c:pt>
                <c:pt idx="57">
                  <c:v>4.7615138943098524E-2</c:v>
                </c:pt>
                <c:pt idx="58">
                  <c:v>4.8528500654714216E-2</c:v>
                </c:pt>
                <c:pt idx="59">
                  <c:v>4.9440691671293058E-2</c:v>
                </c:pt>
                <c:pt idx="60">
                  <c:v>5.0351584227560024E-2</c:v>
                </c:pt>
                <c:pt idx="61">
                  <c:v>5.1261054440882553E-2</c:v>
                </c:pt>
                <c:pt idx="62">
                  <c:v>5.216898218258624E-2</c:v>
                </c:pt>
                <c:pt idx="63">
                  <c:v>5.3075250955225049E-2</c:v>
                </c:pt>
                <c:pt idx="64">
                  <c:v>5.3979747775436043E-2</c:v>
                </c:pt>
                <c:pt idx="65">
                  <c:v>5.4882363062039183E-2</c:v>
                </c:pt>
                <c:pt idx="66">
                  <c:v>5.5782990529066385E-2</c:v>
                </c:pt>
                <c:pt idx="67">
                  <c:v>5.6681527083428697E-2</c:v>
                </c:pt>
                <c:pt idx="68">
                  <c:v>5.7577872726951994E-2</c:v>
                </c:pt>
                <c:pt idx="69">
                  <c:v>5.8471930462530054E-2</c:v>
                </c:pt>
                <c:pt idx="70">
                  <c:v>5.9363606204163658E-2</c:v>
                </c:pt>
                <c:pt idx="71">
                  <c:v>6.0252808690668208E-2</c:v>
                </c:pt>
                <c:pt idx="72">
                  <c:v>6.1139449402849919E-2</c:v>
                </c:pt>
                <c:pt idx="73">
                  <c:v>6.202344248396234E-2</c:v>
                </c:pt>
                <c:pt idx="74">
                  <c:v>6.2904704663269292E-2</c:v>
                </c:pt>
                <c:pt idx="75">
                  <c:v>6.3783155182550441E-2</c:v>
                </c:pt>
                <c:pt idx="76">
                  <c:v>6.4658715725397442E-2</c:v>
                </c:pt>
                <c:pt idx="77">
                  <c:v>6.5531310349158572E-2</c:v>
                </c:pt>
                <c:pt idx="78">
                  <c:v>6.6400865419397492E-2</c:v>
                </c:pt>
                <c:pt idx="79">
                  <c:v>6.7267309546742496E-2</c:v>
                </c:pt>
                <c:pt idx="80">
                  <c:v>6.8130573526007904E-2</c:v>
                </c:pt>
                <c:pt idx="81">
                  <c:v>6.8990590277478614E-2</c:v>
                </c:pt>
                <c:pt idx="82">
                  <c:v>6.9847294790253867E-2</c:v>
                </c:pt>
                <c:pt idx="83">
                  <c:v>7.0700624067553744E-2</c:v>
                </c:pt>
                <c:pt idx="84">
                  <c:v>7.1550517073896744E-2</c:v>
                </c:pt>
                <c:pt idx="85">
                  <c:v>7.2396914684062452E-2</c:v>
                </c:pt>
                <c:pt idx="86">
                  <c:v>7.323975963375888E-2</c:v>
                </c:pt>
                <c:pt idx="87">
                  <c:v>7.4078996471917499E-2</c:v>
                </c:pt>
                <c:pt idx="88">
                  <c:v>7.4914571514544226E-2</c:v>
                </c:pt>
                <c:pt idx="89">
                  <c:v>7.5746432800058452E-2</c:v>
                </c:pt>
                <c:pt idx="90">
                  <c:v>7.6574530046055869E-2</c:v>
                </c:pt>
                <c:pt idx="91">
                  <c:v>7.7398814607434058E-2</c:v>
                </c:pt>
                <c:pt idx="92">
                  <c:v>7.8219239435823859E-2</c:v>
                </c:pt>
                <c:pt idx="93">
                  <c:v>7.9035759040271616E-2</c:v>
                </c:pt>
                <c:pt idx="94">
                  <c:v>7.9848329449121472E-2</c:v>
                </c:pt>
                <c:pt idx="95">
                  <c:v>8.0656908173047825E-2</c:v>
                </c:pt>
                <c:pt idx="96">
                  <c:v>8.1461454169193051E-2</c:v>
                </c:pt>
                <c:pt idx="97">
                  <c:v>8.2261927806365015E-2</c:v>
                </c:pt>
                <c:pt idx="98">
                  <c:v>8.3058290831253948E-2</c:v>
                </c:pt>
                <c:pt idx="99">
                  <c:v>8.3850506335628239E-2</c:v>
                </c:pt>
                <c:pt idx="100">
                  <c:v>8.4638538724471704E-2</c:v>
                </c:pt>
                <c:pt idx="101">
                  <c:v>8.5422353685026722E-2</c:v>
                </c:pt>
                <c:pt idx="102">
                  <c:v>8.6201918156708537E-2</c:v>
                </c:pt>
                <c:pt idx="103">
                  <c:v>8.6977200301859001E-2</c:v>
                </c:pt>
                <c:pt idx="104">
                  <c:v>8.7748169477308319E-2</c:v>
                </c:pt>
                <c:pt idx="105">
                  <c:v>8.8514796206715346E-2</c:v>
                </c:pt>
                <c:pt idx="106">
                  <c:v>8.9277052153658568E-2</c:v>
                </c:pt>
                <c:pt idx="107">
                  <c:v>9.0034910095450768E-2</c:v>
                </c:pt>
                <c:pt idx="108">
                  <c:v>9.0788343897651891E-2</c:v>
                </c:pt>
                <c:pt idx="109">
                  <c:v>9.1537328489255346E-2</c:v>
                </c:pt>
                <c:pt idx="110">
                  <c:v>9.2281839838525045E-2</c:v>
                </c:pt>
                <c:pt idx="111">
                  <c:v>9.302185492946001E-2</c:v>
                </c:pt>
                <c:pt idx="112">
                  <c:v>9.3757351738866165E-2</c:v>
                </c:pt>
                <c:pt idx="113">
                  <c:v>9.4488309214013744E-2</c:v>
                </c:pt>
                <c:pt idx="114">
                  <c:v>9.5214707250862105E-2</c:v>
                </c:pt>
                <c:pt idx="115">
                  <c:v>9.5936526672832007E-2</c:v>
                </c:pt>
                <c:pt idx="116">
                  <c:v>9.6653749210108303E-2</c:v>
                </c:pt>
                <c:pt idx="117">
                  <c:v>9.7366357479455323E-2</c:v>
                </c:pt>
                <c:pt idx="118">
                  <c:v>9.80743349645289E-2</c:v>
                </c:pt>
                <c:pt idx="119">
                  <c:v>9.8777665996668956E-2</c:v>
                </c:pt>
                <c:pt idx="120">
                  <c:v>9.9476335736157662E-2</c:v>
                </c:pt>
                <c:pt idx="121">
                  <c:v>0.10017033015392854</c:v>
                </c:pt>
                <c:pt idx="122">
                  <c:v>0.10085963601371258</c:v>
                </c:pt>
                <c:pt idx="123">
                  <c:v>0.1015442408546081</c:v>
                </c:pt>
                <c:pt idx="124">
                  <c:v>0.10222413297406123</c:v>
                </c:pt>
                <c:pt idx="125">
                  <c:v>0.10289930141124484</c:v>
                </c:pt>
                <c:pt idx="126">
                  <c:v>0.10356973593082397</c:v>
                </c:pt>
                <c:pt idx="127">
                  <c:v>0.10423542700709604</c:v>
                </c:pt>
                <c:pt idx="128">
                  <c:v>0.10489636580849548</c:v>
                </c:pt>
                <c:pt idx="129">
                  <c:v>0.10555254418245148</c:v>
                </c:pt>
                <c:pt idx="130">
                  <c:v>0.1062039546405889</c:v>
                </c:pt>
                <c:pt idx="131">
                  <c:v>0.10685059034426279</c:v>
                </c:pt>
                <c:pt idx="132">
                  <c:v>0.10749244509041672</c:v>
                </c:pt>
                <c:pt idx="133">
                  <c:v>0.10812951329775566</c:v>
                </c:pt>
                <c:pt idx="134">
                  <c:v>0.10876178999322515</c:v>
                </c:pt>
                <c:pt idx="135">
                  <c:v>0.10938927079878795</c:v>
                </c:pt>
                <c:pt idx="136">
                  <c:v>0.11001195191848964</c:v>
                </c:pt>
                <c:pt idx="137">
                  <c:v>0.11062983012580611</c:v>
                </c:pt>
                <c:pt idx="138">
                  <c:v>0.1112429027512645</c:v>
                </c:pt>
                <c:pt idx="139">
                  <c:v>0.1118511676703307</c:v>
                </c:pt>
                <c:pt idx="140">
                  <c:v>0.11245462329155614</c:v>
                </c:pt>
                <c:pt idx="141">
                  <c:v>0.11305326854497715</c:v>
                </c:pt>
                <c:pt idx="142">
                  <c:v>0.11364710287075992</c:v>
                </c:pt>
                <c:pt idx="143">
                  <c:v>0.11423612620808511</c:v>
                </c:pt>
                <c:pt idx="144">
                  <c:v>0.11482033898426568</c:v>
                </c:pt>
                <c:pt idx="145">
                  <c:v>0.11539974210409149</c:v>
                </c:pt>
                <c:pt idx="146">
                  <c:v>0.1159743369393961</c:v>
                </c:pt>
                <c:pt idx="147">
                  <c:v>0.11654412531883877</c:v>
                </c:pt>
                <c:pt idx="148">
                  <c:v>0.11710910951789691</c:v>
                </c:pt>
                <c:pt idx="149">
                  <c:v>0.11766929224906401</c:v>
                </c:pt>
                <c:pt idx="150">
                  <c:v>0.11822467665224734</c:v>
                </c:pt>
                <c:pt idx="151">
                  <c:v>0.11877526628536066</c:v>
                </c:pt>
                <c:pt idx="152">
                  <c:v>0.11932106511510761</c:v>
                </c:pt>
                <c:pt idx="153">
                  <c:v>0.11986207750795048</c:v>
                </c:pt>
                <c:pt idx="154">
                  <c:v>0.12039830822126046</c:v>
                </c:pt>
                <c:pt idx="155">
                  <c:v>0.12092976239464444</c:v>
                </c:pt>
                <c:pt idx="156">
                  <c:v>0.12145644554144498</c:v>
                </c:pt>
                <c:pt idx="157">
                  <c:v>0.1219783635404082</c:v>
                </c:pt>
                <c:pt idx="158">
                  <c:v>0.12249552262751695</c:v>
                </c:pt>
                <c:pt idx="159">
                  <c:v>0.1230079293879843</c:v>
                </c:pt>
                <c:pt idx="160">
                  <c:v>0.12351559074840411</c:v>
                </c:pt>
                <c:pt idx="161">
                  <c:v>0.12401851396905515</c:v>
                </c:pt>
                <c:pt idx="162">
                  <c:v>0.12451670663635499</c:v>
                </c:pt>
                <c:pt idx="163">
                  <c:v>0.12501017665546046</c:v>
                </c:pt>
                <c:pt idx="164">
                  <c:v>0.12549893224301098</c:v>
                </c:pt>
                <c:pt idx="165">
                  <c:v>0.12598298192001225</c:v>
                </c:pt>
                <c:pt idx="166">
                  <c:v>0.12646233450485639</c:v>
                </c:pt>
                <c:pt idx="167">
                  <c:v>0.12693699910647568</c:v>
                </c:pt>
                <c:pt idx="168">
                  <c:v>0.12740698511762774</c:v>
                </c:pt>
                <c:pt idx="169">
                  <c:v>0.12787230220830781</c:v>
                </c:pt>
                <c:pt idx="170">
                  <c:v>0.12833296031928662</c:v>
                </c:pt>
                <c:pt idx="171">
                  <c:v>0.1287889696557705</c:v>
                </c:pt>
                <c:pt idx="172">
                  <c:v>0.12924034068118131</c:v>
                </c:pt>
                <c:pt idx="173">
                  <c:v>0.12968708411105315</c:v>
                </c:pt>
                <c:pt idx="174">
                  <c:v>0.13012921090704443</c:v>
                </c:pt>
                <c:pt idx="175">
                  <c:v>0.1305667322710613</c:v>
                </c:pt>
                <c:pt idx="176">
                  <c:v>0.13099965963949162</c:v>
                </c:pt>
                <c:pt idx="177">
                  <c:v>0.13142800467754587</c:v>
                </c:pt>
                <c:pt idx="178">
                  <c:v>0.13185177927370384</c:v>
                </c:pt>
                <c:pt idx="179">
                  <c:v>0.13227099553426391</c:v>
                </c:pt>
                <c:pt idx="180">
                  <c:v>0.13268566577799362</c:v>
                </c:pt>
                <c:pt idx="181">
                  <c:v>0.13309580253087896</c:v>
                </c:pt>
                <c:pt idx="182">
                  <c:v>0.13350141852097022</c:v>
                </c:pt>
                <c:pt idx="183">
                  <c:v>0.13390252667332317</c:v>
                </c:pt>
                <c:pt idx="184">
                  <c:v>0.13429914010503272</c:v>
                </c:pt>
                <c:pt idx="185">
                  <c:v>0.13469127212035789</c:v>
                </c:pt>
                <c:pt idx="186">
                  <c:v>0.13507893620593567</c:v>
                </c:pt>
                <c:pt idx="187">
                  <c:v>0.13546214602608272</c:v>
                </c:pt>
                <c:pt idx="188">
                  <c:v>0.13584091541818225</c:v>
                </c:pt>
                <c:pt idx="189">
                  <c:v>0.13621525838815521</c:v>
                </c:pt>
                <c:pt idx="190">
                  <c:v>0.13658518910601361</c:v>
                </c:pt>
                <c:pt idx="191">
                  <c:v>0.13695072190149468</c:v>
                </c:pt>
                <c:pt idx="192">
                  <c:v>0.13731187125977382</c:v>
                </c:pt>
                <c:pt idx="193">
                  <c:v>0.13766865181725557</c:v>
                </c:pt>
                <c:pt idx="194">
                  <c:v>0.13802107835744012</c:v>
                </c:pt>
                <c:pt idx="195">
                  <c:v>0.13836916580686492</c:v>
                </c:pt>
                <c:pt idx="196">
                  <c:v>0.13871292923111897</c:v>
                </c:pt>
                <c:pt idx="197">
                  <c:v>0.13905238383092913</c:v>
                </c:pt>
                <c:pt idx="198">
                  <c:v>0.13938754493831682</c:v>
                </c:pt>
                <c:pt idx="199">
                  <c:v>0.13971842801282341</c:v>
                </c:pt>
                <c:pt idx="200">
                  <c:v>0.14004504863780404</c:v>
                </c:pt>
                <c:pt idx="201">
                  <c:v>0.14036742251678705</c:v>
                </c:pt>
                <c:pt idx="202">
                  <c:v>0.14068556546989919</c:v>
                </c:pt>
                <c:pt idx="203">
                  <c:v>0.14099949343035467</c:v>
                </c:pt>
                <c:pt idx="204">
                  <c:v>0.14130922244100683</c:v>
                </c:pt>
                <c:pt idx="205">
                  <c:v>0.14161476865096187</c:v>
                </c:pt>
                <c:pt idx="206">
                  <c:v>0.14191614831225241</c:v>
                </c:pt>
                <c:pt idx="207">
                  <c:v>0.14221337777657114</c:v>
                </c:pt>
                <c:pt idx="208">
                  <c:v>0.14250647349206208</c:v>
                </c:pt>
                <c:pt idx="209">
                  <c:v>0.14279545200016966</c:v>
                </c:pt>
                <c:pt idx="210">
                  <c:v>0.14308032993254352</c:v>
                </c:pt>
                <c:pt idx="211">
                  <c:v>0.14336112400799872</c:v>
                </c:pt>
                <c:pt idx="212">
                  <c:v>0.14363785102953003</c:v>
                </c:pt>
                <c:pt idx="213">
                  <c:v>0.14391052788137923</c:v>
                </c:pt>
                <c:pt idx="214">
                  <c:v>0.14417917152615498</c:v>
                </c:pt>
                <c:pt idx="215">
                  <c:v>0.1444437990020038</c:v>
                </c:pt>
                <c:pt idx="216">
                  <c:v>0.14470442741983133</c:v>
                </c:pt>
                <c:pt idx="217">
                  <c:v>0.14496107396057289</c:v>
                </c:pt>
                <c:pt idx="218">
                  <c:v>0.14521375587251351</c:v>
                </c:pt>
                <c:pt idx="219">
                  <c:v>0.14546249046865464</c:v>
                </c:pt>
                <c:pt idx="220">
                  <c:v>0.14570729512412811</c:v>
                </c:pt>
                <c:pt idx="221">
                  <c:v>0.14594818727365672</c:v>
                </c:pt>
                <c:pt idx="222">
                  <c:v>0.14618518440905923</c:v>
                </c:pt>
                <c:pt idx="223">
                  <c:v>0.14641830407680034</c:v>
                </c:pt>
                <c:pt idx="224">
                  <c:v>0.14664756387558431</c:v>
                </c:pt>
                <c:pt idx="225">
                  <c:v>0.14687298145399141</c:v>
                </c:pt>
                <c:pt idx="226">
                  <c:v>0.14709457450815677</c:v>
                </c:pt>
                <c:pt idx="227">
                  <c:v>0.14731236077949031</c:v>
                </c:pt>
                <c:pt idx="228">
                  <c:v>0.14752635805243808</c:v>
                </c:pt>
                <c:pt idx="229">
                  <c:v>0.14773658415228277</c:v>
                </c:pt>
                <c:pt idx="230">
                  <c:v>0.14794305694298454</c:v>
                </c:pt>
                <c:pt idx="231">
                  <c:v>0.14814579432505981</c:v>
                </c:pt>
                <c:pt idx="232">
                  <c:v>0.14834481423349855</c:v>
                </c:pt>
                <c:pt idx="233">
                  <c:v>0.14854013463571861</c:v>
                </c:pt>
                <c:pt idx="234">
                  <c:v>0.14873177352955722</c:v>
                </c:pt>
                <c:pt idx="235">
                  <c:v>0.14891974894129817</c:v>
                </c:pt>
                <c:pt idx="236">
                  <c:v>0.1491040789237352</c:v>
                </c:pt>
                <c:pt idx="237">
                  <c:v>0.14928478155426925</c:v>
                </c:pt>
                <c:pt idx="238">
                  <c:v>0.14946187493304108</c:v>
                </c:pt>
                <c:pt idx="239">
                  <c:v>0.14963537718109748</c:v>
                </c:pt>
                <c:pt idx="240">
                  <c:v>0.14980530643859011</c:v>
                </c:pt>
                <c:pt idx="241">
                  <c:v>0.14997168086300738</c:v>
                </c:pt>
                <c:pt idx="242">
                  <c:v>0.1501345186274389</c:v>
                </c:pt>
                <c:pt idx="243">
                  <c:v>0.15029383791887058</c:v>
                </c:pt>
                <c:pt idx="244">
                  <c:v>0.15044965693651149</c:v>
                </c:pt>
                <c:pt idx="245">
                  <c:v>0.15060199389015094</c:v>
                </c:pt>
                <c:pt idx="246">
                  <c:v>0.15075086699854606</c:v>
                </c:pt>
                <c:pt idx="247">
                  <c:v>0.15089629448783795</c:v>
                </c:pt>
                <c:pt idx="248">
                  <c:v>0.15103829458999821</c:v>
                </c:pt>
                <c:pt idx="249">
                  <c:v>0.15117688554130296</c:v>
                </c:pt>
                <c:pt idx="250">
                  <c:v>0.1513120855808355</c:v>
                </c:pt>
                <c:pt idx="251">
                  <c:v>0.15144391294901655</c:v>
                </c:pt>
                <c:pt idx="252">
                  <c:v>0.15157238588616187</c:v>
                </c:pt>
                <c:pt idx="253">
                  <c:v>0.15169752263106603</c:v>
                </c:pt>
                <c:pt idx="254">
                  <c:v>0.15181934141961365</c:v>
                </c:pt>
                <c:pt idx="255">
                  <c:v>0.15193786048341509</c:v>
                </c:pt>
                <c:pt idx="256">
                  <c:v>0.15205309804846892</c:v>
                </c:pt>
                <c:pt idx="257">
                  <c:v>0.15216507233384893</c:v>
                </c:pt>
                <c:pt idx="258">
                  <c:v>0.15227380155041564</c:v>
                </c:pt>
                <c:pt idx="259">
                  <c:v>0.15237930389955245</c:v>
                </c:pt>
                <c:pt idx="260">
                  <c:v>0.15248159757192542</c:v>
                </c:pt>
                <c:pt idx="261">
                  <c:v>0.1525807007462667</c:v>
                </c:pt>
                <c:pt idx="262">
                  <c:v>0.15267663158818121</c:v>
                </c:pt>
                <c:pt idx="263">
                  <c:v>0.15276940824897559</c:v>
                </c:pt>
                <c:pt idx="264">
                  <c:v>0.15285904886451035</c:v>
                </c:pt>
                <c:pt idx="265">
                  <c:v>0.15294557155407307</c:v>
                </c:pt>
                <c:pt idx="266">
                  <c:v>0.15302899441927426</c:v>
                </c:pt>
                <c:pt idx="267">
                  <c:v>0.15310933554296383</c:v>
                </c:pt>
                <c:pt idx="268">
                  <c:v>0.15318661298816894</c:v>
                </c:pt>
                <c:pt idx="269">
                  <c:v>0.15326084479705263</c:v>
                </c:pt>
                <c:pt idx="270">
                  <c:v>0.15333204898989225</c:v>
                </c:pt>
                <c:pt idx="271">
                  <c:v>0.15340024356407861</c:v>
                </c:pt>
                <c:pt idx="272">
                  <c:v>0.15346544649313421</c:v>
                </c:pt>
                <c:pt idx="273">
                  <c:v>0.15352767572575146</c:v>
                </c:pt>
                <c:pt idx="274">
                  <c:v>0.15358694918484936</c:v>
                </c:pt>
                <c:pt idx="275">
                  <c:v>0.15364328476664948</c:v>
                </c:pt>
                <c:pt idx="276">
                  <c:v>0.15369670033977043</c:v>
                </c:pt>
                <c:pt idx="277">
                  <c:v>0.15374721374433975</c:v>
                </c:pt>
                <c:pt idx="278">
                  <c:v>0.15379484279112504</c:v>
                </c:pt>
                <c:pt idx="279">
                  <c:v>0.15383960526068161</c:v>
                </c:pt>
                <c:pt idx="280">
                  <c:v>0.15388151890251797</c:v>
                </c:pt>
                <c:pt idx="281">
                  <c:v>0.15392060143427824</c:v>
                </c:pt>
                <c:pt idx="282">
                  <c:v>0.15395687054094176</c:v>
                </c:pt>
                <c:pt idx="283">
                  <c:v>0.15399034387403854</c:v>
                </c:pt>
                <c:pt idx="284">
                  <c:v>0.15402103905088183</c:v>
                </c:pt>
                <c:pt idx="285">
                  <c:v>0.15404897365381609</c:v>
                </c:pt>
                <c:pt idx="286">
                  <c:v>0.15407416522948109</c:v>
                </c:pt>
                <c:pt idx="287">
                  <c:v>0.15409663128809165</c:v>
                </c:pt>
                <c:pt idx="288">
                  <c:v>0.15411638930273214</c:v>
                </c:pt>
                <c:pt idx="289">
                  <c:v>0.15413345670866682</c:v>
                </c:pt>
                <c:pt idx="290">
                  <c:v>0.15414785090266414</c:v>
                </c:pt>
                <c:pt idx="291">
                  <c:v>0.15415958924233672</c:v>
                </c:pt>
                <c:pt idx="292">
                  <c:v>0.15416868904549474</c:v>
                </c:pt>
                <c:pt idx="293">
                  <c:v>0.15417516758951369</c:v>
                </c:pt>
                <c:pt idx="294">
                  <c:v>0.15417904211071656</c:v>
                </c:pt>
                <c:pt idx="295">
                  <c:v>0.15418032980376931</c:v>
                </c:pt>
                <c:pt idx="296">
                  <c:v>0.15417904782108968</c:v>
                </c:pt>
                <c:pt idx="297">
                  <c:v>0.15417521327226985</c:v>
                </c:pt>
                <c:pt idx="298">
                  <c:v>0.15416884322351165</c:v>
                </c:pt>
                <c:pt idx="299">
                  <c:v>0.15415995469707522</c:v>
                </c:pt>
                <c:pt idx="300">
                  <c:v>0.15414856467073942</c:v>
                </c:pt>
                <c:pt idx="301">
                  <c:v>0.15413469007727598</c:v>
                </c:pt>
                <c:pt idx="302">
                  <c:v>0.1541183478039348</c:v>
                </c:pt>
                <c:pt idx="303">
                  <c:v>0.15409955469194203</c:v>
                </c:pt>
                <c:pt idx="304">
                  <c:v>0.15407832753601011</c:v>
                </c:pt>
                <c:pt idx="305">
                  <c:v>0.15405468308385875</c:v>
                </c:pt>
                <c:pt idx="306">
                  <c:v>0.15402863803574848</c:v>
                </c:pt>
                <c:pt idx="307">
                  <c:v>0.154000209044025</c:v>
                </c:pt>
                <c:pt idx="308">
                  <c:v>0.15396941271267481</c:v>
                </c:pt>
                <c:pt idx="309">
                  <c:v>0.15393626559689161</c:v>
                </c:pt>
                <c:pt idx="310">
                  <c:v>0.15390078420265438</c:v>
                </c:pt>
                <c:pt idx="311">
                  <c:v>0.15386298498631515</c:v>
                </c:pt>
                <c:pt idx="312">
                  <c:v>0.15382288435419772</c:v>
                </c:pt>
                <c:pt idx="313">
                  <c:v>0.15378049866220708</c:v>
                </c:pt>
                <c:pt idx="314">
                  <c:v>0.15373584421544825</c:v>
                </c:pt>
                <c:pt idx="315">
                  <c:v>0.15368893726785579</c:v>
                </c:pt>
                <c:pt idx="316">
                  <c:v>0.15363979402183295</c:v>
                </c:pt>
                <c:pt idx="317">
                  <c:v>0.15358843062790056</c:v>
                </c:pt>
                <c:pt idx="318">
                  <c:v>0.15353486318435544</c:v>
                </c:pt>
                <c:pt idx="319">
                  <c:v>0.1534791077369384</c:v>
                </c:pt>
                <c:pt idx="320">
                  <c:v>0.15342118027851132</c:v>
                </c:pt>
                <c:pt idx="321">
                  <c:v>0.1533610967487434</c:v>
                </c:pt>
                <c:pt idx="322">
                  <c:v>0.1532988730338066</c:v>
                </c:pt>
                <c:pt idx="323">
                  <c:v>0.15323452496607962</c:v>
                </c:pt>
                <c:pt idx="324">
                  <c:v>0.15316806832386096</c:v>
                </c:pt>
                <c:pt idx="325">
                  <c:v>0.1530995188310901</c:v>
                </c:pt>
                <c:pt idx="326">
                  <c:v>0.15302889215707766</c:v>
                </c:pt>
                <c:pt idx="327">
                  <c:v>0.15295620391624321</c:v>
                </c:pt>
                <c:pt idx="328">
                  <c:v>0.15288146966786184</c:v>
                </c:pt>
                <c:pt idx="329">
                  <c:v>0.15280470491581888</c:v>
                </c:pt>
                <c:pt idx="330">
                  <c:v>0.1527259251083716</c:v>
                </c:pt>
                <c:pt idx="331">
                  <c:v>0.15264514563791978</c:v>
                </c:pt>
                <c:pt idx="332">
                  <c:v>0.15256238184078363</c:v>
                </c:pt>
                <c:pt idx="333">
                  <c:v>0.15247764899698862</c:v>
                </c:pt>
                <c:pt idx="334">
                  <c:v>0.15239096233005905</c:v>
                </c:pt>
                <c:pt idx="335">
                  <c:v>0.15230233700681758</c:v>
                </c:pt>
                <c:pt idx="336">
                  <c:v>0.1522117881371928</c:v>
                </c:pt>
                <c:pt idx="337">
                  <c:v>0.15211933077403381</c:v>
                </c:pt>
                <c:pt idx="338">
                  <c:v>0.15202497991293137</c:v>
                </c:pt>
                <c:pt idx="339">
                  <c:v>0.15192875049204654</c:v>
                </c:pt>
                <c:pt idx="340">
                  <c:v>0.15183065739194535</c:v>
                </c:pt>
                <c:pt idx="341">
                  <c:v>0.15173071543544078</c:v>
                </c:pt>
                <c:pt idx="342">
                  <c:v>0.15162893938744099</c:v>
                </c:pt>
                <c:pt idx="343">
                  <c:v>0.15152534395480399</c:v>
                </c:pt>
                <c:pt idx="344">
                  <c:v>0.15141994378619855</c:v>
                </c:pt>
                <c:pt idx="345">
                  <c:v>0.15131275347197187</c:v>
                </c:pt>
                <c:pt idx="346">
                  <c:v>0.15120378754402264</c:v>
                </c:pt>
                <c:pt idx="347">
                  <c:v>0.15109306047568064</c:v>
                </c:pt>
                <c:pt idx="348">
                  <c:v>0.15098058668159223</c:v>
                </c:pt>
                <c:pt idx="349">
                  <c:v>0.15086638051761156</c:v>
                </c:pt>
                <c:pt idx="350">
                  <c:v>0.15075045628069772</c:v>
                </c:pt>
                <c:pt idx="351">
                  <c:v>0.15063282820881707</c:v>
                </c:pt>
                <c:pt idx="352">
                  <c:v>0.15051351048085213</c:v>
                </c:pt>
                <c:pt idx="353">
                  <c:v>0.15039251721651467</c:v>
                </c:pt>
                <c:pt idx="354">
                  <c:v>0.15026986247626545</c:v>
                </c:pt>
                <c:pt idx="355">
                  <c:v>0.15014556026123813</c:v>
                </c:pt>
                <c:pt idx="356">
                  <c:v>0.15001962451316936</c:v>
                </c:pt>
                <c:pt idx="357">
                  <c:v>0.14989206911433348</c:v>
                </c:pt>
                <c:pt idx="358">
                  <c:v>0.1497629078874822</c:v>
                </c:pt>
                <c:pt idx="359">
                  <c:v>0.14963215459578977</c:v>
                </c:pt>
                <c:pt idx="360">
                  <c:v>0.14949982294280229</c:v>
                </c:pt>
                <c:pt idx="361">
                  <c:v>0.14936592657239259</c:v>
                </c:pt>
                <c:pt idx="362">
                  <c:v>0.14923047906871933</c:v>
                </c:pt>
                <c:pt idx="363">
                  <c:v>0.14909349395619093</c:v>
                </c:pt>
                <c:pt idx="364">
                  <c:v>0.14895498469943402</c:v>
                </c:pt>
                <c:pt idx="365">
                  <c:v>0.14881496470326647</c:v>
                </c:pt>
                <c:pt idx="366">
                  <c:v>0.14867344731267471</c:v>
                </c:pt>
                <c:pt idx="367">
                  <c:v>0.14853044581279565</c:v>
                </c:pt>
                <c:pt idx="368">
                  <c:v>0.14838597342890245</c:v>
                </c:pt>
                <c:pt idx="369">
                  <c:v>0.14824004332639501</c:v>
                </c:pt>
                <c:pt idx="370">
                  <c:v>0.14809266861079415</c:v>
                </c:pt>
                <c:pt idx="371">
                  <c:v>0.14794386232774021</c:v>
                </c:pt>
                <c:pt idx="372">
                  <c:v>0.14779363746299523</c:v>
                </c:pt>
                <c:pt idx="373">
                  <c:v>0.14764200694244964</c:v>
                </c:pt>
                <c:pt idx="374">
                  <c:v>0.14748898363213209</c:v>
                </c:pt>
                <c:pt idx="375">
                  <c:v>0.14733458033822383</c:v>
                </c:pt>
                <c:pt idx="376">
                  <c:v>0.14717880980707637</c:v>
                </c:pt>
                <c:pt idx="377">
                  <c:v>0.14702168472523253</c:v>
                </c:pt>
                <c:pt idx="378">
                  <c:v>0.1468632177194521</c:v>
                </c:pt>
                <c:pt idx="379">
                  <c:v>0.14670342135673989</c:v>
                </c:pt>
                <c:pt idx="380">
                  <c:v>0.14654230814437794</c:v>
                </c:pt>
                <c:pt idx="381">
                  <c:v>0.146379890529961</c:v>
                </c:pt>
                <c:pt idx="382">
                  <c:v>0.14621618090143546</c:v>
                </c:pt>
                <c:pt idx="383">
                  <c:v>0.14605119158714119</c:v>
                </c:pt>
                <c:pt idx="384">
                  <c:v>0.14588493485585721</c:v>
                </c:pt>
                <c:pt idx="385">
                  <c:v>0.14571742291685014</c:v>
                </c:pt>
                <c:pt idx="386">
                  <c:v>0.14554866791992579</c:v>
                </c:pt>
                <c:pt idx="387">
                  <c:v>0.1453786819554842</c:v>
                </c:pt>
                <c:pt idx="388">
                  <c:v>0.14520747705457715</c:v>
                </c:pt>
                <c:pt idx="389">
                  <c:v>0.14503506518896903</c:v>
                </c:pt>
                <c:pt idx="390">
                  <c:v>0.14486145827120053</c:v>
                </c:pt>
                <c:pt idx="391">
                  <c:v>0.14468666815465522</c:v>
                </c:pt>
                <c:pt idx="392">
                  <c:v>0.14451070663362883</c:v>
                </c:pt>
                <c:pt idx="393">
                  <c:v>0.14433358544340125</c:v>
                </c:pt>
                <c:pt idx="394">
                  <c:v>0.14415531626031161</c:v>
                </c:pt>
                <c:pt idx="395">
                  <c:v>0.1439759107018356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7EE-451E-8879-53C95B401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774328"/>
        <c:axId val="624774656"/>
      </c:scatterChart>
      <c:valAx>
        <c:axId val="624774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4774656"/>
        <c:crosses val="autoZero"/>
        <c:crossBetween val="midCat"/>
      </c:valAx>
      <c:valAx>
        <c:axId val="624774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477432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944B-7FCB-42DD-926E-ED7F8225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B074A-AF40-4BD6-BCB8-10FFD3457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4DBF-574F-4A00-8CFA-2BD369AF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9AA5-F84F-4B15-B49D-968CCBBC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AAD69-119C-453C-8CB7-9C6FB76A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301F-E21F-4F84-BBF6-04128A24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78FCA-7431-4729-A465-006E3562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A3FA-9DC9-4AB8-AEDB-3357F4D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B171-275F-4321-B907-D6B0880C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DD7F-245D-48F3-8D77-2B2B6544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76E0B-4F3C-474C-BC82-DD3F3BDA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68D5F-FA91-4EEF-A703-04F1AE7E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24AC-E4C7-4535-81AD-7C3A8816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402A-8F17-46BB-B020-7FA01525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F599-5B32-4D63-856E-4C7C19E4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E59E-E12C-4A58-B202-A2C2C99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E972-2311-49FE-8A33-15BD124E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B1C0-361A-4496-8903-DD135DFC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5588-5D49-41F2-B160-019EDD41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DA37-42BF-4528-A67D-30D5CED3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9B30-CD05-4BD4-9B4B-AEA20F89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8B8B-8E19-4343-99FB-FCD38C5A3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E4EA-9EC9-4F3E-A6C4-A50CEDFB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A0227-206C-47C7-BCC3-823B5586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56EB-BE2C-44FB-AC82-16D1C9ED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F0A7-0499-4F2B-A61A-A8178393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1C77-4964-44FE-BDA1-A9907E9A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EE539-BB8D-4539-8BA3-F275FA08B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D32E-1B2C-48B4-9A64-F54217C2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FD15F-DEA4-4CFB-9FCD-ECC94430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9E5F-C37C-4B48-9CC7-C208506D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B127-17AF-4C45-A435-4224969F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B901-01F8-46D1-B343-4E9270CE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E9F31-0777-47DD-AF46-AF9C1F7B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454D1-78C0-4D7E-BF94-D64F23358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36F67-3927-49D3-8F83-03CB95C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BC265-062F-40EF-B8E8-40DB99BE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19CF8-CDBC-4F08-BD7B-EB89B828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DEF27-5CB2-402C-88A8-F2499444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7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78A3-5AEB-4717-BA95-7B421C31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62FE8-FE09-499B-BA5D-C4759A61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C21C0-B831-4E0D-9D3A-B6C01ADC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B066-7A9B-47F9-AA74-96019E7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3502C-B8A6-4563-8522-4AA34B8C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83320-1659-4DB0-8FE2-799238F5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FD00E-5807-48D4-A97C-C84E935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59C7-69D1-45BB-80B4-1038D39F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196AA-6543-4250-8550-BFBB2041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A2B39-D617-478F-BDAC-E386F5DB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C5DF0-B695-4216-8098-CFD7119C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0077-89A7-4F08-A360-B66D2FC0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D950C-BACD-453E-B523-B800D776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8DE-C45B-46C9-9867-6941D962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2FE0A-9F26-41A0-8B7A-9F0EA82A6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FE8B7-1C1F-4ABC-92EF-EA91D6152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5705-2FB3-4AF1-A1C2-FAF6B4C5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1C36-453C-45AC-A7F6-FBBC818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FA9D9-A7B7-4491-B905-70A6D93E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FC851-D2CA-41F6-9DA7-97043CA9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02B8-64BB-423E-869B-60887B4E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D491-6503-429B-A1B7-F9DDAC91C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93B9-E681-4B2D-B494-E8FCF74DD29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AD39-2FA0-4ABC-A363-BC1899A80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C4F6-8CC9-4A7B-A308-B922E0FAF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529F-B9B5-4333-9ECE-CF7B1BEB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4FFF92"/>
            </a:gs>
            <a:gs pos="62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68B8669-6E78-49D7-BB69-912D1194E34C}"/>
              </a:ext>
            </a:extLst>
          </p:cNvPr>
          <p:cNvSpPr/>
          <p:nvPr/>
        </p:nvSpPr>
        <p:spPr>
          <a:xfrm>
            <a:off x="1962150" y="1066800"/>
            <a:ext cx="914400" cy="914400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DF029D-07D3-46AC-BF74-CA967305E34E}"/>
              </a:ext>
            </a:extLst>
          </p:cNvPr>
          <p:cNvSpPr/>
          <p:nvPr/>
        </p:nvSpPr>
        <p:spPr>
          <a:xfrm>
            <a:off x="6319837" y="1914523"/>
            <a:ext cx="1719264" cy="1719264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2E25E2-BB13-4A47-8F6C-07AC7A665DBA}"/>
              </a:ext>
            </a:extLst>
          </p:cNvPr>
          <p:cNvSpPr/>
          <p:nvPr/>
        </p:nvSpPr>
        <p:spPr>
          <a:xfrm>
            <a:off x="2581274" y="947737"/>
            <a:ext cx="2066925" cy="2066925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B45CD-C64C-4F14-B2B8-CD043809D6C0}"/>
              </a:ext>
            </a:extLst>
          </p:cNvPr>
          <p:cNvSpPr/>
          <p:nvPr/>
        </p:nvSpPr>
        <p:spPr>
          <a:xfrm>
            <a:off x="4538361" y="372072"/>
            <a:ext cx="985838" cy="985838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B8802F-DCC3-40EA-852E-4ECB4D5BE04C}"/>
              </a:ext>
            </a:extLst>
          </p:cNvPr>
          <p:cNvSpPr/>
          <p:nvPr/>
        </p:nvSpPr>
        <p:spPr>
          <a:xfrm>
            <a:off x="4800600" y="2881309"/>
            <a:ext cx="1095377" cy="1095377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272FE0-8224-46CA-BCAB-0D7504127185}"/>
              </a:ext>
            </a:extLst>
          </p:cNvPr>
          <p:cNvSpPr/>
          <p:nvPr/>
        </p:nvSpPr>
        <p:spPr>
          <a:xfrm>
            <a:off x="3271835" y="2774155"/>
            <a:ext cx="1719264" cy="1719264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4AF7BE-DDEF-40B7-9D7D-FA55F826C3D0}"/>
              </a:ext>
            </a:extLst>
          </p:cNvPr>
          <p:cNvSpPr/>
          <p:nvPr/>
        </p:nvSpPr>
        <p:spPr>
          <a:xfrm>
            <a:off x="4922637" y="1822251"/>
            <a:ext cx="689371" cy="689371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214733-577E-4F8E-A5B4-FEBD1FD5BFC0}"/>
              </a:ext>
            </a:extLst>
          </p:cNvPr>
          <p:cNvSpPr/>
          <p:nvPr/>
        </p:nvSpPr>
        <p:spPr>
          <a:xfrm>
            <a:off x="5414361" y="1066800"/>
            <a:ext cx="1243013" cy="1243013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5F41DD-3743-45EA-A14B-52C5D8ADCFF3}"/>
              </a:ext>
            </a:extLst>
          </p:cNvPr>
          <p:cNvSpPr/>
          <p:nvPr/>
        </p:nvSpPr>
        <p:spPr>
          <a:xfrm>
            <a:off x="1261760" y="-236939"/>
            <a:ext cx="1337076" cy="1337076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B2DE72-694E-444D-B08C-7169481946DF}"/>
              </a:ext>
            </a:extLst>
          </p:cNvPr>
          <p:cNvSpPr/>
          <p:nvPr/>
        </p:nvSpPr>
        <p:spPr>
          <a:xfrm>
            <a:off x="2871187" y="455114"/>
            <a:ext cx="441135" cy="441135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E6869-807F-4FF7-A9E7-13157D9A843C}"/>
              </a:ext>
            </a:extLst>
          </p:cNvPr>
          <p:cNvSpPr/>
          <p:nvPr/>
        </p:nvSpPr>
        <p:spPr>
          <a:xfrm>
            <a:off x="3614736" y="-446483"/>
            <a:ext cx="892966" cy="892966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4A9DE2-F9D5-4FE7-9391-31A5886C22EF}"/>
              </a:ext>
            </a:extLst>
          </p:cNvPr>
          <p:cNvSpPr/>
          <p:nvPr/>
        </p:nvSpPr>
        <p:spPr>
          <a:xfrm>
            <a:off x="5414361" y="3157536"/>
            <a:ext cx="1189445" cy="1188837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15F4A3-DD71-415C-A95C-52099C354275}"/>
              </a:ext>
            </a:extLst>
          </p:cNvPr>
          <p:cNvSpPr/>
          <p:nvPr/>
        </p:nvSpPr>
        <p:spPr>
          <a:xfrm>
            <a:off x="6657374" y="912613"/>
            <a:ext cx="557213" cy="557213"/>
          </a:xfrm>
          <a:prstGeom prst="ellipse">
            <a:avLst/>
          </a:prstGeom>
          <a:noFill/>
          <a:ln>
            <a:solidFill>
              <a:schemeClr val="bg1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00359E"/>
            </a:gs>
            <a:gs pos="71000">
              <a:srgbClr val="00206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6443531-8563-419C-A730-2EDEE7DB6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547270"/>
              </p:ext>
            </p:extLst>
          </p:nvPr>
        </p:nvGraphicFramePr>
        <p:xfrm>
          <a:off x="-168442" y="-2045369"/>
          <a:ext cx="13860379" cy="890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339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6443531-8563-419C-A730-2EDEE7DB6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142018"/>
              </p:ext>
            </p:extLst>
          </p:nvPr>
        </p:nvGraphicFramePr>
        <p:xfrm>
          <a:off x="-168442" y="-2045369"/>
          <a:ext cx="13860379" cy="890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C1EE85F-E70E-412B-B829-8A8728E1A813}"/>
              </a:ext>
            </a:extLst>
          </p:cNvPr>
          <p:cNvSpPr/>
          <p:nvPr/>
        </p:nvSpPr>
        <p:spPr>
          <a:xfrm>
            <a:off x="-9159" y="122832"/>
            <a:ext cx="409433" cy="423081"/>
          </a:xfrm>
          <a:prstGeom prst="rect">
            <a:avLst/>
          </a:prstGeom>
          <a:solidFill>
            <a:srgbClr val="003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B1933-DEEF-4A81-9785-F9B6D850EB09}"/>
              </a:ext>
            </a:extLst>
          </p:cNvPr>
          <p:cNvSpPr/>
          <p:nvPr/>
        </p:nvSpPr>
        <p:spPr>
          <a:xfrm>
            <a:off x="-9160" y="545913"/>
            <a:ext cx="409433" cy="423081"/>
          </a:xfrm>
          <a:prstGeom prst="rect">
            <a:avLst/>
          </a:prstGeom>
          <a:solidFill>
            <a:srgbClr val="004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B9949-BA71-464E-9CC0-D227B317C550}"/>
              </a:ext>
            </a:extLst>
          </p:cNvPr>
          <p:cNvSpPr/>
          <p:nvPr/>
        </p:nvSpPr>
        <p:spPr>
          <a:xfrm>
            <a:off x="-9161" y="968994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11BD4-4925-447B-97DF-6B6DBB59DF4C}"/>
              </a:ext>
            </a:extLst>
          </p:cNvPr>
          <p:cNvSpPr/>
          <p:nvPr/>
        </p:nvSpPr>
        <p:spPr>
          <a:xfrm>
            <a:off x="-9162" y="1392075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7CB350-F410-442C-853C-2261EC638EC0}"/>
              </a:ext>
            </a:extLst>
          </p:cNvPr>
          <p:cNvSpPr/>
          <p:nvPr/>
        </p:nvSpPr>
        <p:spPr>
          <a:xfrm>
            <a:off x="-9161" y="1787862"/>
            <a:ext cx="409433" cy="423081"/>
          </a:xfrm>
          <a:prstGeom prst="rect">
            <a:avLst/>
          </a:prstGeom>
          <a:solidFill>
            <a:srgbClr val="003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EE6C2-6D7A-470A-A9B7-0E2C100A6A5B}"/>
              </a:ext>
            </a:extLst>
          </p:cNvPr>
          <p:cNvSpPr/>
          <p:nvPr/>
        </p:nvSpPr>
        <p:spPr>
          <a:xfrm>
            <a:off x="-9162" y="2210943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C725B-CDDA-42A1-A290-A49B67816A9B}"/>
              </a:ext>
            </a:extLst>
          </p:cNvPr>
          <p:cNvSpPr/>
          <p:nvPr/>
        </p:nvSpPr>
        <p:spPr>
          <a:xfrm>
            <a:off x="-9163" y="2634024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06EE2-57B1-47ED-A4EE-C5F749C8CDA5}"/>
              </a:ext>
            </a:extLst>
          </p:cNvPr>
          <p:cNvSpPr/>
          <p:nvPr/>
        </p:nvSpPr>
        <p:spPr>
          <a:xfrm>
            <a:off x="-9164" y="3057105"/>
            <a:ext cx="409433" cy="423081"/>
          </a:xfrm>
          <a:prstGeom prst="rect">
            <a:avLst/>
          </a:prstGeom>
          <a:solidFill>
            <a:srgbClr val="004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0DFA1D-4F55-49BB-8FB6-697310BF12ED}"/>
              </a:ext>
            </a:extLst>
          </p:cNvPr>
          <p:cNvSpPr/>
          <p:nvPr/>
        </p:nvSpPr>
        <p:spPr>
          <a:xfrm>
            <a:off x="-9164" y="3480186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B4018-CD38-4155-AC84-AA53C32586A0}"/>
              </a:ext>
            </a:extLst>
          </p:cNvPr>
          <p:cNvSpPr/>
          <p:nvPr/>
        </p:nvSpPr>
        <p:spPr>
          <a:xfrm>
            <a:off x="-9165" y="3903267"/>
            <a:ext cx="409433" cy="423081"/>
          </a:xfrm>
          <a:prstGeom prst="rect">
            <a:avLst/>
          </a:prstGeom>
          <a:solidFill>
            <a:srgbClr val="003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61E9D9-B206-4F62-8F71-3DFB096303D2}"/>
              </a:ext>
            </a:extLst>
          </p:cNvPr>
          <p:cNvSpPr/>
          <p:nvPr/>
        </p:nvSpPr>
        <p:spPr>
          <a:xfrm>
            <a:off x="-9166" y="4326348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69EF39-BF2B-4C7C-9F86-768923529A05}"/>
              </a:ext>
            </a:extLst>
          </p:cNvPr>
          <p:cNvSpPr/>
          <p:nvPr/>
        </p:nvSpPr>
        <p:spPr>
          <a:xfrm>
            <a:off x="-9167" y="4749429"/>
            <a:ext cx="409433" cy="423081"/>
          </a:xfrm>
          <a:prstGeom prst="rect">
            <a:avLst/>
          </a:prstGeom>
          <a:solidFill>
            <a:srgbClr val="004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D84E0-0B64-4C4D-BFB7-85D90A038026}"/>
              </a:ext>
            </a:extLst>
          </p:cNvPr>
          <p:cNvSpPr/>
          <p:nvPr/>
        </p:nvSpPr>
        <p:spPr>
          <a:xfrm>
            <a:off x="-13648" y="5172510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F7D1F1-8803-411F-AAA2-D7E70412BA51}"/>
              </a:ext>
            </a:extLst>
          </p:cNvPr>
          <p:cNvSpPr/>
          <p:nvPr/>
        </p:nvSpPr>
        <p:spPr>
          <a:xfrm>
            <a:off x="-13649" y="5595591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3FB99-C582-4EC9-80E6-F694A7A779CA}"/>
              </a:ext>
            </a:extLst>
          </p:cNvPr>
          <p:cNvSpPr/>
          <p:nvPr/>
        </p:nvSpPr>
        <p:spPr>
          <a:xfrm>
            <a:off x="-13650" y="6018672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CCD93D-D324-4AC1-BE54-9BF91FDA7A01}"/>
              </a:ext>
            </a:extLst>
          </p:cNvPr>
          <p:cNvSpPr/>
          <p:nvPr/>
        </p:nvSpPr>
        <p:spPr>
          <a:xfrm>
            <a:off x="-13651" y="6441753"/>
            <a:ext cx="409433" cy="423081"/>
          </a:xfrm>
          <a:prstGeom prst="rect">
            <a:avLst/>
          </a:prstGeom>
          <a:solidFill>
            <a:srgbClr val="003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F85B54-B4B5-40CE-BFCE-9D1F0E3B554E}"/>
              </a:ext>
            </a:extLst>
          </p:cNvPr>
          <p:cNvSpPr/>
          <p:nvPr/>
        </p:nvSpPr>
        <p:spPr>
          <a:xfrm>
            <a:off x="395589" y="122832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CEE82A-06BF-433B-8922-22524188242A}"/>
              </a:ext>
            </a:extLst>
          </p:cNvPr>
          <p:cNvSpPr/>
          <p:nvPr/>
        </p:nvSpPr>
        <p:spPr>
          <a:xfrm>
            <a:off x="395588" y="545913"/>
            <a:ext cx="409433" cy="423081"/>
          </a:xfrm>
          <a:prstGeom prst="rect">
            <a:avLst/>
          </a:prstGeom>
          <a:solidFill>
            <a:srgbClr val="003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FBAA3F-6FE2-4188-BD84-C7243236E8BE}"/>
              </a:ext>
            </a:extLst>
          </p:cNvPr>
          <p:cNvSpPr/>
          <p:nvPr/>
        </p:nvSpPr>
        <p:spPr>
          <a:xfrm>
            <a:off x="395587" y="968994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FB5A96-70D7-4D93-B6B0-27671A9F6863}"/>
              </a:ext>
            </a:extLst>
          </p:cNvPr>
          <p:cNvSpPr/>
          <p:nvPr/>
        </p:nvSpPr>
        <p:spPr>
          <a:xfrm>
            <a:off x="395586" y="1392075"/>
            <a:ext cx="409433" cy="423081"/>
          </a:xfrm>
          <a:prstGeom prst="rect">
            <a:avLst/>
          </a:prstGeom>
          <a:solidFill>
            <a:srgbClr val="004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7C2E88-CA4A-4E7B-9269-6FAFDC798CF5}"/>
              </a:ext>
            </a:extLst>
          </p:cNvPr>
          <p:cNvSpPr/>
          <p:nvPr/>
        </p:nvSpPr>
        <p:spPr>
          <a:xfrm>
            <a:off x="395587" y="1787862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67D9C-8586-4F29-B3CA-8663FA85A7ED}"/>
              </a:ext>
            </a:extLst>
          </p:cNvPr>
          <p:cNvSpPr/>
          <p:nvPr/>
        </p:nvSpPr>
        <p:spPr>
          <a:xfrm>
            <a:off x="395586" y="2210943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70BCB6-94EA-4014-A27F-E14916100E13}"/>
              </a:ext>
            </a:extLst>
          </p:cNvPr>
          <p:cNvSpPr/>
          <p:nvPr/>
        </p:nvSpPr>
        <p:spPr>
          <a:xfrm>
            <a:off x="395585" y="2634024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463D90-9DE0-4EDA-9F7C-B053BE524D20}"/>
              </a:ext>
            </a:extLst>
          </p:cNvPr>
          <p:cNvSpPr/>
          <p:nvPr/>
        </p:nvSpPr>
        <p:spPr>
          <a:xfrm>
            <a:off x="395584" y="3057105"/>
            <a:ext cx="409433" cy="423081"/>
          </a:xfrm>
          <a:prstGeom prst="rect">
            <a:avLst/>
          </a:prstGeom>
          <a:solidFill>
            <a:srgbClr val="003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3077B3-2F2E-4552-94C6-DACC334B051B}"/>
              </a:ext>
            </a:extLst>
          </p:cNvPr>
          <p:cNvSpPr/>
          <p:nvPr/>
        </p:nvSpPr>
        <p:spPr>
          <a:xfrm>
            <a:off x="395584" y="3480186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81B5D6-1911-41D1-9FE6-3FB080E539AF}"/>
              </a:ext>
            </a:extLst>
          </p:cNvPr>
          <p:cNvSpPr/>
          <p:nvPr/>
        </p:nvSpPr>
        <p:spPr>
          <a:xfrm>
            <a:off x="395583" y="3903267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69B261-CE1C-4C45-BB87-2CA05A90142A}"/>
              </a:ext>
            </a:extLst>
          </p:cNvPr>
          <p:cNvSpPr/>
          <p:nvPr/>
        </p:nvSpPr>
        <p:spPr>
          <a:xfrm>
            <a:off x="395582" y="4326348"/>
            <a:ext cx="409433" cy="423081"/>
          </a:xfrm>
          <a:prstGeom prst="rect">
            <a:avLst/>
          </a:prstGeom>
          <a:solidFill>
            <a:srgbClr val="004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DB91C5-ECE8-4086-83F6-87105B943C68}"/>
              </a:ext>
            </a:extLst>
          </p:cNvPr>
          <p:cNvSpPr/>
          <p:nvPr/>
        </p:nvSpPr>
        <p:spPr>
          <a:xfrm>
            <a:off x="395581" y="4749429"/>
            <a:ext cx="409433" cy="423081"/>
          </a:xfrm>
          <a:prstGeom prst="rect">
            <a:avLst/>
          </a:prstGeom>
          <a:solidFill>
            <a:srgbClr val="003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90CDCC-782E-4153-B564-847B978E6ABE}"/>
              </a:ext>
            </a:extLst>
          </p:cNvPr>
          <p:cNvSpPr/>
          <p:nvPr/>
        </p:nvSpPr>
        <p:spPr>
          <a:xfrm>
            <a:off x="391100" y="5172510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40A3DC-DAF6-4A3D-B7B8-4F67CEDA1A44}"/>
              </a:ext>
            </a:extLst>
          </p:cNvPr>
          <p:cNvSpPr/>
          <p:nvPr/>
        </p:nvSpPr>
        <p:spPr>
          <a:xfrm>
            <a:off x="391099" y="5595591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49E7D4-C47F-40B3-8F71-4FD478AE1258}"/>
              </a:ext>
            </a:extLst>
          </p:cNvPr>
          <p:cNvSpPr/>
          <p:nvPr/>
        </p:nvSpPr>
        <p:spPr>
          <a:xfrm>
            <a:off x="391098" y="6018672"/>
            <a:ext cx="409433" cy="423081"/>
          </a:xfrm>
          <a:prstGeom prst="rect">
            <a:avLst/>
          </a:prstGeom>
          <a:solidFill>
            <a:srgbClr val="004A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E2E221-DD7F-4845-A789-9017378F6EBE}"/>
              </a:ext>
            </a:extLst>
          </p:cNvPr>
          <p:cNvSpPr/>
          <p:nvPr/>
        </p:nvSpPr>
        <p:spPr>
          <a:xfrm>
            <a:off x="391097" y="6441753"/>
            <a:ext cx="409433" cy="4230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FAA6B6-C990-479C-B215-4F10B404D33B}"/>
              </a:ext>
            </a:extLst>
          </p:cNvPr>
          <p:cNvGrpSpPr/>
          <p:nvPr/>
        </p:nvGrpSpPr>
        <p:grpSpPr>
          <a:xfrm>
            <a:off x="3182200" y="-102356"/>
            <a:ext cx="818673" cy="6742002"/>
            <a:chOff x="-13651" y="122832"/>
            <a:chExt cx="818673" cy="67420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4E901B-9023-4C40-B2F3-ABF81B22F5FA}"/>
                </a:ext>
              </a:extLst>
            </p:cNvPr>
            <p:cNvSpPr/>
            <p:nvPr/>
          </p:nvSpPr>
          <p:spPr>
            <a:xfrm>
              <a:off x="-9159" y="122832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AA6E1F2-08CC-4913-B223-164B23954B55}"/>
                </a:ext>
              </a:extLst>
            </p:cNvPr>
            <p:cNvSpPr/>
            <p:nvPr/>
          </p:nvSpPr>
          <p:spPr>
            <a:xfrm>
              <a:off x="-9160" y="545913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26070C4-2F12-44AE-B2D5-622B14CDA857}"/>
                </a:ext>
              </a:extLst>
            </p:cNvPr>
            <p:cNvSpPr/>
            <p:nvPr/>
          </p:nvSpPr>
          <p:spPr>
            <a:xfrm>
              <a:off x="-9161" y="968994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E1AE3E8-8364-44C8-B7E9-F9D38B39574D}"/>
                </a:ext>
              </a:extLst>
            </p:cNvPr>
            <p:cNvSpPr/>
            <p:nvPr/>
          </p:nvSpPr>
          <p:spPr>
            <a:xfrm>
              <a:off x="-9162" y="1392075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EAD492-8FBC-4E89-8BE2-172F1BD18114}"/>
                </a:ext>
              </a:extLst>
            </p:cNvPr>
            <p:cNvSpPr/>
            <p:nvPr/>
          </p:nvSpPr>
          <p:spPr>
            <a:xfrm>
              <a:off x="-9161" y="1787862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B2CB8CE-F61F-4EBF-933B-35EEFCCFC4E6}"/>
                </a:ext>
              </a:extLst>
            </p:cNvPr>
            <p:cNvSpPr/>
            <p:nvPr/>
          </p:nvSpPr>
          <p:spPr>
            <a:xfrm>
              <a:off x="-9162" y="2210943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CEB098-6580-4A9D-85CC-64B0FDED04C9}"/>
                </a:ext>
              </a:extLst>
            </p:cNvPr>
            <p:cNvSpPr/>
            <p:nvPr/>
          </p:nvSpPr>
          <p:spPr>
            <a:xfrm>
              <a:off x="-9163" y="2634024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E6D546-0C71-4A58-ADE4-823493FFF613}"/>
                </a:ext>
              </a:extLst>
            </p:cNvPr>
            <p:cNvSpPr/>
            <p:nvPr/>
          </p:nvSpPr>
          <p:spPr>
            <a:xfrm>
              <a:off x="-9164" y="3057105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7CC835-8240-484C-BBBB-4984F2544E03}"/>
                </a:ext>
              </a:extLst>
            </p:cNvPr>
            <p:cNvSpPr/>
            <p:nvPr/>
          </p:nvSpPr>
          <p:spPr>
            <a:xfrm>
              <a:off x="-9164" y="3480186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81ADC-4FE9-465C-81F4-6F21B4777C35}"/>
                </a:ext>
              </a:extLst>
            </p:cNvPr>
            <p:cNvSpPr/>
            <p:nvPr/>
          </p:nvSpPr>
          <p:spPr>
            <a:xfrm>
              <a:off x="-9165" y="3903267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C11BDE8-9D01-458A-8E32-0F224B10C596}"/>
                </a:ext>
              </a:extLst>
            </p:cNvPr>
            <p:cNvSpPr/>
            <p:nvPr/>
          </p:nvSpPr>
          <p:spPr>
            <a:xfrm>
              <a:off x="-9166" y="4326348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89E04C5-BA2B-47B3-9A91-D086E81F1987}"/>
                </a:ext>
              </a:extLst>
            </p:cNvPr>
            <p:cNvSpPr/>
            <p:nvPr/>
          </p:nvSpPr>
          <p:spPr>
            <a:xfrm>
              <a:off x="-9167" y="4749429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9EEDA6-4B60-48C6-9A8C-013F3782E9C9}"/>
                </a:ext>
              </a:extLst>
            </p:cNvPr>
            <p:cNvSpPr/>
            <p:nvPr/>
          </p:nvSpPr>
          <p:spPr>
            <a:xfrm>
              <a:off x="-13648" y="5172510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0CB3858-4BCB-4A79-8F92-2A05D0EF9EF7}"/>
                </a:ext>
              </a:extLst>
            </p:cNvPr>
            <p:cNvSpPr/>
            <p:nvPr/>
          </p:nvSpPr>
          <p:spPr>
            <a:xfrm>
              <a:off x="-13649" y="5595591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C614CA-6123-45FE-8E08-A0B0425F47E0}"/>
                </a:ext>
              </a:extLst>
            </p:cNvPr>
            <p:cNvSpPr/>
            <p:nvPr/>
          </p:nvSpPr>
          <p:spPr>
            <a:xfrm>
              <a:off x="-13650" y="6018672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87E101-D9A7-421A-A3FC-AAF9AB5F605C}"/>
                </a:ext>
              </a:extLst>
            </p:cNvPr>
            <p:cNvSpPr/>
            <p:nvPr/>
          </p:nvSpPr>
          <p:spPr>
            <a:xfrm>
              <a:off x="-13651" y="6441753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33D640-69FC-4C4A-8FF1-F7D9120E3693}"/>
                </a:ext>
              </a:extLst>
            </p:cNvPr>
            <p:cNvSpPr/>
            <p:nvPr/>
          </p:nvSpPr>
          <p:spPr>
            <a:xfrm>
              <a:off x="395589" y="122832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7DF51DC-4023-4ABC-903C-C5CF86E4D5C1}"/>
                </a:ext>
              </a:extLst>
            </p:cNvPr>
            <p:cNvSpPr/>
            <p:nvPr/>
          </p:nvSpPr>
          <p:spPr>
            <a:xfrm>
              <a:off x="395588" y="545913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2620E42-7C9E-4804-ACF9-B1ABCC7A7089}"/>
                </a:ext>
              </a:extLst>
            </p:cNvPr>
            <p:cNvSpPr/>
            <p:nvPr/>
          </p:nvSpPr>
          <p:spPr>
            <a:xfrm>
              <a:off x="395587" y="968994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69BA432-6929-4791-B8E9-F85FADFAD08F}"/>
                </a:ext>
              </a:extLst>
            </p:cNvPr>
            <p:cNvSpPr/>
            <p:nvPr/>
          </p:nvSpPr>
          <p:spPr>
            <a:xfrm>
              <a:off x="395586" y="1392075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B17CD0-C375-495B-8E26-5A477E3A0C67}"/>
                </a:ext>
              </a:extLst>
            </p:cNvPr>
            <p:cNvSpPr/>
            <p:nvPr/>
          </p:nvSpPr>
          <p:spPr>
            <a:xfrm>
              <a:off x="395587" y="1787862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6D341A-C6CF-4CA0-B1FC-9165E8E79F08}"/>
                </a:ext>
              </a:extLst>
            </p:cNvPr>
            <p:cNvSpPr/>
            <p:nvPr/>
          </p:nvSpPr>
          <p:spPr>
            <a:xfrm>
              <a:off x="395586" y="2210943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DCD3F-F9FB-4252-8212-2B6756C062C1}"/>
                </a:ext>
              </a:extLst>
            </p:cNvPr>
            <p:cNvSpPr/>
            <p:nvPr/>
          </p:nvSpPr>
          <p:spPr>
            <a:xfrm>
              <a:off x="395585" y="2634024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F30F903-8A05-479A-B509-36E241DF3605}"/>
                </a:ext>
              </a:extLst>
            </p:cNvPr>
            <p:cNvSpPr/>
            <p:nvPr/>
          </p:nvSpPr>
          <p:spPr>
            <a:xfrm>
              <a:off x="395584" y="3057105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5830C7B-26D6-42C4-9A72-8688AA0B8B27}"/>
                </a:ext>
              </a:extLst>
            </p:cNvPr>
            <p:cNvSpPr/>
            <p:nvPr/>
          </p:nvSpPr>
          <p:spPr>
            <a:xfrm>
              <a:off x="395584" y="3480186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8C1619A-18E3-4244-89CD-54B260B648D1}"/>
                </a:ext>
              </a:extLst>
            </p:cNvPr>
            <p:cNvSpPr/>
            <p:nvPr/>
          </p:nvSpPr>
          <p:spPr>
            <a:xfrm>
              <a:off x="395583" y="3903267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3278AF0-03AD-4283-A35C-AE3352879A59}"/>
                </a:ext>
              </a:extLst>
            </p:cNvPr>
            <p:cNvSpPr/>
            <p:nvPr/>
          </p:nvSpPr>
          <p:spPr>
            <a:xfrm>
              <a:off x="395582" y="4326348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81DF7D7-5DF3-4631-AEE2-F14C5D11C3D3}"/>
                </a:ext>
              </a:extLst>
            </p:cNvPr>
            <p:cNvSpPr/>
            <p:nvPr/>
          </p:nvSpPr>
          <p:spPr>
            <a:xfrm>
              <a:off x="395581" y="4749429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5D8587-5265-47F2-BFC9-E0C4640B0C13}"/>
                </a:ext>
              </a:extLst>
            </p:cNvPr>
            <p:cNvSpPr/>
            <p:nvPr/>
          </p:nvSpPr>
          <p:spPr>
            <a:xfrm>
              <a:off x="391100" y="5172510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9C3F522-2F1C-45DD-AAE1-704C8EDBC5F3}"/>
                </a:ext>
              </a:extLst>
            </p:cNvPr>
            <p:cNvSpPr/>
            <p:nvPr/>
          </p:nvSpPr>
          <p:spPr>
            <a:xfrm>
              <a:off x="391099" y="5595591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C0018C2-C7E3-4237-A07E-283D4EE71A3D}"/>
                </a:ext>
              </a:extLst>
            </p:cNvPr>
            <p:cNvSpPr/>
            <p:nvPr/>
          </p:nvSpPr>
          <p:spPr>
            <a:xfrm>
              <a:off x="391098" y="6018672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E135DD2-EFE3-4DCF-BC22-37F440075F5A}"/>
                </a:ext>
              </a:extLst>
            </p:cNvPr>
            <p:cNvSpPr/>
            <p:nvPr/>
          </p:nvSpPr>
          <p:spPr>
            <a:xfrm>
              <a:off x="391097" y="6441753"/>
              <a:ext cx="409433" cy="42308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09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Lehman</dc:creator>
  <cp:lastModifiedBy>Matthew Lehman</cp:lastModifiedBy>
  <cp:revision>10</cp:revision>
  <dcterms:created xsi:type="dcterms:W3CDTF">2018-02-21T19:51:47Z</dcterms:created>
  <dcterms:modified xsi:type="dcterms:W3CDTF">2018-03-27T18:16:24Z</dcterms:modified>
</cp:coreProperties>
</file>