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60"/>
  </p:normalViewPr>
  <p:slideViewPr>
    <p:cSldViewPr snapToGrid="0">
      <p:cViewPr varScale="1">
        <p:scale>
          <a:sx n="64" d="100"/>
          <a:sy n="64" d="100"/>
        </p:scale>
        <p:origin x="90" y="37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12816-7258-493B-996E-19BEC7B23A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D5CF21-2E11-4B43-9ED1-2E3175D09D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39649C-6694-4436-BEC9-9F4E408F7B1A}"/>
              </a:ext>
            </a:extLst>
          </p:cNvPr>
          <p:cNvSpPr>
            <a:spLocks noGrp="1"/>
          </p:cNvSpPr>
          <p:nvPr>
            <p:ph type="dt" sz="half" idx="10"/>
          </p:nvPr>
        </p:nvSpPr>
        <p:spPr/>
        <p:txBody>
          <a:bodyPr/>
          <a:lstStyle/>
          <a:p>
            <a:fld id="{9464A001-252E-4A7D-86AC-9E77C5B3ABE6}" type="datetimeFigureOut">
              <a:rPr lang="en-US" smtClean="0"/>
              <a:t>5/1/2021</a:t>
            </a:fld>
            <a:endParaRPr lang="en-US"/>
          </a:p>
        </p:txBody>
      </p:sp>
      <p:sp>
        <p:nvSpPr>
          <p:cNvPr id="5" name="Footer Placeholder 4">
            <a:extLst>
              <a:ext uri="{FF2B5EF4-FFF2-40B4-BE49-F238E27FC236}">
                <a16:creationId xmlns:a16="http://schemas.microsoft.com/office/drawing/2014/main" id="{676364B1-9315-452E-A82D-B50416CAE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03C0EC-85D4-4A23-BD74-99ECD628347E}"/>
              </a:ext>
            </a:extLst>
          </p:cNvPr>
          <p:cNvSpPr>
            <a:spLocks noGrp="1"/>
          </p:cNvSpPr>
          <p:nvPr>
            <p:ph type="sldNum" sz="quarter" idx="12"/>
          </p:nvPr>
        </p:nvSpPr>
        <p:spPr/>
        <p:txBody>
          <a:bodyPr/>
          <a:lstStyle/>
          <a:p>
            <a:fld id="{F3E87832-D997-44CF-9174-D5662312F9EF}" type="slidenum">
              <a:rPr lang="en-US" smtClean="0"/>
              <a:t>‹#›</a:t>
            </a:fld>
            <a:endParaRPr lang="en-US"/>
          </a:p>
        </p:txBody>
      </p:sp>
    </p:spTree>
    <p:extLst>
      <p:ext uri="{BB962C8B-B14F-4D97-AF65-F5344CB8AC3E}">
        <p14:creationId xmlns:p14="http://schemas.microsoft.com/office/powerpoint/2010/main" val="1435512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7B42-79A1-4DB2-934A-AB542ADF49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E85515-E0C1-495D-8E39-BFAF1AB11F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538FB9-8800-46BA-82E7-819CF1D18520}"/>
              </a:ext>
            </a:extLst>
          </p:cNvPr>
          <p:cNvSpPr>
            <a:spLocks noGrp="1"/>
          </p:cNvSpPr>
          <p:nvPr>
            <p:ph type="dt" sz="half" idx="10"/>
          </p:nvPr>
        </p:nvSpPr>
        <p:spPr/>
        <p:txBody>
          <a:bodyPr/>
          <a:lstStyle/>
          <a:p>
            <a:fld id="{9464A001-252E-4A7D-86AC-9E77C5B3ABE6}" type="datetimeFigureOut">
              <a:rPr lang="en-US" smtClean="0"/>
              <a:t>5/1/2021</a:t>
            </a:fld>
            <a:endParaRPr lang="en-US"/>
          </a:p>
        </p:txBody>
      </p:sp>
      <p:sp>
        <p:nvSpPr>
          <p:cNvPr id="5" name="Footer Placeholder 4">
            <a:extLst>
              <a:ext uri="{FF2B5EF4-FFF2-40B4-BE49-F238E27FC236}">
                <a16:creationId xmlns:a16="http://schemas.microsoft.com/office/drawing/2014/main" id="{E4E3C909-4E04-45B8-9949-D3DAA5376B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18FC7-B7D5-4F50-AFE8-1EA85D3886EF}"/>
              </a:ext>
            </a:extLst>
          </p:cNvPr>
          <p:cNvSpPr>
            <a:spLocks noGrp="1"/>
          </p:cNvSpPr>
          <p:nvPr>
            <p:ph type="sldNum" sz="quarter" idx="12"/>
          </p:nvPr>
        </p:nvSpPr>
        <p:spPr/>
        <p:txBody>
          <a:bodyPr/>
          <a:lstStyle/>
          <a:p>
            <a:fld id="{F3E87832-D997-44CF-9174-D5662312F9EF}" type="slidenum">
              <a:rPr lang="en-US" smtClean="0"/>
              <a:t>‹#›</a:t>
            </a:fld>
            <a:endParaRPr lang="en-US"/>
          </a:p>
        </p:txBody>
      </p:sp>
    </p:spTree>
    <p:extLst>
      <p:ext uri="{BB962C8B-B14F-4D97-AF65-F5344CB8AC3E}">
        <p14:creationId xmlns:p14="http://schemas.microsoft.com/office/powerpoint/2010/main" val="2749247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CF003D-545B-4B3D-A689-B7A0AA59DD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22C9B9-966A-4E34-BF39-0A6554DC2E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5CB38D-9CC5-42EF-9043-57E00D16D572}"/>
              </a:ext>
            </a:extLst>
          </p:cNvPr>
          <p:cNvSpPr>
            <a:spLocks noGrp="1"/>
          </p:cNvSpPr>
          <p:nvPr>
            <p:ph type="dt" sz="half" idx="10"/>
          </p:nvPr>
        </p:nvSpPr>
        <p:spPr/>
        <p:txBody>
          <a:bodyPr/>
          <a:lstStyle/>
          <a:p>
            <a:fld id="{9464A001-252E-4A7D-86AC-9E77C5B3ABE6}" type="datetimeFigureOut">
              <a:rPr lang="en-US" smtClean="0"/>
              <a:t>5/1/2021</a:t>
            </a:fld>
            <a:endParaRPr lang="en-US"/>
          </a:p>
        </p:txBody>
      </p:sp>
      <p:sp>
        <p:nvSpPr>
          <p:cNvPr id="5" name="Footer Placeholder 4">
            <a:extLst>
              <a:ext uri="{FF2B5EF4-FFF2-40B4-BE49-F238E27FC236}">
                <a16:creationId xmlns:a16="http://schemas.microsoft.com/office/drawing/2014/main" id="{15115347-EC9E-4FC8-98B0-FF6C9BAC6B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2B9A09-7F87-4F84-80D2-2EBEAEE3313B}"/>
              </a:ext>
            </a:extLst>
          </p:cNvPr>
          <p:cNvSpPr>
            <a:spLocks noGrp="1"/>
          </p:cNvSpPr>
          <p:nvPr>
            <p:ph type="sldNum" sz="quarter" idx="12"/>
          </p:nvPr>
        </p:nvSpPr>
        <p:spPr/>
        <p:txBody>
          <a:bodyPr/>
          <a:lstStyle/>
          <a:p>
            <a:fld id="{F3E87832-D997-44CF-9174-D5662312F9EF}" type="slidenum">
              <a:rPr lang="en-US" smtClean="0"/>
              <a:t>‹#›</a:t>
            </a:fld>
            <a:endParaRPr lang="en-US"/>
          </a:p>
        </p:txBody>
      </p:sp>
    </p:spTree>
    <p:extLst>
      <p:ext uri="{BB962C8B-B14F-4D97-AF65-F5344CB8AC3E}">
        <p14:creationId xmlns:p14="http://schemas.microsoft.com/office/powerpoint/2010/main" val="1240387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6969F-E92E-4293-BE1B-9729ED7E6B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0F3403-4CA7-4B1C-9C59-152B668DE2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47889F-4695-45E9-A94E-9001B30AC20A}"/>
              </a:ext>
            </a:extLst>
          </p:cNvPr>
          <p:cNvSpPr>
            <a:spLocks noGrp="1"/>
          </p:cNvSpPr>
          <p:nvPr>
            <p:ph type="dt" sz="half" idx="10"/>
          </p:nvPr>
        </p:nvSpPr>
        <p:spPr/>
        <p:txBody>
          <a:bodyPr/>
          <a:lstStyle/>
          <a:p>
            <a:fld id="{9464A001-252E-4A7D-86AC-9E77C5B3ABE6}" type="datetimeFigureOut">
              <a:rPr lang="en-US" smtClean="0"/>
              <a:t>5/1/2021</a:t>
            </a:fld>
            <a:endParaRPr lang="en-US"/>
          </a:p>
        </p:txBody>
      </p:sp>
      <p:sp>
        <p:nvSpPr>
          <p:cNvPr id="5" name="Footer Placeholder 4">
            <a:extLst>
              <a:ext uri="{FF2B5EF4-FFF2-40B4-BE49-F238E27FC236}">
                <a16:creationId xmlns:a16="http://schemas.microsoft.com/office/drawing/2014/main" id="{22735955-849A-49E5-8513-48981B1AC6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8C5716-8950-4619-83D5-CF043F7283C4}"/>
              </a:ext>
            </a:extLst>
          </p:cNvPr>
          <p:cNvSpPr>
            <a:spLocks noGrp="1"/>
          </p:cNvSpPr>
          <p:nvPr>
            <p:ph type="sldNum" sz="quarter" idx="12"/>
          </p:nvPr>
        </p:nvSpPr>
        <p:spPr/>
        <p:txBody>
          <a:bodyPr/>
          <a:lstStyle/>
          <a:p>
            <a:fld id="{F3E87832-D997-44CF-9174-D5662312F9EF}" type="slidenum">
              <a:rPr lang="en-US" smtClean="0"/>
              <a:t>‹#›</a:t>
            </a:fld>
            <a:endParaRPr lang="en-US"/>
          </a:p>
        </p:txBody>
      </p:sp>
    </p:spTree>
    <p:extLst>
      <p:ext uri="{BB962C8B-B14F-4D97-AF65-F5344CB8AC3E}">
        <p14:creationId xmlns:p14="http://schemas.microsoft.com/office/powerpoint/2010/main" val="1201344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799B-8BC1-4F74-A618-0A5781F223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D4929F-E7D7-4CE1-89CC-2ED934DF01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35DFC9-6012-4BB4-BFAA-7917A2330090}"/>
              </a:ext>
            </a:extLst>
          </p:cNvPr>
          <p:cNvSpPr>
            <a:spLocks noGrp="1"/>
          </p:cNvSpPr>
          <p:nvPr>
            <p:ph type="dt" sz="half" idx="10"/>
          </p:nvPr>
        </p:nvSpPr>
        <p:spPr/>
        <p:txBody>
          <a:bodyPr/>
          <a:lstStyle/>
          <a:p>
            <a:fld id="{9464A001-252E-4A7D-86AC-9E77C5B3ABE6}" type="datetimeFigureOut">
              <a:rPr lang="en-US" smtClean="0"/>
              <a:t>5/1/2021</a:t>
            </a:fld>
            <a:endParaRPr lang="en-US"/>
          </a:p>
        </p:txBody>
      </p:sp>
      <p:sp>
        <p:nvSpPr>
          <p:cNvPr id="5" name="Footer Placeholder 4">
            <a:extLst>
              <a:ext uri="{FF2B5EF4-FFF2-40B4-BE49-F238E27FC236}">
                <a16:creationId xmlns:a16="http://schemas.microsoft.com/office/drawing/2014/main" id="{9644713B-4361-4CC3-8CC1-CA61441B07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9BD9B3-4BF9-4D3A-AFDF-8E390D29B136}"/>
              </a:ext>
            </a:extLst>
          </p:cNvPr>
          <p:cNvSpPr>
            <a:spLocks noGrp="1"/>
          </p:cNvSpPr>
          <p:nvPr>
            <p:ph type="sldNum" sz="quarter" idx="12"/>
          </p:nvPr>
        </p:nvSpPr>
        <p:spPr/>
        <p:txBody>
          <a:bodyPr/>
          <a:lstStyle/>
          <a:p>
            <a:fld id="{F3E87832-D997-44CF-9174-D5662312F9EF}" type="slidenum">
              <a:rPr lang="en-US" smtClean="0"/>
              <a:t>‹#›</a:t>
            </a:fld>
            <a:endParaRPr lang="en-US"/>
          </a:p>
        </p:txBody>
      </p:sp>
    </p:spTree>
    <p:extLst>
      <p:ext uri="{BB962C8B-B14F-4D97-AF65-F5344CB8AC3E}">
        <p14:creationId xmlns:p14="http://schemas.microsoft.com/office/powerpoint/2010/main" val="2465060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BA4DE-9BB3-485F-8A17-76BE06BF18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21C173-DF02-4516-BEDB-0D8596BA9D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07965E-32B6-4180-BF41-09D84162FE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4FC950-7421-464A-A3AA-165C6FA15AF2}"/>
              </a:ext>
            </a:extLst>
          </p:cNvPr>
          <p:cNvSpPr>
            <a:spLocks noGrp="1"/>
          </p:cNvSpPr>
          <p:nvPr>
            <p:ph type="dt" sz="half" idx="10"/>
          </p:nvPr>
        </p:nvSpPr>
        <p:spPr/>
        <p:txBody>
          <a:bodyPr/>
          <a:lstStyle/>
          <a:p>
            <a:fld id="{9464A001-252E-4A7D-86AC-9E77C5B3ABE6}" type="datetimeFigureOut">
              <a:rPr lang="en-US" smtClean="0"/>
              <a:t>5/1/2021</a:t>
            </a:fld>
            <a:endParaRPr lang="en-US"/>
          </a:p>
        </p:txBody>
      </p:sp>
      <p:sp>
        <p:nvSpPr>
          <p:cNvPr id="6" name="Footer Placeholder 5">
            <a:extLst>
              <a:ext uri="{FF2B5EF4-FFF2-40B4-BE49-F238E27FC236}">
                <a16:creationId xmlns:a16="http://schemas.microsoft.com/office/drawing/2014/main" id="{E41A1FC5-C284-4653-AD16-B6B0EEB296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544A16-3D51-4992-B71F-F29D5ADDA77B}"/>
              </a:ext>
            </a:extLst>
          </p:cNvPr>
          <p:cNvSpPr>
            <a:spLocks noGrp="1"/>
          </p:cNvSpPr>
          <p:nvPr>
            <p:ph type="sldNum" sz="quarter" idx="12"/>
          </p:nvPr>
        </p:nvSpPr>
        <p:spPr/>
        <p:txBody>
          <a:bodyPr/>
          <a:lstStyle/>
          <a:p>
            <a:fld id="{F3E87832-D997-44CF-9174-D5662312F9EF}" type="slidenum">
              <a:rPr lang="en-US" smtClean="0"/>
              <a:t>‹#›</a:t>
            </a:fld>
            <a:endParaRPr lang="en-US"/>
          </a:p>
        </p:txBody>
      </p:sp>
    </p:spTree>
    <p:extLst>
      <p:ext uri="{BB962C8B-B14F-4D97-AF65-F5344CB8AC3E}">
        <p14:creationId xmlns:p14="http://schemas.microsoft.com/office/powerpoint/2010/main" val="1053597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D7EB2-FFFA-4A82-B7C3-DE4D8A21FF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04EC1F-CB30-4EA4-AD0E-0EB42A6521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688382-67B1-4CDF-AD75-BCCFC802E7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3648DC-46DB-4AB1-BEDC-8DA4EAE8FE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C225D4-B52B-434C-A2C7-B9B62F391E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673C8C-CD8B-4ECF-AC3C-26E577A77554}"/>
              </a:ext>
            </a:extLst>
          </p:cNvPr>
          <p:cNvSpPr>
            <a:spLocks noGrp="1"/>
          </p:cNvSpPr>
          <p:nvPr>
            <p:ph type="dt" sz="half" idx="10"/>
          </p:nvPr>
        </p:nvSpPr>
        <p:spPr/>
        <p:txBody>
          <a:bodyPr/>
          <a:lstStyle/>
          <a:p>
            <a:fld id="{9464A001-252E-4A7D-86AC-9E77C5B3ABE6}" type="datetimeFigureOut">
              <a:rPr lang="en-US" smtClean="0"/>
              <a:t>5/1/2021</a:t>
            </a:fld>
            <a:endParaRPr lang="en-US"/>
          </a:p>
        </p:txBody>
      </p:sp>
      <p:sp>
        <p:nvSpPr>
          <p:cNvPr id="8" name="Footer Placeholder 7">
            <a:extLst>
              <a:ext uri="{FF2B5EF4-FFF2-40B4-BE49-F238E27FC236}">
                <a16:creationId xmlns:a16="http://schemas.microsoft.com/office/drawing/2014/main" id="{9EA8CEF9-4EE6-4CB6-BCC2-B7CD9AF454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F5A6C0-27BE-4A5D-95C7-E35559C03E0B}"/>
              </a:ext>
            </a:extLst>
          </p:cNvPr>
          <p:cNvSpPr>
            <a:spLocks noGrp="1"/>
          </p:cNvSpPr>
          <p:nvPr>
            <p:ph type="sldNum" sz="quarter" idx="12"/>
          </p:nvPr>
        </p:nvSpPr>
        <p:spPr/>
        <p:txBody>
          <a:bodyPr/>
          <a:lstStyle/>
          <a:p>
            <a:fld id="{F3E87832-D997-44CF-9174-D5662312F9EF}" type="slidenum">
              <a:rPr lang="en-US" smtClean="0"/>
              <a:t>‹#›</a:t>
            </a:fld>
            <a:endParaRPr lang="en-US"/>
          </a:p>
        </p:txBody>
      </p:sp>
    </p:spTree>
    <p:extLst>
      <p:ext uri="{BB962C8B-B14F-4D97-AF65-F5344CB8AC3E}">
        <p14:creationId xmlns:p14="http://schemas.microsoft.com/office/powerpoint/2010/main" val="2797310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DD74B-2479-4CD6-8A52-18AF2D1365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B2E156-D046-4C00-B438-C19A1F8B69AB}"/>
              </a:ext>
            </a:extLst>
          </p:cNvPr>
          <p:cNvSpPr>
            <a:spLocks noGrp="1"/>
          </p:cNvSpPr>
          <p:nvPr>
            <p:ph type="dt" sz="half" idx="10"/>
          </p:nvPr>
        </p:nvSpPr>
        <p:spPr/>
        <p:txBody>
          <a:bodyPr/>
          <a:lstStyle/>
          <a:p>
            <a:fld id="{9464A001-252E-4A7D-86AC-9E77C5B3ABE6}" type="datetimeFigureOut">
              <a:rPr lang="en-US" smtClean="0"/>
              <a:t>5/1/2021</a:t>
            </a:fld>
            <a:endParaRPr lang="en-US"/>
          </a:p>
        </p:txBody>
      </p:sp>
      <p:sp>
        <p:nvSpPr>
          <p:cNvPr id="4" name="Footer Placeholder 3">
            <a:extLst>
              <a:ext uri="{FF2B5EF4-FFF2-40B4-BE49-F238E27FC236}">
                <a16:creationId xmlns:a16="http://schemas.microsoft.com/office/drawing/2014/main" id="{57916C91-2859-49DB-AF7A-546BDD5FEC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26E57E-3B60-47F9-BD27-32D5753ADAEB}"/>
              </a:ext>
            </a:extLst>
          </p:cNvPr>
          <p:cNvSpPr>
            <a:spLocks noGrp="1"/>
          </p:cNvSpPr>
          <p:nvPr>
            <p:ph type="sldNum" sz="quarter" idx="12"/>
          </p:nvPr>
        </p:nvSpPr>
        <p:spPr/>
        <p:txBody>
          <a:bodyPr/>
          <a:lstStyle/>
          <a:p>
            <a:fld id="{F3E87832-D997-44CF-9174-D5662312F9EF}" type="slidenum">
              <a:rPr lang="en-US" smtClean="0"/>
              <a:t>‹#›</a:t>
            </a:fld>
            <a:endParaRPr lang="en-US"/>
          </a:p>
        </p:txBody>
      </p:sp>
    </p:spTree>
    <p:extLst>
      <p:ext uri="{BB962C8B-B14F-4D97-AF65-F5344CB8AC3E}">
        <p14:creationId xmlns:p14="http://schemas.microsoft.com/office/powerpoint/2010/main" val="2789413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37E511-B2A3-4060-A73E-FFC33D743A79}"/>
              </a:ext>
            </a:extLst>
          </p:cNvPr>
          <p:cNvSpPr>
            <a:spLocks noGrp="1"/>
          </p:cNvSpPr>
          <p:nvPr>
            <p:ph type="dt" sz="half" idx="10"/>
          </p:nvPr>
        </p:nvSpPr>
        <p:spPr/>
        <p:txBody>
          <a:bodyPr/>
          <a:lstStyle/>
          <a:p>
            <a:fld id="{9464A001-252E-4A7D-86AC-9E77C5B3ABE6}" type="datetimeFigureOut">
              <a:rPr lang="en-US" smtClean="0"/>
              <a:t>5/1/2021</a:t>
            </a:fld>
            <a:endParaRPr lang="en-US"/>
          </a:p>
        </p:txBody>
      </p:sp>
      <p:sp>
        <p:nvSpPr>
          <p:cNvPr id="3" name="Footer Placeholder 2">
            <a:extLst>
              <a:ext uri="{FF2B5EF4-FFF2-40B4-BE49-F238E27FC236}">
                <a16:creationId xmlns:a16="http://schemas.microsoft.com/office/drawing/2014/main" id="{92FF8378-4612-4650-AC11-5A2C71281B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64EE8A-2DC1-45DF-ACC4-5278B65AA53D}"/>
              </a:ext>
            </a:extLst>
          </p:cNvPr>
          <p:cNvSpPr>
            <a:spLocks noGrp="1"/>
          </p:cNvSpPr>
          <p:nvPr>
            <p:ph type="sldNum" sz="quarter" idx="12"/>
          </p:nvPr>
        </p:nvSpPr>
        <p:spPr/>
        <p:txBody>
          <a:bodyPr/>
          <a:lstStyle/>
          <a:p>
            <a:fld id="{F3E87832-D997-44CF-9174-D5662312F9EF}" type="slidenum">
              <a:rPr lang="en-US" smtClean="0"/>
              <a:t>‹#›</a:t>
            </a:fld>
            <a:endParaRPr lang="en-US"/>
          </a:p>
        </p:txBody>
      </p:sp>
    </p:spTree>
    <p:extLst>
      <p:ext uri="{BB962C8B-B14F-4D97-AF65-F5344CB8AC3E}">
        <p14:creationId xmlns:p14="http://schemas.microsoft.com/office/powerpoint/2010/main" val="4078524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6B7DB-E8A1-475A-BD44-10499288E5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EC65B9-F5AE-47B3-BA78-CFFD56A99D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E372F3-C211-4A2D-9520-8D82F5A0F3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3B20D5-8DAA-40C7-B0BC-DB6BA8DD8B99}"/>
              </a:ext>
            </a:extLst>
          </p:cNvPr>
          <p:cNvSpPr>
            <a:spLocks noGrp="1"/>
          </p:cNvSpPr>
          <p:nvPr>
            <p:ph type="dt" sz="half" idx="10"/>
          </p:nvPr>
        </p:nvSpPr>
        <p:spPr/>
        <p:txBody>
          <a:bodyPr/>
          <a:lstStyle/>
          <a:p>
            <a:fld id="{9464A001-252E-4A7D-86AC-9E77C5B3ABE6}" type="datetimeFigureOut">
              <a:rPr lang="en-US" smtClean="0"/>
              <a:t>5/1/2021</a:t>
            </a:fld>
            <a:endParaRPr lang="en-US"/>
          </a:p>
        </p:txBody>
      </p:sp>
      <p:sp>
        <p:nvSpPr>
          <p:cNvPr id="6" name="Footer Placeholder 5">
            <a:extLst>
              <a:ext uri="{FF2B5EF4-FFF2-40B4-BE49-F238E27FC236}">
                <a16:creationId xmlns:a16="http://schemas.microsoft.com/office/drawing/2014/main" id="{1441E60E-93E0-4746-86A0-95CCEF5F34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2D5DE7-BDF3-4121-9969-9194F77D1111}"/>
              </a:ext>
            </a:extLst>
          </p:cNvPr>
          <p:cNvSpPr>
            <a:spLocks noGrp="1"/>
          </p:cNvSpPr>
          <p:nvPr>
            <p:ph type="sldNum" sz="quarter" idx="12"/>
          </p:nvPr>
        </p:nvSpPr>
        <p:spPr/>
        <p:txBody>
          <a:bodyPr/>
          <a:lstStyle/>
          <a:p>
            <a:fld id="{F3E87832-D997-44CF-9174-D5662312F9EF}" type="slidenum">
              <a:rPr lang="en-US" smtClean="0"/>
              <a:t>‹#›</a:t>
            </a:fld>
            <a:endParaRPr lang="en-US"/>
          </a:p>
        </p:txBody>
      </p:sp>
    </p:spTree>
    <p:extLst>
      <p:ext uri="{BB962C8B-B14F-4D97-AF65-F5344CB8AC3E}">
        <p14:creationId xmlns:p14="http://schemas.microsoft.com/office/powerpoint/2010/main" val="3765907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95F60-A70D-496F-A89D-E06251782C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C1E0CC-FE40-4059-AE76-C27E64B2AD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76E76-8B5C-4BA1-8AD8-E290538359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F90234-8363-4E0A-824E-473FD64F42DA}"/>
              </a:ext>
            </a:extLst>
          </p:cNvPr>
          <p:cNvSpPr>
            <a:spLocks noGrp="1"/>
          </p:cNvSpPr>
          <p:nvPr>
            <p:ph type="dt" sz="half" idx="10"/>
          </p:nvPr>
        </p:nvSpPr>
        <p:spPr/>
        <p:txBody>
          <a:bodyPr/>
          <a:lstStyle/>
          <a:p>
            <a:fld id="{9464A001-252E-4A7D-86AC-9E77C5B3ABE6}" type="datetimeFigureOut">
              <a:rPr lang="en-US" smtClean="0"/>
              <a:t>5/1/2021</a:t>
            </a:fld>
            <a:endParaRPr lang="en-US"/>
          </a:p>
        </p:txBody>
      </p:sp>
      <p:sp>
        <p:nvSpPr>
          <p:cNvPr id="6" name="Footer Placeholder 5">
            <a:extLst>
              <a:ext uri="{FF2B5EF4-FFF2-40B4-BE49-F238E27FC236}">
                <a16:creationId xmlns:a16="http://schemas.microsoft.com/office/drawing/2014/main" id="{48C8A539-D58B-4708-B76D-4597B9315D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418040-20A5-40CB-BAA2-8A1CBF359FE9}"/>
              </a:ext>
            </a:extLst>
          </p:cNvPr>
          <p:cNvSpPr>
            <a:spLocks noGrp="1"/>
          </p:cNvSpPr>
          <p:nvPr>
            <p:ph type="sldNum" sz="quarter" idx="12"/>
          </p:nvPr>
        </p:nvSpPr>
        <p:spPr/>
        <p:txBody>
          <a:bodyPr/>
          <a:lstStyle/>
          <a:p>
            <a:fld id="{F3E87832-D997-44CF-9174-D5662312F9EF}" type="slidenum">
              <a:rPr lang="en-US" smtClean="0"/>
              <a:t>‹#›</a:t>
            </a:fld>
            <a:endParaRPr lang="en-US"/>
          </a:p>
        </p:txBody>
      </p:sp>
    </p:spTree>
    <p:extLst>
      <p:ext uri="{BB962C8B-B14F-4D97-AF65-F5344CB8AC3E}">
        <p14:creationId xmlns:p14="http://schemas.microsoft.com/office/powerpoint/2010/main" val="2565154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EE78C6-1455-4F26-8724-C9A159CDC4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ABBA1C-DD41-4D12-96FB-269ECE768D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FBAA40-F472-44D2-8278-A93961C10D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64A001-252E-4A7D-86AC-9E77C5B3ABE6}" type="datetimeFigureOut">
              <a:rPr lang="en-US" smtClean="0"/>
              <a:t>5/1/2021</a:t>
            </a:fld>
            <a:endParaRPr lang="en-US"/>
          </a:p>
        </p:txBody>
      </p:sp>
      <p:sp>
        <p:nvSpPr>
          <p:cNvPr id="5" name="Footer Placeholder 4">
            <a:extLst>
              <a:ext uri="{FF2B5EF4-FFF2-40B4-BE49-F238E27FC236}">
                <a16:creationId xmlns:a16="http://schemas.microsoft.com/office/drawing/2014/main" id="{B39BB3C0-DC6A-401F-BBBC-961B0F3F07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B068CF-D96D-4C3B-83E5-0D4BB10350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E87832-D997-44CF-9174-D5662312F9EF}" type="slidenum">
              <a:rPr lang="en-US" smtClean="0"/>
              <a:t>‹#›</a:t>
            </a:fld>
            <a:endParaRPr lang="en-US"/>
          </a:p>
        </p:txBody>
      </p:sp>
    </p:spTree>
    <p:extLst>
      <p:ext uri="{BB962C8B-B14F-4D97-AF65-F5344CB8AC3E}">
        <p14:creationId xmlns:p14="http://schemas.microsoft.com/office/powerpoint/2010/main" val="3604799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D7C78-C5DC-487F-A0D4-2D278394BA4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C1D58D2-F9E5-45B7-AD00-EAAFE7F699A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57812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84A26-77C3-4291-992D-179EEE13F24C}"/>
              </a:ext>
            </a:extLst>
          </p:cNvPr>
          <p:cNvSpPr>
            <a:spLocks noGrp="1"/>
          </p:cNvSpPr>
          <p:nvPr>
            <p:ph type="title"/>
          </p:nvPr>
        </p:nvSpPr>
        <p:spPr/>
        <p:txBody>
          <a:bodyPr/>
          <a:lstStyle/>
          <a:p>
            <a:r>
              <a:rPr lang="en-US" dirty="0"/>
              <a:t>Future Avenues of Exploration</a:t>
            </a:r>
          </a:p>
        </p:txBody>
      </p:sp>
      <p:sp>
        <p:nvSpPr>
          <p:cNvPr id="3" name="TextBox 2">
            <a:extLst>
              <a:ext uri="{FF2B5EF4-FFF2-40B4-BE49-F238E27FC236}">
                <a16:creationId xmlns:a16="http://schemas.microsoft.com/office/drawing/2014/main" id="{0D8C49C8-F2CA-4F7F-A961-C1C919E42302}"/>
              </a:ext>
            </a:extLst>
          </p:cNvPr>
          <p:cNvSpPr txBox="1"/>
          <p:nvPr/>
        </p:nvSpPr>
        <p:spPr>
          <a:xfrm>
            <a:off x="838200" y="1602297"/>
            <a:ext cx="105156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These datasets and analysis only investigates returns based on reported worldwide box office gross numbers and estimated production budgets. The theatrical release of a blockbuster film does not account for a majority of movie-related income; there is home entertainment sales (DVDs), Video on Demand and Streaming Services, Television airtime,  and merchandising. On the other hand, costs related to these are also not explored; manufacturing DVDs and merchandise, deals with streaming service providers and television providers, etc. Similarly, ROI’s presented here have the potential to be hugely overinflated because it is unclear exactly what is included in the production budget estimate. It may be that marketing and other costs related solely to the theatrical release have not </a:t>
            </a:r>
            <a:r>
              <a:rPr lang="en-US"/>
              <a:t>been accounted for.</a:t>
            </a:r>
            <a:endParaRPr lang="en-US" dirty="0"/>
          </a:p>
        </p:txBody>
      </p:sp>
    </p:spTree>
    <p:extLst>
      <p:ext uri="{BB962C8B-B14F-4D97-AF65-F5344CB8AC3E}">
        <p14:creationId xmlns:p14="http://schemas.microsoft.com/office/powerpoint/2010/main" val="3939720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138</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Future Avenues of Exploration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Author</dc:creator>
  <cp:lastModifiedBy>Author</cp:lastModifiedBy>
  <cp:revision>3</cp:revision>
  <dcterms:created xsi:type="dcterms:W3CDTF">2021-05-01T20:43:35Z</dcterms:created>
  <dcterms:modified xsi:type="dcterms:W3CDTF">2021-05-01T21:07:27Z</dcterms:modified>
</cp:coreProperties>
</file>