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24"/>
  </p:notesMasterIdLst>
  <p:sldIdLst>
    <p:sldId id="256" r:id="rId5"/>
    <p:sldId id="257" r:id="rId6"/>
    <p:sldId id="1574" r:id="rId7"/>
    <p:sldId id="296" r:id="rId8"/>
    <p:sldId id="1589" r:id="rId9"/>
    <p:sldId id="1590" r:id="rId10"/>
    <p:sldId id="297" r:id="rId11"/>
    <p:sldId id="1577" r:id="rId12"/>
    <p:sldId id="1575" r:id="rId13"/>
    <p:sldId id="1569" r:id="rId14"/>
    <p:sldId id="1572" r:id="rId15"/>
    <p:sldId id="1582" r:id="rId16"/>
    <p:sldId id="1584" r:id="rId17"/>
    <p:sldId id="1573" r:id="rId18"/>
    <p:sldId id="1579" r:id="rId19"/>
    <p:sldId id="1591" r:id="rId20"/>
    <p:sldId id="1594" r:id="rId21"/>
    <p:sldId id="269"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0B4A14-7F6D-4728-80C5-61C7FF281B6F}">
          <p14:sldIdLst>
            <p14:sldId id="256"/>
            <p14:sldId id="257"/>
          </p14:sldIdLst>
        </p14:section>
        <p14:section name="What is .NET Standard?" id="{D40AD8E5-6F9F-467C-996E-B71A39B657FD}">
          <p14:sldIdLst>
            <p14:sldId id="1574"/>
            <p14:sldId id="296"/>
            <p14:sldId id="1589"/>
            <p14:sldId id="1590"/>
            <p14:sldId id="297"/>
            <p14:sldId id="1577"/>
          </p14:sldIdLst>
        </p14:section>
        <p14:section name="Platform Specific APIs" id="{EE66A63F-2A71-4B2D-85CF-D4984289DFC6}">
          <p14:sldIdLst>
            <p14:sldId id="1575"/>
            <p14:sldId id="1569"/>
            <p14:sldId id="1572"/>
            <p14:sldId id="1582"/>
            <p14:sldId id="1584"/>
          </p14:sldIdLst>
        </p14:section>
        <p14:section name=".NET Standard &amp; .NET Framework" id="{3F50BC80-C99E-4E51-8F0F-6BF7100CD261}">
          <p14:sldIdLst>
            <p14:sldId id="1573"/>
            <p14:sldId id="1579"/>
            <p14:sldId id="1591"/>
          </p14:sldIdLst>
        </p14:section>
        <p14:section name="Summary" id="{C1ED5788-580D-4DB3-843F-3DB7ABDB5AEA}">
          <p14:sldIdLst>
            <p14:sldId id="1594"/>
            <p14:sldId id="269"/>
          </p14:sldIdLst>
        </p14:section>
        <p14:section name="Outro" id="{F52618A5-304B-473A-90C3-86E085EF41AB}">
          <p14:sldIdLst>
            <p14:sldId id="264"/>
          </p14:sldIdLst>
        </p14:section>
        <p14:section name="Backup" id="{A8EB372A-E2D1-42E2-A418-9DDB204DF9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31F20"/>
    <a:srgbClr val="151628"/>
    <a:srgbClr val="FFFFFF"/>
    <a:srgbClr val="7FCC27"/>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A96CA6-909A-4C79-B500-A69AFC6D006B}" v="10139" dt="2018-09-12T19:48:22.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5" autoAdjust="0"/>
    <p:restoredTop sz="86442" autoAdjust="0"/>
  </p:normalViewPr>
  <p:slideViewPr>
    <p:cSldViewPr snapToGrid="0">
      <p:cViewPr varScale="1">
        <p:scale>
          <a:sx n="89" d="100"/>
          <a:sy n="89" d="100"/>
        </p:scale>
        <p:origin x="294" y="48"/>
      </p:cViewPr>
      <p:guideLst/>
    </p:cSldViewPr>
  </p:slideViewPr>
  <p:notesTextViewPr>
    <p:cViewPr>
      <p:scale>
        <a:sx n="3" d="2"/>
        <a:sy n="3" d="2"/>
      </p:scale>
      <p:origin x="0" y="0"/>
    </p:cViewPr>
  </p:notesTextViewPr>
  <p:sorterViewPr>
    <p:cViewPr>
      <p:scale>
        <a:sx n="100" d="100"/>
        <a:sy n="100" d="100"/>
      </p:scale>
      <p:origin x="0" y="-1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mo Landwerth" userId="aadcffe6-0f17-4550-b113-6d1deff2a9ba" providerId="ADAL" clId="{C5A96CA6-909A-4C79-B500-A69AFC6D006B}"/>
    <pc:docChg chg="undo custSel addSld delSld modSld sldOrd delSection modSection">
      <pc:chgData name="Immo Landwerth" userId="aadcffe6-0f17-4550-b113-6d1deff2a9ba" providerId="ADAL" clId="{C5A96CA6-909A-4C79-B500-A69AFC6D006B}" dt="2018-09-12T19:48:22.775" v="10058" actId="20577"/>
      <pc:docMkLst>
        <pc:docMk/>
      </pc:docMkLst>
      <pc:sldChg chg="modSp">
        <pc:chgData name="Immo Landwerth" userId="aadcffe6-0f17-4550-b113-6d1deff2a9ba" providerId="ADAL" clId="{C5A96CA6-909A-4C79-B500-A69AFC6D006B}" dt="2018-09-11T21:21:20.220" v="98" actId="20577"/>
        <pc:sldMkLst>
          <pc:docMk/>
          <pc:sldMk cId="477504486" sldId="257"/>
        </pc:sldMkLst>
        <pc:spChg chg="mod">
          <ac:chgData name="Immo Landwerth" userId="aadcffe6-0f17-4550-b113-6d1deff2a9ba" providerId="ADAL" clId="{C5A96CA6-909A-4C79-B500-A69AFC6D006B}" dt="2018-09-11T21:21:10.853" v="61" actId="20577"/>
          <ac:spMkLst>
            <pc:docMk/>
            <pc:sldMk cId="477504486" sldId="257"/>
            <ac:spMk id="2" creationId="{839C7298-752B-48BD-843F-683A22D59A7E}"/>
          </ac:spMkLst>
        </pc:spChg>
        <pc:spChg chg="mod">
          <ac:chgData name="Immo Landwerth" userId="aadcffe6-0f17-4550-b113-6d1deff2a9ba" providerId="ADAL" clId="{C5A96CA6-909A-4C79-B500-A69AFC6D006B}" dt="2018-09-11T21:21:20.220" v="98" actId="20577"/>
          <ac:spMkLst>
            <pc:docMk/>
            <pc:sldMk cId="477504486" sldId="257"/>
            <ac:spMk id="3" creationId="{2BA8E374-5793-40F2-A7B7-2D8AB053A278}"/>
          </ac:spMkLst>
        </pc:spChg>
      </pc:sldChg>
      <pc:sldChg chg="del">
        <pc:chgData name="Immo Landwerth" userId="aadcffe6-0f17-4550-b113-6d1deff2a9ba" providerId="ADAL" clId="{C5A96CA6-909A-4C79-B500-A69AFC6D006B}" dt="2018-09-12T00:17:49.139" v="3411" actId="2696"/>
        <pc:sldMkLst>
          <pc:docMk/>
          <pc:sldMk cId="3869674650" sldId="260"/>
        </pc:sldMkLst>
      </pc:sldChg>
      <pc:sldChg chg="modSp ord">
        <pc:chgData name="Immo Landwerth" userId="aadcffe6-0f17-4550-b113-6d1deff2a9ba" providerId="ADAL" clId="{C5A96CA6-909A-4C79-B500-A69AFC6D006B}" dt="2018-09-12T18:38:10.107" v="9317" actId="20577"/>
        <pc:sldMkLst>
          <pc:docMk/>
          <pc:sldMk cId="2859071109" sldId="261"/>
        </pc:sldMkLst>
        <pc:spChg chg="mod">
          <ac:chgData name="Immo Landwerth" userId="aadcffe6-0f17-4550-b113-6d1deff2a9ba" providerId="ADAL" clId="{C5A96CA6-909A-4C79-B500-A69AFC6D006B}" dt="2018-09-12T18:38:10.107" v="9317" actId="20577"/>
          <ac:spMkLst>
            <pc:docMk/>
            <pc:sldMk cId="2859071109" sldId="261"/>
            <ac:spMk id="2" creationId="{89E36756-4ECC-4563-9847-79578B809B5C}"/>
          </ac:spMkLst>
        </pc:spChg>
      </pc:sldChg>
      <pc:sldChg chg="del">
        <pc:chgData name="Immo Landwerth" userId="aadcffe6-0f17-4550-b113-6d1deff2a9ba" providerId="ADAL" clId="{C5A96CA6-909A-4C79-B500-A69AFC6D006B}" dt="2018-09-12T00:08:07.380" v="3332" actId="2696"/>
        <pc:sldMkLst>
          <pc:docMk/>
          <pc:sldMk cId="1725036062" sldId="262"/>
        </pc:sldMkLst>
      </pc:sldChg>
      <pc:sldChg chg="modSp del ord modTransition">
        <pc:chgData name="Immo Landwerth" userId="aadcffe6-0f17-4550-b113-6d1deff2a9ba" providerId="ADAL" clId="{C5A96CA6-909A-4C79-B500-A69AFC6D006B}" dt="2018-09-12T14:37:14.700" v="6006" actId="2696"/>
        <pc:sldMkLst>
          <pc:docMk/>
          <pc:sldMk cId="1507861551" sldId="263"/>
        </pc:sldMkLst>
        <pc:spChg chg="mod">
          <ac:chgData name="Immo Landwerth" userId="aadcffe6-0f17-4550-b113-6d1deff2a9ba" providerId="ADAL" clId="{C5A96CA6-909A-4C79-B500-A69AFC6D006B}" dt="2018-09-11T21:36:14.959" v="319" actId="20577"/>
          <ac:spMkLst>
            <pc:docMk/>
            <pc:sldMk cId="1507861551" sldId="263"/>
            <ac:spMk id="2" creationId="{9854F6B1-9A29-47D2-8AA6-EA9FFD02BA9D}"/>
          </ac:spMkLst>
        </pc:spChg>
        <pc:spChg chg="mod">
          <ac:chgData name="Immo Landwerth" userId="aadcffe6-0f17-4550-b113-6d1deff2a9ba" providerId="ADAL" clId="{C5A96CA6-909A-4C79-B500-A69AFC6D006B}" dt="2018-09-11T21:36:33.034" v="329" actId="20577"/>
          <ac:spMkLst>
            <pc:docMk/>
            <pc:sldMk cId="1507861551" sldId="263"/>
            <ac:spMk id="3" creationId="{4D6FEFBB-5DFC-4490-BA6A-1BC45DEA5EC8}"/>
          </ac:spMkLst>
        </pc:spChg>
      </pc:sldChg>
      <pc:sldChg chg="addSp delSp modSp add">
        <pc:chgData name="Immo Landwerth" userId="aadcffe6-0f17-4550-b113-6d1deff2a9ba" providerId="ADAL" clId="{C5A96CA6-909A-4C79-B500-A69AFC6D006B}" dt="2018-09-12T00:27:45.970" v="3936" actId="20577"/>
        <pc:sldMkLst>
          <pc:docMk/>
          <pc:sldMk cId="1918492100" sldId="264"/>
        </pc:sldMkLst>
        <pc:spChg chg="del">
          <ac:chgData name="Immo Landwerth" userId="aadcffe6-0f17-4550-b113-6d1deff2a9ba" providerId="ADAL" clId="{C5A96CA6-909A-4C79-B500-A69AFC6D006B}" dt="2018-09-11T21:21:49.044" v="100"/>
          <ac:spMkLst>
            <pc:docMk/>
            <pc:sldMk cId="1918492100" sldId="264"/>
            <ac:spMk id="2" creationId="{C6D5A17A-CCCD-4E5C-A59A-0F1742538D5F}"/>
          </ac:spMkLst>
        </pc:spChg>
        <pc:spChg chg="add mod">
          <ac:chgData name="Immo Landwerth" userId="aadcffe6-0f17-4550-b113-6d1deff2a9ba" providerId="ADAL" clId="{C5A96CA6-909A-4C79-B500-A69AFC6D006B}" dt="2018-09-11T21:21:52.390" v="105" actId="20577"/>
          <ac:spMkLst>
            <pc:docMk/>
            <pc:sldMk cId="1918492100" sldId="264"/>
            <ac:spMk id="3" creationId="{17558BD6-65F4-4155-B458-682E75F02A2E}"/>
          </ac:spMkLst>
        </pc:spChg>
        <pc:spChg chg="add del mod">
          <ac:chgData name="Immo Landwerth" userId="aadcffe6-0f17-4550-b113-6d1deff2a9ba" providerId="ADAL" clId="{C5A96CA6-909A-4C79-B500-A69AFC6D006B}" dt="2018-09-11T21:21:57.989" v="106" actId="478"/>
          <ac:spMkLst>
            <pc:docMk/>
            <pc:sldMk cId="1918492100" sldId="264"/>
            <ac:spMk id="4" creationId="{1A5569D7-4AD3-4CFE-A46E-FC0C4007154F}"/>
          </ac:spMkLst>
        </pc:spChg>
        <pc:spChg chg="add mod ord">
          <ac:chgData name="Immo Landwerth" userId="aadcffe6-0f17-4550-b113-6d1deff2a9ba" providerId="ADAL" clId="{C5A96CA6-909A-4C79-B500-A69AFC6D006B}" dt="2018-09-12T00:26:43.580" v="3915" actId="1076"/>
          <ac:spMkLst>
            <pc:docMk/>
            <pc:sldMk cId="1918492100" sldId="264"/>
            <ac:spMk id="5" creationId="{B1913E1B-08D3-45A0-ABD6-717E95DBF3CA}"/>
          </ac:spMkLst>
        </pc:spChg>
        <pc:spChg chg="add mod topLvl">
          <ac:chgData name="Immo Landwerth" userId="aadcffe6-0f17-4550-b113-6d1deff2a9ba" providerId="ADAL" clId="{C5A96CA6-909A-4C79-B500-A69AFC6D006B}" dt="2018-09-12T00:26:38.025" v="3914" actId="14100"/>
          <ac:spMkLst>
            <pc:docMk/>
            <pc:sldMk cId="1918492100" sldId="264"/>
            <ac:spMk id="8" creationId="{7FA83179-0EEB-4185-8AF1-F69E7D52B151}"/>
          </ac:spMkLst>
        </pc:spChg>
        <pc:spChg chg="add mod">
          <ac:chgData name="Immo Landwerth" userId="aadcffe6-0f17-4550-b113-6d1deff2a9ba" providerId="ADAL" clId="{C5A96CA6-909A-4C79-B500-A69AFC6D006B}" dt="2018-09-12T00:27:45.970" v="3936" actId="20577"/>
          <ac:spMkLst>
            <pc:docMk/>
            <pc:sldMk cId="1918492100" sldId="264"/>
            <ac:spMk id="11" creationId="{DB788FB1-A766-426C-9005-C33373494BDE}"/>
          </ac:spMkLst>
        </pc:spChg>
        <pc:grpChg chg="add del mod">
          <ac:chgData name="Immo Landwerth" userId="aadcffe6-0f17-4550-b113-6d1deff2a9ba" providerId="ADAL" clId="{C5A96CA6-909A-4C79-B500-A69AFC6D006B}" dt="2018-09-11T21:26:44.528" v="238" actId="165"/>
          <ac:grpSpMkLst>
            <pc:docMk/>
            <pc:sldMk cId="1918492100" sldId="264"/>
            <ac:grpSpMk id="9" creationId="{A885A446-5A13-4C6C-BC29-99EEF88CC2A9}"/>
          </ac:grpSpMkLst>
        </pc:grpChg>
        <pc:grpChg chg="add mod">
          <ac:chgData name="Immo Landwerth" userId="aadcffe6-0f17-4550-b113-6d1deff2a9ba" providerId="ADAL" clId="{C5A96CA6-909A-4C79-B500-A69AFC6D006B}" dt="2018-09-12T00:27:43.814" v="3932" actId="1076"/>
          <ac:grpSpMkLst>
            <pc:docMk/>
            <pc:sldMk cId="1918492100" sldId="264"/>
            <ac:grpSpMk id="10" creationId="{658A88C0-C4DB-4000-85C1-AA0B4FEA2A25}"/>
          </ac:grpSpMkLst>
        </pc:grpChg>
        <pc:picChg chg="add mod topLvl">
          <ac:chgData name="Immo Landwerth" userId="aadcffe6-0f17-4550-b113-6d1deff2a9ba" providerId="ADAL" clId="{C5A96CA6-909A-4C79-B500-A69AFC6D006B}" dt="2018-09-12T00:26:38.025" v="3914" actId="14100"/>
          <ac:picMkLst>
            <pc:docMk/>
            <pc:sldMk cId="1918492100" sldId="264"/>
            <ac:picMk id="1026" creationId="{D3439384-CCC9-4078-AFE6-93D5178D1488}"/>
          </ac:picMkLst>
        </pc:picChg>
        <pc:cxnChg chg="add del mod">
          <ac:chgData name="Immo Landwerth" userId="aadcffe6-0f17-4550-b113-6d1deff2a9ba" providerId="ADAL" clId="{C5A96CA6-909A-4C79-B500-A69AFC6D006B}" dt="2018-09-11T21:25:29.711" v="221" actId="11529"/>
          <ac:cxnSpMkLst>
            <pc:docMk/>
            <pc:sldMk cId="1918492100" sldId="264"/>
            <ac:cxnSpMk id="7" creationId="{CB76A319-002F-4E9B-A329-4A193B4E4832}"/>
          </ac:cxnSpMkLst>
        </pc:cxnChg>
      </pc:sldChg>
      <pc:sldChg chg="modSp add del ord modTransition">
        <pc:chgData name="Immo Landwerth" userId="aadcffe6-0f17-4550-b113-6d1deff2a9ba" providerId="ADAL" clId="{C5A96CA6-909A-4C79-B500-A69AFC6D006B}" dt="2018-09-12T14:36:19.206" v="5975" actId="2696"/>
        <pc:sldMkLst>
          <pc:docMk/>
          <pc:sldMk cId="1342883483" sldId="265"/>
        </pc:sldMkLst>
        <pc:spChg chg="mod">
          <ac:chgData name="Immo Landwerth" userId="aadcffe6-0f17-4550-b113-6d1deff2a9ba" providerId="ADAL" clId="{C5A96CA6-909A-4C79-B500-A69AFC6D006B}" dt="2018-09-12T14:36:17.532" v="5974" actId="20577"/>
          <ac:spMkLst>
            <pc:docMk/>
            <pc:sldMk cId="1342883483" sldId="265"/>
            <ac:spMk id="2" creationId="{59FBE28B-D148-43C0-8099-A2ABA7A80931}"/>
          </ac:spMkLst>
        </pc:spChg>
        <pc:spChg chg="mod">
          <ac:chgData name="Immo Landwerth" userId="aadcffe6-0f17-4550-b113-6d1deff2a9ba" providerId="ADAL" clId="{C5A96CA6-909A-4C79-B500-A69AFC6D006B}" dt="2018-09-11T21:36:53.753" v="338" actId="20577"/>
          <ac:spMkLst>
            <pc:docMk/>
            <pc:sldMk cId="1342883483" sldId="265"/>
            <ac:spMk id="3" creationId="{024B764E-D303-4825-A843-875EE8FB2FA3}"/>
          </ac:spMkLst>
        </pc:spChg>
      </pc:sldChg>
      <pc:sldChg chg="modSp add del ord modTransition">
        <pc:chgData name="Immo Landwerth" userId="aadcffe6-0f17-4550-b113-6d1deff2a9ba" providerId="ADAL" clId="{C5A96CA6-909A-4C79-B500-A69AFC6D006B}" dt="2018-09-12T14:36:54.870" v="6003" actId="2696"/>
        <pc:sldMkLst>
          <pc:docMk/>
          <pc:sldMk cId="810465847" sldId="266"/>
        </pc:sldMkLst>
        <pc:spChg chg="mod">
          <ac:chgData name="Immo Landwerth" userId="aadcffe6-0f17-4550-b113-6d1deff2a9ba" providerId="ADAL" clId="{C5A96CA6-909A-4C79-B500-A69AFC6D006B}" dt="2018-09-12T14:36:25.942" v="5976"/>
          <ac:spMkLst>
            <pc:docMk/>
            <pc:sldMk cId="810465847" sldId="266"/>
            <ac:spMk id="2" creationId="{DD0BC04F-84F7-4EB2-9808-AAC9264346FD}"/>
          </ac:spMkLst>
        </pc:spChg>
        <pc:spChg chg="mod">
          <ac:chgData name="Immo Landwerth" userId="aadcffe6-0f17-4550-b113-6d1deff2a9ba" providerId="ADAL" clId="{C5A96CA6-909A-4C79-B500-A69AFC6D006B}" dt="2018-09-11T22:34:41.256" v="1836" actId="20577"/>
          <ac:spMkLst>
            <pc:docMk/>
            <pc:sldMk cId="810465847" sldId="266"/>
            <ac:spMk id="3" creationId="{AD4A8E54-C805-4659-AFEC-A6AC5846A84D}"/>
          </ac:spMkLst>
        </pc:spChg>
      </pc:sldChg>
      <pc:sldChg chg="modSp add del ord">
        <pc:chgData name="Immo Landwerth" userId="aadcffe6-0f17-4550-b113-6d1deff2a9ba" providerId="ADAL" clId="{C5A96CA6-909A-4C79-B500-A69AFC6D006B}" dt="2018-09-12T18:38:20.870" v="9322" actId="20577"/>
        <pc:sldMkLst>
          <pc:docMk/>
          <pc:sldMk cId="1032910530" sldId="267"/>
        </pc:sldMkLst>
        <pc:spChg chg="mod">
          <ac:chgData name="Immo Landwerth" userId="aadcffe6-0f17-4550-b113-6d1deff2a9ba" providerId="ADAL" clId="{C5A96CA6-909A-4C79-B500-A69AFC6D006B}" dt="2018-09-12T18:38:20.870" v="9322" actId="20577"/>
          <ac:spMkLst>
            <pc:docMk/>
            <pc:sldMk cId="1032910530" sldId="267"/>
            <ac:spMk id="2" creationId="{89E36756-4ECC-4563-9847-79578B809B5C}"/>
          </ac:spMkLst>
        </pc:spChg>
      </pc:sldChg>
      <pc:sldChg chg="modSp add ord">
        <pc:chgData name="Immo Landwerth" userId="aadcffe6-0f17-4550-b113-6d1deff2a9ba" providerId="ADAL" clId="{C5A96CA6-909A-4C79-B500-A69AFC6D006B}" dt="2018-09-12T18:37:54.846" v="9307" actId="20577"/>
        <pc:sldMkLst>
          <pc:docMk/>
          <pc:sldMk cId="2587113481" sldId="268"/>
        </pc:sldMkLst>
        <pc:spChg chg="mod">
          <ac:chgData name="Immo Landwerth" userId="aadcffe6-0f17-4550-b113-6d1deff2a9ba" providerId="ADAL" clId="{C5A96CA6-909A-4C79-B500-A69AFC6D006B}" dt="2018-09-12T18:37:54.846" v="9307" actId="20577"/>
          <ac:spMkLst>
            <pc:docMk/>
            <pc:sldMk cId="2587113481" sldId="268"/>
            <ac:spMk id="2" creationId="{5FAACA2A-7715-4324-A7B3-C88B861B6E9E}"/>
          </ac:spMkLst>
        </pc:spChg>
      </pc:sldChg>
      <pc:sldChg chg="addSp delSp modSp add ord modTransition">
        <pc:chgData name="Immo Landwerth" userId="aadcffe6-0f17-4550-b113-6d1deff2a9ba" providerId="ADAL" clId="{C5A96CA6-909A-4C79-B500-A69AFC6D006B}" dt="2018-09-12T16:25:54.772" v="9248"/>
        <pc:sldMkLst>
          <pc:docMk/>
          <pc:sldMk cId="4168063805" sldId="269"/>
        </pc:sldMkLst>
        <pc:spChg chg="del">
          <ac:chgData name="Immo Landwerth" userId="aadcffe6-0f17-4550-b113-6d1deff2a9ba" providerId="ADAL" clId="{C5A96CA6-909A-4C79-B500-A69AFC6D006B}" dt="2018-09-11T23:33:12.216" v="2229"/>
          <ac:spMkLst>
            <pc:docMk/>
            <pc:sldMk cId="4168063805" sldId="269"/>
            <ac:spMk id="2" creationId="{193EC9DB-2526-4FF8-92D1-0587BB5597DB}"/>
          </ac:spMkLst>
        </pc:spChg>
        <pc:spChg chg="add mod">
          <ac:chgData name="Immo Landwerth" userId="aadcffe6-0f17-4550-b113-6d1deff2a9ba" providerId="ADAL" clId="{C5A96CA6-909A-4C79-B500-A69AFC6D006B}" dt="2018-09-11T23:33:18.645" v="2251" actId="20577"/>
          <ac:spMkLst>
            <pc:docMk/>
            <pc:sldMk cId="4168063805" sldId="269"/>
            <ac:spMk id="3" creationId="{0D729A5D-7D0D-48A6-BA17-FA5E21B285B8}"/>
          </ac:spMkLst>
        </pc:spChg>
        <pc:spChg chg="add mod">
          <ac:chgData name="Immo Landwerth" userId="aadcffe6-0f17-4550-b113-6d1deff2a9ba" providerId="ADAL" clId="{C5A96CA6-909A-4C79-B500-A69AFC6D006B}" dt="2018-09-12T00:46:06.691" v="4299" actId="20577"/>
          <ac:spMkLst>
            <pc:docMk/>
            <pc:sldMk cId="4168063805" sldId="269"/>
            <ac:spMk id="4" creationId="{C1E4D0D3-C07B-4569-B02A-BC99761471BF}"/>
          </ac:spMkLst>
        </pc:spChg>
      </pc:sldChg>
      <pc:sldChg chg="add">
        <pc:chgData name="Immo Landwerth" userId="aadcffe6-0f17-4550-b113-6d1deff2a9ba" providerId="ADAL" clId="{C5A96CA6-909A-4C79-B500-A69AFC6D006B}" dt="2018-09-12T16:16:02.546" v="9118"/>
        <pc:sldMkLst>
          <pc:docMk/>
          <pc:sldMk cId="1426008697" sldId="276"/>
        </pc:sldMkLst>
      </pc:sldChg>
      <pc:sldChg chg="add">
        <pc:chgData name="Immo Landwerth" userId="aadcffe6-0f17-4550-b113-6d1deff2a9ba" providerId="ADAL" clId="{C5A96CA6-909A-4C79-B500-A69AFC6D006B}" dt="2018-09-12T16:16:02.546" v="9118"/>
        <pc:sldMkLst>
          <pc:docMk/>
          <pc:sldMk cId="1881836790" sldId="277"/>
        </pc:sldMkLst>
      </pc:sldChg>
      <pc:sldChg chg="addSp delSp modSp add ord modTransition modAnim modNotesTx">
        <pc:chgData name="Immo Landwerth" userId="aadcffe6-0f17-4550-b113-6d1deff2a9ba" providerId="ADAL" clId="{C5A96CA6-909A-4C79-B500-A69AFC6D006B}" dt="2018-09-12T15:03:01.424" v="6365" actId="20577"/>
        <pc:sldMkLst>
          <pc:docMk/>
          <pc:sldMk cId="1657244403" sldId="295"/>
        </pc:sldMkLst>
        <pc:spChg chg="mod">
          <ac:chgData name="Immo Landwerth" userId="aadcffe6-0f17-4550-b113-6d1deff2a9ba" providerId="ADAL" clId="{C5A96CA6-909A-4C79-B500-A69AFC6D006B}" dt="2018-09-12T15:02:55.159" v="6364" actId="20577"/>
          <ac:spMkLst>
            <pc:docMk/>
            <pc:sldMk cId="1657244403" sldId="295"/>
            <ac:spMk id="3" creationId="{00000000-0000-0000-0000-000000000000}"/>
          </ac:spMkLst>
        </pc:spChg>
        <pc:spChg chg="mod">
          <ac:chgData name="Immo Landwerth" userId="aadcffe6-0f17-4550-b113-6d1deff2a9ba" providerId="ADAL" clId="{C5A96CA6-909A-4C79-B500-A69AFC6D006B}" dt="2018-09-12T00:10:48.655" v="3357" actId="2085"/>
          <ac:spMkLst>
            <pc:docMk/>
            <pc:sldMk cId="1657244403" sldId="295"/>
            <ac:spMk id="33" creationId="{99280F51-98C9-47DA-B7C5-E5962093ABDA}"/>
          </ac:spMkLst>
        </pc:spChg>
        <pc:spChg chg="del">
          <ac:chgData name="Immo Landwerth" userId="aadcffe6-0f17-4550-b113-6d1deff2a9ba" providerId="ADAL" clId="{C5A96CA6-909A-4C79-B500-A69AFC6D006B}" dt="2018-09-12T00:08:59.343" v="3334" actId="478"/>
          <ac:spMkLst>
            <pc:docMk/>
            <pc:sldMk cId="1657244403" sldId="295"/>
            <ac:spMk id="56" creationId="{00000000-0000-0000-0000-000000000000}"/>
          </ac:spMkLst>
        </pc:spChg>
        <pc:spChg chg="del">
          <ac:chgData name="Immo Landwerth" userId="aadcffe6-0f17-4550-b113-6d1deff2a9ba" providerId="ADAL" clId="{C5A96CA6-909A-4C79-B500-A69AFC6D006B}" dt="2018-09-12T00:08:57.933" v="3333" actId="478"/>
          <ac:spMkLst>
            <pc:docMk/>
            <pc:sldMk cId="1657244403" sldId="295"/>
            <ac:spMk id="60" creationId="{00000000-0000-0000-0000-000000000000}"/>
          </ac:spMkLst>
        </pc:spChg>
        <pc:spChg chg="del">
          <ac:chgData name="Immo Landwerth" userId="aadcffe6-0f17-4550-b113-6d1deff2a9ba" providerId="ADAL" clId="{C5A96CA6-909A-4C79-B500-A69AFC6D006B}" dt="2018-09-12T00:09:43.787" v="3345" actId="478"/>
          <ac:spMkLst>
            <pc:docMk/>
            <pc:sldMk cId="1657244403" sldId="295"/>
            <ac:spMk id="62" creationId="{00000000-0000-0000-0000-000000000000}"/>
          </ac:spMkLst>
        </pc:spChg>
        <pc:spChg chg="mod topLvl">
          <ac:chgData name="Immo Landwerth" userId="aadcffe6-0f17-4550-b113-6d1deff2a9ba" providerId="ADAL" clId="{C5A96CA6-909A-4C79-B500-A69AFC6D006B}" dt="2018-09-12T00:12:40.233" v="3369" actId="164"/>
          <ac:spMkLst>
            <pc:docMk/>
            <pc:sldMk cId="1657244403" sldId="295"/>
            <ac:spMk id="84" creationId="{00000000-0000-0000-0000-000000000000}"/>
          </ac:spMkLst>
        </pc:spChg>
        <pc:spChg chg="mod topLvl">
          <ac:chgData name="Immo Landwerth" userId="aadcffe6-0f17-4550-b113-6d1deff2a9ba" providerId="ADAL" clId="{C5A96CA6-909A-4C79-B500-A69AFC6D006B}" dt="2018-09-12T00:12:40.233" v="3369" actId="164"/>
          <ac:spMkLst>
            <pc:docMk/>
            <pc:sldMk cId="1657244403" sldId="295"/>
            <ac:spMk id="85" creationId="{00000000-0000-0000-0000-000000000000}"/>
          </ac:spMkLst>
        </pc:spChg>
        <pc:spChg chg="mod topLvl">
          <ac:chgData name="Immo Landwerth" userId="aadcffe6-0f17-4550-b113-6d1deff2a9ba" providerId="ADAL" clId="{C5A96CA6-909A-4C79-B500-A69AFC6D006B}" dt="2018-09-12T00:12:36.788" v="3368" actId="164"/>
          <ac:spMkLst>
            <pc:docMk/>
            <pc:sldMk cId="1657244403" sldId="295"/>
            <ac:spMk id="86" creationId="{00000000-0000-0000-0000-000000000000}"/>
          </ac:spMkLst>
        </pc:spChg>
        <pc:spChg chg="mod topLvl">
          <ac:chgData name="Immo Landwerth" userId="aadcffe6-0f17-4550-b113-6d1deff2a9ba" providerId="ADAL" clId="{C5A96CA6-909A-4C79-B500-A69AFC6D006B}" dt="2018-09-12T00:12:36.788" v="3368" actId="164"/>
          <ac:spMkLst>
            <pc:docMk/>
            <pc:sldMk cId="1657244403" sldId="295"/>
            <ac:spMk id="87" creationId="{00000000-0000-0000-0000-000000000000}"/>
          </ac:spMkLst>
        </pc:spChg>
        <pc:spChg chg="mod topLvl">
          <ac:chgData name="Immo Landwerth" userId="aadcffe6-0f17-4550-b113-6d1deff2a9ba" providerId="ADAL" clId="{C5A96CA6-909A-4C79-B500-A69AFC6D006B}" dt="2018-09-12T00:12:33.286" v="3367" actId="164"/>
          <ac:spMkLst>
            <pc:docMk/>
            <pc:sldMk cId="1657244403" sldId="295"/>
            <ac:spMk id="88" creationId="{00000000-0000-0000-0000-000000000000}"/>
          </ac:spMkLst>
        </pc:spChg>
        <pc:spChg chg="mod topLvl">
          <ac:chgData name="Immo Landwerth" userId="aadcffe6-0f17-4550-b113-6d1deff2a9ba" providerId="ADAL" clId="{C5A96CA6-909A-4C79-B500-A69AFC6D006B}" dt="2018-09-12T00:12:33.286" v="3367" actId="164"/>
          <ac:spMkLst>
            <pc:docMk/>
            <pc:sldMk cId="1657244403" sldId="295"/>
            <ac:spMk id="89" creationId="{00000000-0000-0000-0000-000000000000}"/>
          </ac:spMkLst>
        </pc:spChg>
        <pc:grpChg chg="add mod">
          <ac:chgData name="Immo Landwerth" userId="aadcffe6-0f17-4550-b113-6d1deff2a9ba" providerId="ADAL" clId="{C5A96CA6-909A-4C79-B500-A69AFC6D006B}" dt="2018-09-12T00:12:33.286" v="3367" actId="164"/>
          <ac:grpSpMkLst>
            <pc:docMk/>
            <pc:sldMk cId="1657244403" sldId="295"/>
            <ac:grpSpMk id="2" creationId="{FAB126CE-890B-44C6-A938-251F25350203}"/>
          </ac:grpSpMkLst>
        </pc:grpChg>
        <pc:grpChg chg="del">
          <ac:chgData name="Immo Landwerth" userId="aadcffe6-0f17-4550-b113-6d1deff2a9ba" providerId="ADAL" clId="{C5A96CA6-909A-4C79-B500-A69AFC6D006B}" dt="2018-09-12T00:09:01.837" v="3335" actId="478"/>
          <ac:grpSpMkLst>
            <pc:docMk/>
            <pc:sldMk cId="1657244403" sldId="295"/>
            <ac:grpSpMk id="5" creationId="{00000000-0000-0000-0000-000000000000}"/>
          </ac:grpSpMkLst>
        </pc:grpChg>
        <pc:grpChg chg="add mod">
          <ac:chgData name="Immo Landwerth" userId="aadcffe6-0f17-4550-b113-6d1deff2a9ba" providerId="ADAL" clId="{C5A96CA6-909A-4C79-B500-A69AFC6D006B}" dt="2018-09-12T00:12:36.788" v="3368" actId="164"/>
          <ac:grpSpMkLst>
            <pc:docMk/>
            <pc:sldMk cId="1657244403" sldId="295"/>
            <ac:grpSpMk id="6" creationId="{E94B9C7C-F6CD-4093-B8A3-7D77BC25DE27}"/>
          </ac:grpSpMkLst>
        </pc:grpChg>
        <pc:grpChg chg="add mod">
          <ac:chgData name="Immo Landwerth" userId="aadcffe6-0f17-4550-b113-6d1deff2a9ba" providerId="ADAL" clId="{C5A96CA6-909A-4C79-B500-A69AFC6D006B}" dt="2018-09-12T00:12:40.233" v="3369" actId="164"/>
          <ac:grpSpMkLst>
            <pc:docMk/>
            <pc:sldMk cId="1657244403" sldId="295"/>
            <ac:grpSpMk id="7" creationId="{0C0874CE-27DB-4AC3-8269-F8CD8EC7863F}"/>
          </ac:grpSpMkLst>
        </pc:grpChg>
        <pc:grpChg chg="del">
          <ac:chgData name="Immo Landwerth" userId="aadcffe6-0f17-4550-b113-6d1deff2a9ba" providerId="ADAL" clId="{C5A96CA6-909A-4C79-B500-A69AFC6D006B}" dt="2018-09-12T00:09:03.924" v="3336" actId="478"/>
          <ac:grpSpMkLst>
            <pc:docMk/>
            <pc:sldMk cId="1657244403" sldId="295"/>
            <ac:grpSpMk id="8" creationId="{00000000-0000-0000-0000-000000000000}"/>
          </ac:grpSpMkLst>
        </pc:grpChg>
        <pc:grpChg chg="del">
          <ac:chgData name="Immo Landwerth" userId="aadcffe6-0f17-4550-b113-6d1deff2a9ba" providerId="ADAL" clId="{C5A96CA6-909A-4C79-B500-A69AFC6D006B}" dt="2018-09-12T00:09:05.734" v="3337" actId="478"/>
          <ac:grpSpMkLst>
            <pc:docMk/>
            <pc:sldMk cId="1657244403" sldId="295"/>
            <ac:grpSpMk id="9" creationId="{00000000-0000-0000-0000-000000000000}"/>
          </ac:grpSpMkLst>
        </pc:grpChg>
        <pc:grpChg chg="del mod">
          <ac:chgData name="Immo Landwerth" userId="aadcffe6-0f17-4550-b113-6d1deff2a9ba" providerId="ADAL" clId="{C5A96CA6-909A-4C79-B500-A69AFC6D006B}" dt="2018-09-12T00:09:18.448" v="3340" actId="165"/>
          <ac:grpSpMkLst>
            <pc:docMk/>
            <pc:sldMk cId="1657244403" sldId="295"/>
            <ac:grpSpMk id="48" creationId="{00000000-0000-0000-0000-000000000000}"/>
          </ac:grpSpMkLst>
        </pc:grpChg>
        <pc:grpChg chg="del mod">
          <ac:chgData name="Immo Landwerth" userId="aadcffe6-0f17-4550-b113-6d1deff2a9ba" providerId="ADAL" clId="{C5A96CA6-909A-4C79-B500-A69AFC6D006B}" dt="2018-09-12T00:09:18.448" v="3340" actId="165"/>
          <ac:grpSpMkLst>
            <pc:docMk/>
            <pc:sldMk cId="1657244403" sldId="295"/>
            <ac:grpSpMk id="49" creationId="{00000000-0000-0000-0000-000000000000}"/>
          </ac:grpSpMkLst>
        </pc:grpChg>
        <pc:grpChg chg="del mod">
          <ac:chgData name="Immo Landwerth" userId="aadcffe6-0f17-4550-b113-6d1deff2a9ba" providerId="ADAL" clId="{C5A96CA6-909A-4C79-B500-A69AFC6D006B}" dt="2018-09-12T00:09:18.448" v="3340" actId="165"/>
          <ac:grpSpMkLst>
            <pc:docMk/>
            <pc:sldMk cId="1657244403" sldId="295"/>
            <ac:grpSpMk id="52" creationId="{00000000-0000-0000-0000-000000000000}"/>
          </ac:grpSpMkLst>
        </pc:grpChg>
      </pc:sldChg>
      <pc:sldChg chg="addSp delSp modSp add modAnim">
        <pc:chgData name="Immo Landwerth" userId="aadcffe6-0f17-4550-b113-6d1deff2a9ba" providerId="ADAL" clId="{C5A96CA6-909A-4C79-B500-A69AFC6D006B}" dt="2018-09-12T19:41:47.343" v="10008" actId="1076"/>
        <pc:sldMkLst>
          <pc:docMk/>
          <pc:sldMk cId="235850056" sldId="296"/>
        </pc:sldMkLst>
        <pc:spChg chg="mod">
          <ac:chgData name="Immo Landwerth" userId="aadcffe6-0f17-4550-b113-6d1deff2a9ba" providerId="ADAL" clId="{C5A96CA6-909A-4C79-B500-A69AFC6D006B}" dt="2018-09-12T00:17:01.010" v="3408" actId="20577"/>
          <ac:spMkLst>
            <pc:docMk/>
            <pc:sldMk cId="235850056" sldId="296"/>
            <ac:spMk id="3" creationId="{00000000-0000-0000-0000-000000000000}"/>
          </ac:spMkLst>
        </pc:spChg>
        <pc:spChg chg="add mod ord">
          <ac:chgData name="Immo Landwerth" userId="aadcffe6-0f17-4550-b113-6d1deff2a9ba" providerId="ADAL" clId="{C5A96CA6-909A-4C79-B500-A69AFC6D006B}" dt="2018-09-12T19:41:32.987" v="10006" actId="1076"/>
          <ac:spMkLst>
            <pc:docMk/>
            <pc:sldMk cId="235850056" sldId="296"/>
            <ac:spMk id="5" creationId="{309713C7-43EE-46CE-8130-DB8DFDBFE869}"/>
          </ac:spMkLst>
        </pc:spChg>
        <pc:spChg chg="mod">
          <ac:chgData name="Immo Landwerth" userId="aadcffe6-0f17-4550-b113-6d1deff2a9ba" providerId="ADAL" clId="{C5A96CA6-909A-4C79-B500-A69AFC6D006B}" dt="2018-09-12T19:41:47.343" v="10008" actId="1076"/>
          <ac:spMkLst>
            <pc:docMk/>
            <pc:sldMk cId="235850056" sldId="296"/>
            <ac:spMk id="7" creationId="{BBE817CE-0228-4DA7-ABC2-EE664F39E6AC}"/>
          </ac:spMkLst>
        </pc:spChg>
        <pc:spChg chg="mod">
          <ac:chgData name="Immo Landwerth" userId="aadcffe6-0f17-4550-b113-6d1deff2a9ba" providerId="ADAL" clId="{C5A96CA6-909A-4C79-B500-A69AFC6D006B}" dt="2018-09-12T19:41:47.343" v="10008" actId="1076"/>
          <ac:spMkLst>
            <pc:docMk/>
            <pc:sldMk cId="235850056" sldId="296"/>
            <ac:spMk id="8" creationId="{8849A19F-36BA-44C2-BCB1-26553C05EC2D}"/>
          </ac:spMkLst>
        </pc:spChg>
        <pc:spChg chg="mod">
          <ac:chgData name="Immo Landwerth" userId="aadcffe6-0f17-4550-b113-6d1deff2a9ba" providerId="ADAL" clId="{C5A96CA6-909A-4C79-B500-A69AFC6D006B}" dt="2018-09-12T19:41:47.343" v="10008" actId="1076"/>
          <ac:spMkLst>
            <pc:docMk/>
            <pc:sldMk cId="235850056" sldId="296"/>
            <ac:spMk id="9" creationId="{261E0621-4C7A-4D09-9E53-FF6D988681CC}"/>
          </ac:spMkLst>
        </pc:spChg>
        <pc:spChg chg="mod">
          <ac:chgData name="Immo Landwerth" userId="aadcffe6-0f17-4550-b113-6d1deff2a9ba" providerId="ADAL" clId="{C5A96CA6-909A-4C79-B500-A69AFC6D006B}" dt="2018-09-12T19:41:47.343" v="10008" actId="1076"/>
          <ac:spMkLst>
            <pc:docMk/>
            <pc:sldMk cId="235850056" sldId="296"/>
            <ac:spMk id="12" creationId="{046D2E8D-57DC-4B78-AFC4-E06EF32744CB}"/>
          </ac:spMkLst>
        </pc:spChg>
        <pc:picChg chg="del">
          <ac:chgData name="Immo Landwerth" userId="aadcffe6-0f17-4550-b113-6d1deff2a9ba" providerId="ADAL" clId="{C5A96CA6-909A-4C79-B500-A69AFC6D006B}" dt="2018-09-12T00:15:49.950" v="3399" actId="478"/>
          <ac:picMkLst>
            <pc:docMk/>
            <pc:sldMk cId="235850056" sldId="296"/>
            <ac:picMk id="4" creationId="{00000000-0000-0000-0000-000000000000}"/>
          </ac:picMkLst>
        </pc:picChg>
        <pc:picChg chg="add mod ord modCrop">
          <ac:chgData name="Immo Landwerth" userId="aadcffe6-0f17-4550-b113-6d1deff2a9ba" providerId="ADAL" clId="{C5A96CA6-909A-4C79-B500-A69AFC6D006B}" dt="2018-09-12T19:41:32.987" v="10006" actId="1076"/>
          <ac:picMkLst>
            <pc:docMk/>
            <pc:sldMk cId="235850056" sldId="296"/>
            <ac:picMk id="10" creationId="{432E2435-0659-4FFA-A92E-F6AB38169012}"/>
          </ac:picMkLst>
        </pc:picChg>
      </pc:sldChg>
      <pc:sldChg chg="addSp modSp add del">
        <pc:chgData name="Immo Landwerth" userId="aadcffe6-0f17-4550-b113-6d1deff2a9ba" providerId="ADAL" clId="{C5A96CA6-909A-4C79-B500-A69AFC6D006B}" dt="2018-09-12T00:17:44.723" v="3410" actId="2696"/>
        <pc:sldMkLst>
          <pc:docMk/>
          <pc:sldMk cId="1876341840" sldId="297"/>
        </pc:sldMkLst>
        <pc:picChg chg="add mod modCrop">
          <ac:chgData name="Immo Landwerth" userId="aadcffe6-0f17-4550-b113-6d1deff2a9ba" providerId="ADAL" clId="{C5A96CA6-909A-4C79-B500-A69AFC6D006B}" dt="2018-09-12T00:15:07.476" v="3393" actId="1076"/>
          <ac:picMkLst>
            <pc:docMk/>
            <pc:sldMk cId="1876341840" sldId="297"/>
            <ac:picMk id="4" creationId="{CA9E77E8-4358-451E-88F2-5BAC77A0205F}"/>
          </ac:picMkLst>
        </pc:picChg>
      </pc:sldChg>
      <pc:sldChg chg="addSp modSp add">
        <pc:chgData name="Immo Landwerth" userId="aadcffe6-0f17-4550-b113-6d1deff2a9ba" providerId="ADAL" clId="{C5A96CA6-909A-4C79-B500-A69AFC6D006B}" dt="2018-09-12T00:25:31.820" v="3905" actId="20577"/>
        <pc:sldMkLst>
          <pc:docMk/>
          <pc:sldMk cId="3030559826" sldId="297"/>
        </pc:sldMkLst>
        <pc:spChg chg="mod">
          <ac:chgData name="Immo Landwerth" userId="aadcffe6-0f17-4550-b113-6d1deff2a9ba" providerId="ADAL" clId="{C5A96CA6-909A-4C79-B500-A69AFC6D006B}" dt="2018-09-12T00:22:19.276" v="3457" actId="20577"/>
          <ac:spMkLst>
            <pc:docMk/>
            <pc:sldMk cId="3030559826" sldId="297"/>
            <ac:spMk id="2" creationId="{94911225-425D-4EC2-84E7-66FA9C2D271F}"/>
          </ac:spMkLst>
        </pc:spChg>
        <pc:spChg chg="add mod">
          <ac:chgData name="Immo Landwerth" userId="aadcffe6-0f17-4550-b113-6d1deff2a9ba" providerId="ADAL" clId="{C5A96CA6-909A-4C79-B500-A69AFC6D006B}" dt="2018-09-12T00:25:31.820" v="3905" actId="20577"/>
          <ac:spMkLst>
            <pc:docMk/>
            <pc:sldMk cId="3030559826" sldId="297"/>
            <ac:spMk id="3" creationId="{A643CDAF-5CD8-4584-BF6F-3D0D0FE0E960}"/>
          </ac:spMkLst>
        </pc:spChg>
      </pc:sldChg>
      <pc:sldChg chg="add modTransition">
        <pc:chgData name="Immo Landwerth" userId="aadcffe6-0f17-4550-b113-6d1deff2a9ba" providerId="ADAL" clId="{C5A96CA6-909A-4C79-B500-A69AFC6D006B}" dt="2018-09-12T16:16:02.546" v="9118"/>
        <pc:sldMkLst>
          <pc:docMk/>
          <pc:sldMk cId="785792774" sldId="300"/>
        </pc:sldMkLst>
      </pc:sldChg>
      <pc:sldChg chg="add modTransition">
        <pc:chgData name="Immo Landwerth" userId="aadcffe6-0f17-4550-b113-6d1deff2a9ba" providerId="ADAL" clId="{C5A96CA6-909A-4C79-B500-A69AFC6D006B}" dt="2018-09-12T16:16:02.546" v="9118"/>
        <pc:sldMkLst>
          <pc:docMk/>
          <pc:sldMk cId="4291790235" sldId="301"/>
        </pc:sldMkLst>
      </pc:sldChg>
      <pc:sldChg chg="addSp delSp modSp add del">
        <pc:chgData name="Immo Landwerth" userId="aadcffe6-0f17-4550-b113-6d1deff2a9ba" providerId="ADAL" clId="{C5A96CA6-909A-4C79-B500-A69AFC6D006B}" dt="2018-09-12T14:40:45.331" v="6023" actId="2696"/>
        <pc:sldMkLst>
          <pc:docMk/>
          <pc:sldMk cId="2902094017" sldId="303"/>
        </pc:sldMkLst>
        <pc:spChg chg="mod">
          <ac:chgData name="Immo Landwerth" userId="aadcffe6-0f17-4550-b113-6d1deff2a9ba" providerId="ADAL" clId="{C5A96CA6-909A-4C79-B500-A69AFC6D006B}" dt="2018-09-12T00:48:43.419" v="4400" actId="20577"/>
          <ac:spMkLst>
            <pc:docMk/>
            <pc:sldMk cId="2902094017" sldId="303"/>
            <ac:spMk id="3" creationId="{00000000-0000-0000-0000-000000000000}"/>
          </ac:spMkLst>
        </pc:spChg>
        <pc:spChg chg="add del mod">
          <ac:chgData name="Immo Landwerth" userId="aadcffe6-0f17-4550-b113-6d1deff2a9ba" providerId="ADAL" clId="{C5A96CA6-909A-4C79-B500-A69AFC6D006B}" dt="2018-09-12T00:43:53.778" v="4231"/>
          <ac:spMkLst>
            <pc:docMk/>
            <pc:sldMk cId="2902094017" sldId="303"/>
            <ac:spMk id="4" creationId="{A61C6864-650B-4D4A-BAB8-D065D4ADC0C8}"/>
          </ac:spMkLst>
        </pc:spChg>
        <pc:spChg chg="add del mod">
          <ac:chgData name="Immo Landwerth" userId="aadcffe6-0f17-4550-b113-6d1deff2a9ba" providerId="ADAL" clId="{C5A96CA6-909A-4C79-B500-A69AFC6D006B}" dt="2018-09-12T00:43:53.778" v="4231"/>
          <ac:spMkLst>
            <pc:docMk/>
            <pc:sldMk cId="2902094017" sldId="303"/>
            <ac:spMk id="5" creationId="{0D81B27B-58D4-4904-BA4A-EE3E0F8DDC2F}"/>
          </ac:spMkLst>
        </pc:spChg>
      </pc:sldChg>
      <pc:sldChg chg="modSp add">
        <pc:chgData name="Immo Landwerth" userId="aadcffe6-0f17-4550-b113-6d1deff2a9ba" providerId="ADAL" clId="{C5A96CA6-909A-4C79-B500-A69AFC6D006B}" dt="2018-09-12T19:48:22.775" v="10058" actId="20577"/>
        <pc:sldMkLst>
          <pc:docMk/>
          <pc:sldMk cId="4101126486" sldId="1569"/>
        </pc:sldMkLst>
        <pc:spChg chg="mod">
          <ac:chgData name="Immo Landwerth" userId="aadcffe6-0f17-4550-b113-6d1deff2a9ba" providerId="ADAL" clId="{C5A96CA6-909A-4C79-B500-A69AFC6D006B}" dt="2018-09-12T00:38:11.335" v="4076" actId="1076"/>
          <ac:spMkLst>
            <pc:docMk/>
            <pc:sldMk cId="4101126486" sldId="1569"/>
            <ac:spMk id="4" creationId="{88B8E7E5-D5B1-475D-8F0D-6675891FDD5C}"/>
          </ac:spMkLst>
        </pc:spChg>
        <pc:spChg chg="mod">
          <ac:chgData name="Immo Landwerth" userId="aadcffe6-0f17-4550-b113-6d1deff2a9ba" providerId="ADAL" clId="{C5A96CA6-909A-4C79-B500-A69AFC6D006B}" dt="2018-09-12T19:48:22.775" v="10058" actId="20577"/>
          <ac:spMkLst>
            <pc:docMk/>
            <pc:sldMk cId="4101126486" sldId="1569"/>
            <ac:spMk id="9" creationId="{A01F350B-1D5A-49BE-8FC0-82C750096E13}"/>
          </ac:spMkLst>
        </pc:spChg>
        <pc:spChg chg="mod">
          <ac:chgData name="Immo Landwerth" userId="aadcffe6-0f17-4550-b113-6d1deff2a9ba" providerId="ADAL" clId="{C5A96CA6-909A-4C79-B500-A69AFC6D006B}" dt="2018-09-12T00:38:26.326" v="4079" actId="20577"/>
          <ac:spMkLst>
            <pc:docMk/>
            <pc:sldMk cId="4101126486" sldId="1569"/>
            <ac:spMk id="10" creationId="{D66764F9-4210-4EC0-8046-CF051FF2D497}"/>
          </ac:spMkLst>
        </pc:spChg>
        <pc:spChg chg="mod">
          <ac:chgData name="Immo Landwerth" userId="aadcffe6-0f17-4550-b113-6d1deff2a9ba" providerId="ADAL" clId="{C5A96CA6-909A-4C79-B500-A69AFC6D006B}" dt="2018-09-12T00:38:11.335" v="4076" actId="1076"/>
          <ac:spMkLst>
            <pc:docMk/>
            <pc:sldMk cId="4101126486" sldId="1569"/>
            <ac:spMk id="12" creationId="{9D72A37E-4822-44C3-8A5E-588D95E548E4}"/>
          </ac:spMkLst>
        </pc:spChg>
      </pc:sldChg>
      <pc:sldChg chg="add del">
        <pc:chgData name="Immo Landwerth" userId="aadcffe6-0f17-4550-b113-6d1deff2a9ba" providerId="ADAL" clId="{C5A96CA6-909A-4C79-B500-A69AFC6D006B}" dt="2018-09-12T00:35:12.291" v="4042" actId="2696"/>
        <pc:sldMkLst>
          <pc:docMk/>
          <pc:sldMk cId="2109219146" sldId="1570"/>
        </pc:sldMkLst>
      </pc:sldChg>
      <pc:sldChg chg="addSp delSp modSp add ord">
        <pc:chgData name="Immo Landwerth" userId="aadcffe6-0f17-4550-b113-6d1deff2a9ba" providerId="ADAL" clId="{C5A96CA6-909A-4C79-B500-A69AFC6D006B}" dt="2018-09-12T17:00:38.292" v="9263"/>
        <pc:sldMkLst>
          <pc:docMk/>
          <pc:sldMk cId="3581569509" sldId="1572"/>
        </pc:sldMkLst>
        <pc:spChg chg="mod">
          <ac:chgData name="Immo Landwerth" userId="aadcffe6-0f17-4550-b113-6d1deff2a9ba" providerId="ADAL" clId="{C5A96CA6-909A-4C79-B500-A69AFC6D006B}" dt="2018-09-12T00:35:26.523" v="4049" actId="20577"/>
          <ac:spMkLst>
            <pc:docMk/>
            <pc:sldMk cId="3581569509" sldId="1572"/>
            <ac:spMk id="9" creationId="{A01F350B-1D5A-49BE-8FC0-82C750096E13}"/>
          </ac:spMkLst>
        </pc:spChg>
        <pc:spChg chg="mod">
          <ac:chgData name="Immo Landwerth" userId="aadcffe6-0f17-4550-b113-6d1deff2a9ba" providerId="ADAL" clId="{C5A96CA6-909A-4C79-B500-A69AFC6D006B}" dt="2018-09-12T00:34:39.974" v="4040" actId="20577"/>
          <ac:spMkLst>
            <pc:docMk/>
            <pc:sldMk cId="3581569509" sldId="1572"/>
            <ac:spMk id="17" creationId="{00000000-0000-0000-0000-000000000000}"/>
          </ac:spMkLst>
        </pc:spChg>
        <pc:picChg chg="del mod">
          <ac:chgData name="Immo Landwerth" userId="aadcffe6-0f17-4550-b113-6d1deff2a9ba" providerId="ADAL" clId="{C5A96CA6-909A-4C79-B500-A69AFC6D006B}" dt="2018-09-12T00:33:34.017" v="4002" actId="478"/>
          <ac:picMkLst>
            <pc:docMk/>
            <pc:sldMk cId="3581569509" sldId="1572"/>
            <ac:picMk id="5" creationId="{5F4BA3F0-AA24-44CD-93DD-D1E2155F83D0}"/>
          </ac:picMkLst>
        </pc:picChg>
        <pc:picChg chg="add mod">
          <ac:chgData name="Immo Landwerth" userId="aadcffe6-0f17-4550-b113-6d1deff2a9ba" providerId="ADAL" clId="{C5A96CA6-909A-4C79-B500-A69AFC6D006B}" dt="2018-09-12T00:34:48.015" v="4041" actId="1076"/>
          <ac:picMkLst>
            <pc:docMk/>
            <pc:sldMk cId="3581569509" sldId="1572"/>
            <ac:picMk id="2050" creationId="{A511E3A3-2ACA-49B9-9779-DF661BDA4111}"/>
          </ac:picMkLst>
        </pc:picChg>
      </pc:sldChg>
      <pc:sldChg chg="addSp delSp modSp add modTransition">
        <pc:chgData name="Immo Landwerth" userId="aadcffe6-0f17-4550-b113-6d1deff2a9ba" providerId="ADAL" clId="{C5A96CA6-909A-4C79-B500-A69AFC6D006B}" dt="2018-09-12T00:39:58.560" v="4112" actId="20577"/>
        <pc:sldMkLst>
          <pc:docMk/>
          <pc:sldMk cId="1787342472" sldId="1573"/>
        </pc:sldMkLst>
        <pc:spChg chg="del">
          <ac:chgData name="Immo Landwerth" userId="aadcffe6-0f17-4550-b113-6d1deff2a9ba" providerId="ADAL" clId="{C5A96CA6-909A-4C79-B500-A69AFC6D006B}" dt="2018-09-12T00:39:52.364" v="4082"/>
          <ac:spMkLst>
            <pc:docMk/>
            <pc:sldMk cId="1787342472" sldId="1573"/>
            <ac:spMk id="2" creationId="{BBDDA863-C34E-4F90-83EC-1C4481390CFE}"/>
          </ac:spMkLst>
        </pc:spChg>
        <pc:spChg chg="add mod">
          <ac:chgData name="Immo Landwerth" userId="aadcffe6-0f17-4550-b113-6d1deff2a9ba" providerId="ADAL" clId="{C5A96CA6-909A-4C79-B500-A69AFC6D006B}" dt="2018-09-12T00:39:58.560" v="4112" actId="20577"/>
          <ac:spMkLst>
            <pc:docMk/>
            <pc:sldMk cId="1787342472" sldId="1573"/>
            <ac:spMk id="3" creationId="{4E7F8426-C074-468F-B0F5-3AF96CCB05A5}"/>
          </ac:spMkLst>
        </pc:spChg>
      </pc:sldChg>
      <pc:sldChg chg="modSp add">
        <pc:chgData name="Immo Landwerth" userId="aadcffe6-0f17-4550-b113-6d1deff2a9ba" providerId="ADAL" clId="{C5A96CA6-909A-4C79-B500-A69AFC6D006B}" dt="2018-09-12T00:40:10.929" v="4136" actId="20577"/>
        <pc:sldMkLst>
          <pc:docMk/>
          <pc:sldMk cId="2218231689" sldId="1574"/>
        </pc:sldMkLst>
        <pc:spChg chg="mod">
          <ac:chgData name="Immo Landwerth" userId="aadcffe6-0f17-4550-b113-6d1deff2a9ba" providerId="ADAL" clId="{C5A96CA6-909A-4C79-B500-A69AFC6D006B}" dt="2018-09-12T00:40:10.929" v="4136" actId="20577"/>
          <ac:spMkLst>
            <pc:docMk/>
            <pc:sldMk cId="2218231689" sldId="1574"/>
            <ac:spMk id="3" creationId="{4E7F8426-C074-468F-B0F5-3AF96CCB05A5}"/>
          </ac:spMkLst>
        </pc:spChg>
      </pc:sldChg>
      <pc:sldChg chg="addSp delSp modSp add">
        <pc:chgData name="Immo Landwerth" userId="aadcffe6-0f17-4550-b113-6d1deff2a9ba" providerId="ADAL" clId="{C5A96CA6-909A-4C79-B500-A69AFC6D006B}" dt="2018-09-12T00:41:15.133" v="4229" actId="20577"/>
        <pc:sldMkLst>
          <pc:docMk/>
          <pc:sldMk cId="2255637049" sldId="1575"/>
        </pc:sldMkLst>
        <pc:spChg chg="del">
          <ac:chgData name="Immo Landwerth" userId="aadcffe6-0f17-4550-b113-6d1deff2a9ba" providerId="ADAL" clId="{C5A96CA6-909A-4C79-B500-A69AFC6D006B}" dt="2018-09-12T00:40:28.284" v="4138"/>
          <ac:spMkLst>
            <pc:docMk/>
            <pc:sldMk cId="2255637049" sldId="1575"/>
            <ac:spMk id="2" creationId="{8C4BF6D3-AD82-4C86-9ADE-39EE14FAF7DB}"/>
          </ac:spMkLst>
        </pc:spChg>
        <pc:spChg chg="del">
          <ac:chgData name="Immo Landwerth" userId="aadcffe6-0f17-4550-b113-6d1deff2a9ba" providerId="ADAL" clId="{C5A96CA6-909A-4C79-B500-A69AFC6D006B}" dt="2018-09-12T00:40:28.284" v="4138"/>
          <ac:spMkLst>
            <pc:docMk/>
            <pc:sldMk cId="2255637049" sldId="1575"/>
            <ac:spMk id="3" creationId="{F63E2FB1-A0C7-4EF3-8453-CF1C1304DDBD}"/>
          </ac:spMkLst>
        </pc:spChg>
        <pc:spChg chg="add mod">
          <ac:chgData name="Immo Landwerth" userId="aadcffe6-0f17-4550-b113-6d1deff2a9ba" providerId="ADAL" clId="{C5A96CA6-909A-4C79-B500-A69AFC6D006B}" dt="2018-09-12T00:41:15.133" v="4229" actId="20577"/>
          <ac:spMkLst>
            <pc:docMk/>
            <pc:sldMk cId="2255637049" sldId="1575"/>
            <ac:spMk id="4" creationId="{ADA9DE9D-9916-4917-B29C-CA1679CFF238}"/>
          </ac:spMkLst>
        </pc:spChg>
      </pc:sldChg>
      <pc:sldChg chg="addSp delSp modSp add del ord modTransition">
        <pc:chgData name="Immo Landwerth" userId="aadcffe6-0f17-4550-b113-6d1deff2a9ba" providerId="ADAL" clId="{C5A96CA6-909A-4C79-B500-A69AFC6D006B}" dt="2018-09-12T14:36:59.074" v="6004" actId="2696"/>
        <pc:sldMkLst>
          <pc:docMk/>
          <pc:sldMk cId="1012929339" sldId="1576"/>
        </pc:sldMkLst>
        <pc:spChg chg="mod">
          <ac:chgData name="Immo Landwerth" userId="aadcffe6-0f17-4550-b113-6d1deff2a9ba" providerId="ADAL" clId="{C5A96CA6-909A-4C79-B500-A69AFC6D006B}" dt="2018-09-12T14:08:03.701" v="5669" actId="27636"/>
          <ac:spMkLst>
            <pc:docMk/>
            <pc:sldMk cId="1012929339" sldId="1576"/>
            <ac:spMk id="2" creationId="{CB77B696-7C65-41B8-BD7D-3266312A5063}"/>
          </ac:spMkLst>
        </pc:spChg>
        <pc:spChg chg="mod">
          <ac:chgData name="Immo Landwerth" userId="aadcffe6-0f17-4550-b113-6d1deff2a9ba" providerId="ADAL" clId="{C5A96CA6-909A-4C79-B500-A69AFC6D006B}" dt="2018-09-12T00:51:26.079" v="4447" actId="20577"/>
          <ac:spMkLst>
            <pc:docMk/>
            <pc:sldMk cId="1012929339" sldId="1576"/>
            <ac:spMk id="3" creationId="{2C2D5DD6-660F-462E-BB95-78F71CE889DC}"/>
          </ac:spMkLst>
        </pc:spChg>
        <pc:spChg chg="add del mod">
          <ac:chgData name="Immo Landwerth" userId="aadcffe6-0f17-4550-b113-6d1deff2a9ba" providerId="ADAL" clId="{C5A96CA6-909A-4C79-B500-A69AFC6D006B}" dt="2018-09-12T14:02:11.488" v="5578"/>
          <ac:spMkLst>
            <pc:docMk/>
            <pc:sldMk cId="1012929339" sldId="1576"/>
            <ac:spMk id="4" creationId="{57E05B21-0684-489F-8671-9D1B1CBCF4DD}"/>
          </ac:spMkLst>
        </pc:spChg>
        <pc:spChg chg="add del mod">
          <ac:chgData name="Immo Landwerth" userId="aadcffe6-0f17-4550-b113-6d1deff2a9ba" providerId="ADAL" clId="{C5A96CA6-909A-4C79-B500-A69AFC6D006B}" dt="2018-09-12T14:02:11.488" v="5578"/>
          <ac:spMkLst>
            <pc:docMk/>
            <pc:sldMk cId="1012929339" sldId="1576"/>
            <ac:spMk id="5" creationId="{A94E6067-B4C3-43BD-8D6F-1AF47942DB42}"/>
          </ac:spMkLst>
        </pc:spChg>
      </pc:sldChg>
      <pc:sldChg chg="add">
        <pc:chgData name="Immo Landwerth" userId="aadcffe6-0f17-4550-b113-6d1deff2a9ba" providerId="ADAL" clId="{C5A96CA6-909A-4C79-B500-A69AFC6D006B}" dt="2018-09-12T14:37:01.547" v="6005"/>
        <pc:sldMkLst>
          <pc:docMk/>
          <pc:sldMk cId="3814393708" sldId="1576"/>
        </pc:sldMkLst>
      </pc:sldChg>
      <pc:sldChg chg="addSp delSp modSp add">
        <pc:chgData name="Immo Landwerth" userId="aadcffe6-0f17-4550-b113-6d1deff2a9ba" providerId="ADAL" clId="{C5A96CA6-909A-4C79-B500-A69AFC6D006B}" dt="2018-09-12T14:14:10.063" v="5693" actId="20577"/>
        <pc:sldMkLst>
          <pc:docMk/>
          <pc:sldMk cId="406824296" sldId="1577"/>
        </pc:sldMkLst>
        <pc:spChg chg="del">
          <ac:chgData name="Immo Landwerth" userId="aadcffe6-0f17-4550-b113-6d1deff2a9ba" providerId="ADAL" clId="{C5A96CA6-909A-4C79-B500-A69AFC6D006B}" dt="2018-09-12T01:00:55.029" v="4615"/>
          <ac:spMkLst>
            <pc:docMk/>
            <pc:sldMk cId="406824296" sldId="1577"/>
            <ac:spMk id="2" creationId="{8734CA4F-0C19-45AE-A214-565EA1ACBF26}"/>
          </ac:spMkLst>
        </pc:spChg>
        <pc:spChg chg="add mod">
          <ac:chgData name="Immo Landwerth" userId="aadcffe6-0f17-4550-b113-6d1deff2a9ba" providerId="ADAL" clId="{C5A96CA6-909A-4C79-B500-A69AFC6D006B}" dt="2018-09-12T01:01:12.879" v="4637" actId="20577"/>
          <ac:spMkLst>
            <pc:docMk/>
            <pc:sldMk cId="406824296" sldId="1577"/>
            <ac:spMk id="3" creationId="{1AE0DF74-D9D5-40A1-84E2-0C07DBEA7525}"/>
          </ac:spMkLst>
        </pc:spChg>
        <pc:spChg chg="add mod">
          <ac:chgData name="Immo Landwerth" userId="aadcffe6-0f17-4550-b113-6d1deff2a9ba" providerId="ADAL" clId="{C5A96CA6-909A-4C79-B500-A69AFC6D006B}" dt="2018-09-12T14:14:10.063" v="5693" actId="20577"/>
          <ac:spMkLst>
            <pc:docMk/>
            <pc:sldMk cId="406824296" sldId="1577"/>
            <ac:spMk id="4" creationId="{F0CDB551-6553-4230-B316-2181C8BF4367}"/>
          </ac:spMkLst>
        </pc:spChg>
      </pc:sldChg>
      <pc:sldChg chg="addSp delSp modSp add">
        <pc:chgData name="Immo Landwerth" userId="aadcffe6-0f17-4550-b113-6d1deff2a9ba" providerId="ADAL" clId="{C5A96CA6-909A-4C79-B500-A69AFC6D006B}" dt="2018-09-12T16:12:06.671" v="9113" actId="1076"/>
        <pc:sldMkLst>
          <pc:docMk/>
          <pc:sldMk cId="2085927712" sldId="1578"/>
        </pc:sldMkLst>
        <pc:spChg chg="mod">
          <ac:chgData name="Immo Landwerth" userId="aadcffe6-0f17-4550-b113-6d1deff2a9ba" providerId="ADAL" clId="{C5A96CA6-909A-4C79-B500-A69AFC6D006B}" dt="2018-09-12T16:06:12.982" v="9000" actId="20577"/>
          <ac:spMkLst>
            <pc:docMk/>
            <pc:sldMk cId="2085927712" sldId="1578"/>
            <ac:spMk id="2" creationId="{E5367870-21C1-4DB3-9DF6-EF9690E3DCDA}"/>
          </ac:spMkLst>
        </pc:spChg>
        <pc:spChg chg="mod">
          <ac:chgData name="Immo Landwerth" userId="aadcffe6-0f17-4550-b113-6d1deff2a9ba" providerId="ADAL" clId="{C5A96CA6-909A-4C79-B500-A69AFC6D006B}" dt="2018-09-12T16:01:32.672" v="8383" actId="20577"/>
          <ac:spMkLst>
            <pc:docMk/>
            <pc:sldMk cId="2085927712" sldId="1578"/>
            <ac:spMk id="3" creationId="{C0EE2C9B-FF0B-4154-80CB-BD5FAE31C3AE}"/>
          </ac:spMkLst>
        </pc:spChg>
        <pc:spChg chg="add del mod">
          <ac:chgData name="Immo Landwerth" userId="aadcffe6-0f17-4550-b113-6d1deff2a9ba" providerId="ADAL" clId="{C5A96CA6-909A-4C79-B500-A69AFC6D006B}" dt="2018-09-12T16:04:14.863" v="8770"/>
          <ac:spMkLst>
            <pc:docMk/>
            <pc:sldMk cId="2085927712" sldId="1578"/>
            <ac:spMk id="4" creationId="{83CD5FD0-ADCE-45AF-A8E0-3A393B46376E}"/>
          </ac:spMkLst>
        </pc:spChg>
        <pc:spChg chg="add del mod">
          <ac:chgData name="Immo Landwerth" userId="aadcffe6-0f17-4550-b113-6d1deff2a9ba" providerId="ADAL" clId="{C5A96CA6-909A-4C79-B500-A69AFC6D006B}" dt="2018-09-12T16:04:14.863" v="8770"/>
          <ac:spMkLst>
            <pc:docMk/>
            <pc:sldMk cId="2085927712" sldId="1578"/>
            <ac:spMk id="5" creationId="{EFB1B785-A875-4427-B0E5-47BC8B7823D5}"/>
          </ac:spMkLst>
        </pc:spChg>
        <pc:spChg chg="add del mod">
          <ac:chgData name="Immo Landwerth" userId="aadcffe6-0f17-4550-b113-6d1deff2a9ba" providerId="ADAL" clId="{C5A96CA6-909A-4C79-B500-A69AFC6D006B}" dt="2018-09-12T16:09:02.607" v="9008"/>
          <ac:spMkLst>
            <pc:docMk/>
            <pc:sldMk cId="2085927712" sldId="1578"/>
            <ac:spMk id="7" creationId="{C371BC46-D8EE-47E6-AF48-A8B2CBD0959A}"/>
          </ac:spMkLst>
        </pc:spChg>
        <pc:spChg chg="add mod">
          <ac:chgData name="Immo Landwerth" userId="aadcffe6-0f17-4550-b113-6d1deff2a9ba" providerId="ADAL" clId="{C5A96CA6-909A-4C79-B500-A69AFC6D006B}" dt="2018-09-12T16:12:06.671" v="9113" actId="1076"/>
          <ac:spMkLst>
            <pc:docMk/>
            <pc:sldMk cId="2085927712" sldId="1578"/>
            <ac:spMk id="8" creationId="{F5E0A86F-7F57-445A-ABAB-4AB8EF747834}"/>
          </ac:spMkLst>
        </pc:spChg>
        <pc:picChg chg="add del mod">
          <ac:chgData name="Immo Landwerth" userId="aadcffe6-0f17-4550-b113-6d1deff2a9ba" providerId="ADAL" clId="{C5A96CA6-909A-4C79-B500-A69AFC6D006B}" dt="2018-09-12T16:10:44.999" v="9009" actId="478"/>
          <ac:picMkLst>
            <pc:docMk/>
            <pc:sldMk cId="2085927712" sldId="1578"/>
            <ac:picMk id="6" creationId="{D20D5DC1-EE11-427A-8D4E-9E69FD62C17A}"/>
          </ac:picMkLst>
        </pc:picChg>
      </pc:sldChg>
      <pc:sldChg chg="addSp delSp modSp add ord">
        <pc:chgData name="Immo Landwerth" userId="aadcffe6-0f17-4550-b113-6d1deff2a9ba" providerId="ADAL" clId="{C5A96CA6-909A-4C79-B500-A69AFC6D006B}" dt="2018-09-12T15:56:14.107" v="7957"/>
        <pc:sldMkLst>
          <pc:docMk/>
          <pc:sldMk cId="254515876" sldId="1579"/>
        </pc:sldMkLst>
        <pc:spChg chg="mod">
          <ac:chgData name="Immo Landwerth" userId="aadcffe6-0f17-4550-b113-6d1deff2a9ba" providerId="ADAL" clId="{C5A96CA6-909A-4C79-B500-A69AFC6D006B}" dt="2018-09-12T15:56:14.107" v="7957"/>
          <ac:spMkLst>
            <pc:docMk/>
            <pc:sldMk cId="254515876" sldId="1579"/>
            <ac:spMk id="2" creationId="{3DC81702-A770-4A1D-B263-4145BE63ED18}"/>
          </ac:spMkLst>
        </pc:spChg>
        <pc:spChg chg="mod">
          <ac:chgData name="Immo Landwerth" userId="aadcffe6-0f17-4550-b113-6d1deff2a9ba" providerId="ADAL" clId="{C5A96CA6-909A-4C79-B500-A69AFC6D006B}" dt="2018-09-12T15:53:17.138" v="7698" actId="20577"/>
          <ac:spMkLst>
            <pc:docMk/>
            <pc:sldMk cId="254515876" sldId="1579"/>
            <ac:spMk id="3" creationId="{B44CDA64-8026-4391-B89B-B9FB12FB0CAC}"/>
          </ac:spMkLst>
        </pc:spChg>
        <pc:spChg chg="add mod topLvl">
          <ac:chgData name="Immo Landwerth" userId="aadcffe6-0f17-4550-b113-6d1deff2a9ba" providerId="ADAL" clId="{C5A96CA6-909A-4C79-B500-A69AFC6D006B}" dt="2018-09-12T15:46:11.236" v="6665" actId="478"/>
          <ac:spMkLst>
            <pc:docMk/>
            <pc:sldMk cId="254515876" sldId="1579"/>
            <ac:spMk id="4" creationId="{F7117B2E-FA9E-4197-B9F3-C6E06ACD9251}"/>
          </ac:spMkLst>
        </pc:spChg>
        <pc:spChg chg="add del mod topLvl">
          <ac:chgData name="Immo Landwerth" userId="aadcffe6-0f17-4550-b113-6d1deff2a9ba" providerId="ADAL" clId="{C5A96CA6-909A-4C79-B500-A69AFC6D006B}" dt="2018-09-12T15:46:11.236" v="6665" actId="478"/>
          <ac:spMkLst>
            <pc:docMk/>
            <pc:sldMk cId="254515876" sldId="1579"/>
            <ac:spMk id="5" creationId="{91B2D6B3-DF52-4465-94BD-DDD362A619C6}"/>
          </ac:spMkLst>
        </pc:spChg>
        <pc:spChg chg="add del mod">
          <ac:chgData name="Immo Landwerth" userId="aadcffe6-0f17-4550-b113-6d1deff2a9ba" providerId="ADAL" clId="{C5A96CA6-909A-4C79-B500-A69AFC6D006B}" dt="2018-09-12T15:55:10.641" v="7877"/>
          <ac:spMkLst>
            <pc:docMk/>
            <pc:sldMk cId="254515876" sldId="1579"/>
            <ac:spMk id="7" creationId="{028C53C2-22BB-4F3F-9533-071873D99A46}"/>
          </ac:spMkLst>
        </pc:spChg>
        <pc:spChg chg="add del mod">
          <ac:chgData name="Immo Landwerth" userId="aadcffe6-0f17-4550-b113-6d1deff2a9ba" providerId="ADAL" clId="{C5A96CA6-909A-4C79-B500-A69AFC6D006B}" dt="2018-09-12T15:55:10.641" v="7877"/>
          <ac:spMkLst>
            <pc:docMk/>
            <pc:sldMk cId="254515876" sldId="1579"/>
            <ac:spMk id="8" creationId="{3352320E-390E-4C5C-9B3B-0977D3A10783}"/>
          </ac:spMkLst>
        </pc:spChg>
        <pc:grpChg chg="add del mod">
          <ac:chgData name="Immo Landwerth" userId="aadcffe6-0f17-4550-b113-6d1deff2a9ba" providerId="ADAL" clId="{C5A96CA6-909A-4C79-B500-A69AFC6D006B}" dt="2018-09-12T15:46:11.236" v="6665" actId="478"/>
          <ac:grpSpMkLst>
            <pc:docMk/>
            <pc:sldMk cId="254515876" sldId="1579"/>
            <ac:grpSpMk id="6" creationId="{7F59AE22-FD5B-41A0-A413-7A2EADD3514C}"/>
          </ac:grpSpMkLst>
        </pc:grpChg>
      </pc:sldChg>
      <pc:sldChg chg="addSp delSp modSp add ord modTransition">
        <pc:chgData name="Immo Landwerth" userId="aadcffe6-0f17-4550-b113-6d1deff2a9ba" providerId="ADAL" clId="{C5A96CA6-909A-4C79-B500-A69AFC6D006B}" dt="2018-09-12T14:37:38.991" v="6008"/>
        <pc:sldMkLst>
          <pc:docMk/>
          <pc:sldMk cId="16637838" sldId="1580"/>
        </pc:sldMkLst>
        <pc:spChg chg="del">
          <ac:chgData name="Immo Landwerth" userId="aadcffe6-0f17-4550-b113-6d1deff2a9ba" providerId="ADAL" clId="{C5A96CA6-909A-4C79-B500-A69AFC6D006B}" dt="2018-09-12T01:06:39.124" v="5366"/>
          <ac:spMkLst>
            <pc:docMk/>
            <pc:sldMk cId="16637838" sldId="1580"/>
            <ac:spMk id="2" creationId="{353B353C-767F-4012-B5CD-F03C8883BE7D}"/>
          </ac:spMkLst>
        </pc:spChg>
        <pc:spChg chg="add mod">
          <ac:chgData name="Immo Landwerth" userId="aadcffe6-0f17-4550-b113-6d1deff2a9ba" providerId="ADAL" clId="{C5A96CA6-909A-4C79-B500-A69AFC6D006B}" dt="2018-09-12T01:06:46.827" v="5378" actId="20577"/>
          <ac:spMkLst>
            <pc:docMk/>
            <pc:sldMk cId="16637838" sldId="1580"/>
            <ac:spMk id="3" creationId="{27DC1430-2AF0-412B-83B0-356EAE5F6503}"/>
          </ac:spMkLst>
        </pc:spChg>
        <pc:spChg chg="add mod">
          <ac:chgData name="Immo Landwerth" userId="aadcffe6-0f17-4550-b113-6d1deff2a9ba" providerId="ADAL" clId="{C5A96CA6-909A-4C79-B500-A69AFC6D006B}" dt="2018-09-12T01:06:59.057" v="5392"/>
          <ac:spMkLst>
            <pc:docMk/>
            <pc:sldMk cId="16637838" sldId="1580"/>
            <ac:spMk id="4" creationId="{D3E94251-373D-4166-9A75-A495EECEA6A1}"/>
          </ac:spMkLst>
        </pc:spChg>
      </pc:sldChg>
      <pc:sldChg chg="addSp modSp add del modAnim">
        <pc:chgData name="Immo Landwerth" userId="aadcffe6-0f17-4550-b113-6d1deff2a9ba" providerId="ADAL" clId="{C5A96CA6-909A-4C79-B500-A69AFC6D006B}" dt="2018-09-12T14:57:34.786" v="6331" actId="2696"/>
        <pc:sldMkLst>
          <pc:docMk/>
          <pc:sldMk cId="3192182983" sldId="1581"/>
        </pc:sldMkLst>
        <pc:spChg chg="mod">
          <ac:chgData name="Immo Landwerth" userId="aadcffe6-0f17-4550-b113-6d1deff2a9ba" providerId="ADAL" clId="{C5A96CA6-909A-4C79-B500-A69AFC6D006B}" dt="2018-09-12T01:07:43.887" v="5419" actId="20577"/>
          <ac:spMkLst>
            <pc:docMk/>
            <pc:sldMk cId="3192182983" sldId="1581"/>
            <ac:spMk id="2" creationId="{56DECA58-58D5-4AD4-B0F0-FDEAB6767421}"/>
          </ac:spMkLst>
        </pc:spChg>
        <pc:spChg chg="add mod">
          <ac:chgData name="Immo Landwerth" userId="aadcffe6-0f17-4550-b113-6d1deff2a9ba" providerId="ADAL" clId="{C5A96CA6-909A-4C79-B500-A69AFC6D006B}" dt="2018-09-12T14:57:19.936" v="6324"/>
          <ac:spMkLst>
            <pc:docMk/>
            <pc:sldMk cId="3192182983" sldId="1581"/>
            <ac:spMk id="4" creationId="{2E6F78B6-5A3F-482F-A187-7FD1155655B4}"/>
          </ac:spMkLst>
        </pc:spChg>
        <pc:picChg chg="add mod">
          <ac:chgData name="Immo Landwerth" userId="aadcffe6-0f17-4550-b113-6d1deff2a9ba" providerId="ADAL" clId="{C5A96CA6-909A-4C79-B500-A69AFC6D006B}" dt="2018-09-12T01:10:26.422" v="5532" actId="1076"/>
          <ac:picMkLst>
            <pc:docMk/>
            <pc:sldMk cId="3192182983" sldId="1581"/>
            <ac:picMk id="3" creationId="{37DD4CDE-9A9B-4B29-8502-43ED6BCB4212}"/>
          </ac:picMkLst>
        </pc:picChg>
      </pc:sldChg>
      <pc:sldChg chg="modSp add">
        <pc:chgData name="Immo Landwerth" userId="aadcffe6-0f17-4550-b113-6d1deff2a9ba" providerId="ADAL" clId="{C5A96CA6-909A-4C79-B500-A69AFC6D006B}" dt="2018-09-12T18:38:03.591" v="9312" actId="20577"/>
        <pc:sldMkLst>
          <pc:docMk/>
          <pc:sldMk cId="484209495" sldId="1582"/>
        </pc:sldMkLst>
        <pc:spChg chg="mod">
          <ac:chgData name="Immo Landwerth" userId="aadcffe6-0f17-4550-b113-6d1deff2a9ba" providerId="ADAL" clId="{C5A96CA6-909A-4C79-B500-A69AFC6D006B}" dt="2018-09-12T18:38:03.591" v="9312" actId="20577"/>
          <ac:spMkLst>
            <pc:docMk/>
            <pc:sldMk cId="484209495" sldId="1582"/>
            <ac:spMk id="2" creationId="{89E36756-4ECC-4563-9847-79578B809B5C}"/>
          </ac:spMkLst>
        </pc:spChg>
      </pc:sldChg>
      <pc:sldChg chg="addSp delSp modSp add del modTransition">
        <pc:chgData name="Immo Landwerth" userId="aadcffe6-0f17-4550-b113-6d1deff2a9ba" providerId="ADAL" clId="{C5A96CA6-909A-4C79-B500-A69AFC6D006B}" dt="2018-09-12T14:39:54.684" v="6009" actId="2696"/>
        <pc:sldMkLst>
          <pc:docMk/>
          <pc:sldMk cId="919220352" sldId="1583"/>
        </pc:sldMkLst>
        <pc:spChg chg="del">
          <ac:chgData name="Immo Landwerth" userId="aadcffe6-0f17-4550-b113-6d1deff2a9ba" providerId="ADAL" clId="{C5A96CA6-909A-4C79-B500-A69AFC6D006B}" dt="2018-09-12T14:15:44.710" v="5732"/>
          <ac:spMkLst>
            <pc:docMk/>
            <pc:sldMk cId="919220352" sldId="1583"/>
            <ac:spMk id="2" creationId="{03303BB3-44D1-4055-9B08-5B7E64D27CCE}"/>
          </ac:spMkLst>
        </pc:spChg>
        <pc:spChg chg="add mod">
          <ac:chgData name="Immo Landwerth" userId="aadcffe6-0f17-4550-b113-6d1deff2a9ba" providerId="ADAL" clId="{C5A96CA6-909A-4C79-B500-A69AFC6D006B}" dt="2018-09-12T14:16:48.897" v="5769" actId="20577"/>
          <ac:spMkLst>
            <pc:docMk/>
            <pc:sldMk cId="919220352" sldId="1583"/>
            <ac:spMk id="3" creationId="{34A1F0F1-E1C0-4432-96B8-E667AC721722}"/>
          </ac:spMkLst>
        </pc:spChg>
        <pc:spChg chg="add mod">
          <ac:chgData name="Immo Landwerth" userId="aadcffe6-0f17-4550-b113-6d1deff2a9ba" providerId="ADAL" clId="{C5A96CA6-909A-4C79-B500-A69AFC6D006B}" dt="2018-09-12T14:15:44.710" v="5732"/>
          <ac:spMkLst>
            <pc:docMk/>
            <pc:sldMk cId="919220352" sldId="1583"/>
            <ac:spMk id="4" creationId="{D656F78F-9021-41F6-8BD8-1D5A3FCA8271}"/>
          </ac:spMkLst>
        </pc:spChg>
      </pc:sldChg>
      <pc:sldChg chg="modSp add">
        <pc:chgData name="Immo Landwerth" userId="aadcffe6-0f17-4550-b113-6d1deff2a9ba" providerId="ADAL" clId="{C5A96CA6-909A-4C79-B500-A69AFC6D006B}" dt="2018-09-12T18:57:22.598" v="9401" actId="20577"/>
        <pc:sldMkLst>
          <pc:docMk/>
          <pc:sldMk cId="3398562627" sldId="1584"/>
        </pc:sldMkLst>
        <pc:spChg chg="mod">
          <ac:chgData name="Immo Landwerth" userId="aadcffe6-0f17-4550-b113-6d1deff2a9ba" providerId="ADAL" clId="{C5A96CA6-909A-4C79-B500-A69AFC6D006B}" dt="2018-09-12T18:57:22.598" v="9401" actId="20577"/>
          <ac:spMkLst>
            <pc:docMk/>
            <pc:sldMk cId="3398562627" sldId="1584"/>
            <ac:spMk id="3" creationId="{00000000-0000-0000-0000-000000000000}"/>
          </ac:spMkLst>
        </pc:spChg>
      </pc:sldChg>
      <pc:sldChg chg="addSp modSp add ord">
        <pc:chgData name="Immo Landwerth" userId="aadcffe6-0f17-4550-b113-6d1deff2a9ba" providerId="ADAL" clId="{C5A96CA6-909A-4C79-B500-A69AFC6D006B}" dt="2018-09-12T19:02:57.049" v="9970" actId="5793"/>
        <pc:sldMkLst>
          <pc:docMk/>
          <pc:sldMk cId="4051004064" sldId="1585"/>
        </pc:sldMkLst>
        <pc:spChg chg="mod">
          <ac:chgData name="Immo Landwerth" userId="aadcffe6-0f17-4550-b113-6d1deff2a9ba" providerId="ADAL" clId="{C5A96CA6-909A-4C79-B500-A69AFC6D006B}" dt="2018-09-12T19:02:57.049" v="9970" actId="5793"/>
          <ac:spMkLst>
            <pc:docMk/>
            <pc:sldMk cId="4051004064" sldId="1585"/>
            <ac:spMk id="2" creationId="{4015FAB9-594B-4B46-8449-3071A5A37B25}"/>
          </ac:spMkLst>
        </pc:spChg>
        <pc:spChg chg="mod">
          <ac:chgData name="Immo Landwerth" userId="aadcffe6-0f17-4550-b113-6d1deff2a9ba" providerId="ADAL" clId="{C5A96CA6-909A-4C79-B500-A69AFC6D006B}" dt="2018-09-12T14:35:03.310" v="5794" actId="20577"/>
          <ac:spMkLst>
            <pc:docMk/>
            <pc:sldMk cId="4051004064" sldId="1585"/>
            <ac:spMk id="3" creationId="{3FAD64CA-9769-418E-AFA0-08D86BD0AEC4}"/>
          </ac:spMkLst>
        </pc:spChg>
        <pc:graphicFrameChg chg="add mod modGraphic">
          <ac:chgData name="Immo Landwerth" userId="aadcffe6-0f17-4550-b113-6d1deff2a9ba" providerId="ADAL" clId="{C5A96CA6-909A-4C79-B500-A69AFC6D006B}" dt="2018-09-12T19:02:55.737" v="9969" actId="1076"/>
          <ac:graphicFrameMkLst>
            <pc:docMk/>
            <pc:sldMk cId="4051004064" sldId="1585"/>
            <ac:graphicFrameMk id="4" creationId="{869B8676-28C4-4050-8F8F-5EFCD17D3BAE}"/>
          </ac:graphicFrameMkLst>
        </pc:graphicFrameChg>
      </pc:sldChg>
      <pc:sldChg chg="modSp add del ord">
        <pc:chgData name="Immo Landwerth" userId="aadcffe6-0f17-4550-b113-6d1deff2a9ba" providerId="ADAL" clId="{C5A96CA6-909A-4C79-B500-A69AFC6D006B}" dt="2018-09-12T16:25:46.229" v="9247" actId="2696"/>
        <pc:sldMkLst>
          <pc:docMk/>
          <pc:sldMk cId="1382764639" sldId="1586"/>
        </pc:sldMkLst>
        <pc:spChg chg="mod">
          <ac:chgData name="Immo Landwerth" userId="aadcffe6-0f17-4550-b113-6d1deff2a9ba" providerId="ADAL" clId="{C5A96CA6-909A-4C79-B500-A69AFC6D006B}" dt="2018-09-12T16:25:42.441" v="9246" actId="20577"/>
          <ac:spMkLst>
            <pc:docMk/>
            <pc:sldMk cId="1382764639" sldId="1586"/>
            <ac:spMk id="2" creationId="{807C843A-AD5F-47AB-840C-DFF28A6596DD}"/>
          </ac:spMkLst>
        </pc:spChg>
        <pc:spChg chg="mod">
          <ac:chgData name="Immo Landwerth" userId="aadcffe6-0f17-4550-b113-6d1deff2a9ba" providerId="ADAL" clId="{C5A96CA6-909A-4C79-B500-A69AFC6D006B}" dt="2018-09-12T14:36:37.658" v="5980"/>
          <ac:spMkLst>
            <pc:docMk/>
            <pc:sldMk cId="1382764639" sldId="1586"/>
            <ac:spMk id="3" creationId="{094178B4-6C24-4102-B0E2-74CC3D30DF21}"/>
          </ac:spMkLst>
        </pc:spChg>
      </pc:sldChg>
      <pc:sldChg chg="modSp add">
        <pc:chgData name="Immo Landwerth" userId="aadcffe6-0f17-4550-b113-6d1deff2a9ba" providerId="ADAL" clId="{C5A96CA6-909A-4C79-B500-A69AFC6D006B}" dt="2018-09-12T14:40:25.792" v="6020" actId="20577"/>
        <pc:sldMkLst>
          <pc:docMk/>
          <pc:sldMk cId="1855348856" sldId="1587"/>
        </pc:sldMkLst>
        <pc:spChg chg="mod">
          <ac:chgData name="Immo Landwerth" userId="aadcffe6-0f17-4550-b113-6d1deff2a9ba" providerId="ADAL" clId="{C5A96CA6-909A-4C79-B500-A69AFC6D006B}" dt="2018-09-12T14:40:25.792" v="6020" actId="20577"/>
          <ac:spMkLst>
            <pc:docMk/>
            <pc:sldMk cId="1855348856" sldId="1587"/>
            <ac:spMk id="3" creationId="{4E7F8426-C074-468F-B0F5-3AF96CCB05A5}"/>
          </ac:spMkLst>
        </pc:spChg>
      </pc:sldChg>
      <pc:sldChg chg="addSp delSp modSp add modTransition">
        <pc:chgData name="Immo Landwerth" userId="aadcffe6-0f17-4550-b113-6d1deff2a9ba" providerId="ADAL" clId="{C5A96CA6-909A-4C79-B500-A69AFC6D006B}" dt="2018-09-12T16:26:04.174" v="9261" actId="20577"/>
        <pc:sldMkLst>
          <pc:docMk/>
          <pc:sldMk cId="31760337" sldId="1588"/>
        </pc:sldMkLst>
        <pc:spChg chg="mod">
          <ac:chgData name="Immo Landwerth" userId="aadcffe6-0f17-4550-b113-6d1deff2a9ba" providerId="ADAL" clId="{C5A96CA6-909A-4C79-B500-A69AFC6D006B}" dt="2018-09-12T16:26:04.174" v="9261" actId="20577"/>
          <ac:spMkLst>
            <pc:docMk/>
            <pc:sldMk cId="31760337" sldId="1588"/>
            <ac:spMk id="2" creationId="{7C336EDA-8A16-49FB-A492-BC1986AD7CE6}"/>
          </ac:spMkLst>
        </pc:spChg>
        <pc:spChg chg="add del mod">
          <ac:chgData name="Immo Landwerth" userId="aadcffe6-0f17-4550-b113-6d1deff2a9ba" providerId="ADAL" clId="{C5A96CA6-909A-4C79-B500-A69AFC6D006B}" dt="2018-09-12T14:41:21.582" v="6032"/>
          <ac:spMkLst>
            <pc:docMk/>
            <pc:sldMk cId="31760337" sldId="1588"/>
            <ac:spMk id="3" creationId="{9BD1D5E0-EE9E-464F-8653-57B42B2CB109}"/>
          </ac:spMkLst>
        </pc:spChg>
        <pc:spChg chg="add del mod">
          <ac:chgData name="Immo Landwerth" userId="aadcffe6-0f17-4550-b113-6d1deff2a9ba" providerId="ADAL" clId="{C5A96CA6-909A-4C79-B500-A69AFC6D006B}" dt="2018-09-12T14:41:29.865" v="6034"/>
          <ac:spMkLst>
            <pc:docMk/>
            <pc:sldMk cId="31760337" sldId="1588"/>
            <ac:spMk id="4" creationId="{AD2CF219-E202-4573-9A57-496C9B82CA9C}"/>
          </ac:spMkLst>
        </pc:spChg>
      </pc:sldChg>
      <pc:sldChg chg="addSp delSp modSp add delAnim modAnim">
        <pc:chgData name="Immo Landwerth" userId="aadcffe6-0f17-4550-b113-6d1deff2a9ba" providerId="ADAL" clId="{C5A96CA6-909A-4C79-B500-A69AFC6D006B}" dt="2018-09-12T15:00:12.804" v="6341"/>
        <pc:sldMkLst>
          <pc:docMk/>
          <pc:sldMk cId="3692993835" sldId="1589"/>
        </pc:sldMkLst>
        <pc:spChg chg="mod">
          <ac:chgData name="Immo Landwerth" userId="aadcffe6-0f17-4550-b113-6d1deff2a9ba" providerId="ADAL" clId="{C5A96CA6-909A-4C79-B500-A69AFC6D006B}" dt="2018-09-12T14:45:09.980" v="6073" actId="20577"/>
          <ac:spMkLst>
            <pc:docMk/>
            <pc:sldMk cId="3692993835" sldId="1589"/>
            <ac:spMk id="2" creationId="{98845369-B925-4246-A823-FEC41DBD90B9}"/>
          </ac:spMkLst>
        </pc:spChg>
        <pc:spChg chg="add mod">
          <ac:chgData name="Immo Landwerth" userId="aadcffe6-0f17-4550-b113-6d1deff2a9ba" providerId="ADAL" clId="{C5A96CA6-909A-4C79-B500-A69AFC6D006B}" dt="2018-09-12T14:53:27.192" v="6227" actId="27636"/>
          <ac:spMkLst>
            <pc:docMk/>
            <pc:sldMk cId="3692993835" sldId="1589"/>
            <ac:spMk id="3" creationId="{8A2664EA-0EF5-47D4-8F23-63838B86E426}"/>
          </ac:spMkLst>
        </pc:spChg>
        <pc:spChg chg="add del mod">
          <ac:chgData name="Immo Landwerth" userId="aadcffe6-0f17-4550-b113-6d1deff2a9ba" providerId="ADAL" clId="{C5A96CA6-909A-4C79-B500-A69AFC6D006B}" dt="2018-09-12T14:49:14.114" v="6090"/>
          <ac:spMkLst>
            <pc:docMk/>
            <pc:sldMk cId="3692993835" sldId="1589"/>
            <ac:spMk id="6" creationId="{F9DDA3F0-36F4-4BC7-B9F6-9E8053D6FC62}"/>
          </ac:spMkLst>
        </pc:spChg>
        <pc:spChg chg="add del mod">
          <ac:chgData name="Immo Landwerth" userId="aadcffe6-0f17-4550-b113-6d1deff2a9ba" providerId="ADAL" clId="{C5A96CA6-909A-4C79-B500-A69AFC6D006B}" dt="2018-09-12T14:49:14.114" v="6090"/>
          <ac:spMkLst>
            <pc:docMk/>
            <pc:sldMk cId="3692993835" sldId="1589"/>
            <ac:spMk id="7" creationId="{62F1CDF3-7725-4C5F-AC98-D989ECFA1B75}"/>
          </ac:spMkLst>
        </pc:spChg>
        <pc:spChg chg="add del mod">
          <ac:chgData name="Immo Landwerth" userId="aadcffe6-0f17-4550-b113-6d1deff2a9ba" providerId="ADAL" clId="{C5A96CA6-909A-4C79-B500-A69AFC6D006B}" dt="2018-09-12T14:57:25.573" v="6325" actId="478"/>
          <ac:spMkLst>
            <pc:docMk/>
            <pc:sldMk cId="3692993835" sldId="1589"/>
            <ac:spMk id="8" creationId="{36BAAF36-7072-4562-979B-8DF674B47A30}"/>
          </ac:spMkLst>
        </pc:spChg>
        <pc:spChg chg="add del mod">
          <ac:chgData name="Immo Landwerth" userId="aadcffe6-0f17-4550-b113-6d1deff2a9ba" providerId="ADAL" clId="{C5A96CA6-909A-4C79-B500-A69AFC6D006B}" dt="2018-09-12T14:56:34.938" v="6314"/>
          <ac:spMkLst>
            <pc:docMk/>
            <pc:sldMk cId="3692993835" sldId="1589"/>
            <ac:spMk id="9" creationId="{E87EE26C-016C-4153-A18B-AC24445C8856}"/>
          </ac:spMkLst>
        </pc:spChg>
        <pc:spChg chg="add del">
          <ac:chgData name="Immo Landwerth" userId="aadcffe6-0f17-4550-b113-6d1deff2a9ba" providerId="ADAL" clId="{C5A96CA6-909A-4C79-B500-A69AFC6D006B}" dt="2018-09-12T14:57:05.092" v="6320" actId="478"/>
          <ac:spMkLst>
            <pc:docMk/>
            <pc:sldMk cId="3692993835" sldId="1589"/>
            <ac:spMk id="10" creationId="{EA7C4AB1-69B7-440E-90E1-8F6C16CC4032}"/>
          </ac:spMkLst>
        </pc:spChg>
        <pc:spChg chg="add del">
          <ac:chgData name="Immo Landwerth" userId="aadcffe6-0f17-4550-b113-6d1deff2a9ba" providerId="ADAL" clId="{C5A96CA6-909A-4C79-B500-A69AFC6D006B}" dt="2018-09-12T14:56:56.091" v="6319"/>
          <ac:spMkLst>
            <pc:docMk/>
            <pc:sldMk cId="3692993835" sldId="1589"/>
            <ac:spMk id="11" creationId="{943CF918-86AD-4D57-A847-C8CD7BF8B3A8}"/>
          </ac:spMkLst>
        </pc:spChg>
        <pc:spChg chg="add del">
          <ac:chgData name="Immo Landwerth" userId="aadcffe6-0f17-4550-b113-6d1deff2a9ba" providerId="ADAL" clId="{C5A96CA6-909A-4C79-B500-A69AFC6D006B}" dt="2018-09-12T14:56:55.651" v="6318"/>
          <ac:spMkLst>
            <pc:docMk/>
            <pc:sldMk cId="3692993835" sldId="1589"/>
            <ac:spMk id="12" creationId="{D19EAFF8-0342-4829-98C6-D5288078CC8F}"/>
          </ac:spMkLst>
        </pc:spChg>
        <pc:spChg chg="add mod">
          <ac:chgData name="Immo Landwerth" userId="aadcffe6-0f17-4550-b113-6d1deff2a9ba" providerId="ADAL" clId="{C5A96CA6-909A-4C79-B500-A69AFC6D006B}" dt="2018-09-12T14:58:01.851" v="6334" actId="207"/>
          <ac:spMkLst>
            <pc:docMk/>
            <pc:sldMk cId="3692993835" sldId="1589"/>
            <ac:spMk id="13" creationId="{C9329244-DAE5-44A4-9671-F9C50821D621}"/>
          </ac:spMkLst>
        </pc:spChg>
        <pc:graphicFrameChg chg="add del">
          <ac:chgData name="Immo Landwerth" userId="aadcffe6-0f17-4550-b113-6d1deff2a9ba" providerId="ADAL" clId="{C5A96CA6-909A-4C79-B500-A69AFC6D006B}" dt="2018-09-12T14:47:56.998" v="6077"/>
          <ac:graphicFrameMkLst>
            <pc:docMk/>
            <pc:sldMk cId="3692993835" sldId="1589"/>
            <ac:graphicFrameMk id="4" creationId="{5B03F220-3D79-40F2-A642-D03A3FA66400}"/>
          </ac:graphicFrameMkLst>
        </pc:graphicFrameChg>
        <pc:graphicFrameChg chg="add del">
          <ac:chgData name="Immo Landwerth" userId="aadcffe6-0f17-4550-b113-6d1deff2a9ba" providerId="ADAL" clId="{C5A96CA6-909A-4C79-B500-A69AFC6D006B}" dt="2018-09-12T14:47:59.491" v="6079"/>
          <ac:graphicFrameMkLst>
            <pc:docMk/>
            <pc:sldMk cId="3692993835" sldId="1589"/>
            <ac:graphicFrameMk id="5" creationId="{F3AD234B-885C-4A16-BE4A-0F33A1E356C4}"/>
          </ac:graphicFrameMkLst>
        </pc:graphicFrameChg>
      </pc:sldChg>
      <pc:sldChg chg="add del">
        <pc:chgData name="Immo Landwerth" userId="aadcffe6-0f17-4550-b113-6d1deff2a9ba" providerId="ADAL" clId="{C5A96CA6-909A-4C79-B500-A69AFC6D006B}" dt="2018-09-12T14:57:31.302" v="6329" actId="2696"/>
        <pc:sldMkLst>
          <pc:docMk/>
          <pc:sldMk cId="3530052474" sldId="1590"/>
        </pc:sldMkLst>
      </pc:sldChg>
      <pc:sldChg chg="modSp add">
        <pc:chgData name="Immo Landwerth" userId="aadcffe6-0f17-4550-b113-6d1deff2a9ba" providerId="ADAL" clId="{C5A96CA6-909A-4C79-B500-A69AFC6D006B}" dt="2018-09-12T15:58:36.565" v="8348" actId="20577"/>
        <pc:sldMkLst>
          <pc:docMk/>
          <pc:sldMk cId="809373790" sldId="1591"/>
        </pc:sldMkLst>
        <pc:spChg chg="mod">
          <ac:chgData name="Immo Landwerth" userId="aadcffe6-0f17-4550-b113-6d1deff2a9ba" providerId="ADAL" clId="{C5A96CA6-909A-4C79-B500-A69AFC6D006B}" dt="2018-09-12T15:58:36.565" v="8348" actId="20577"/>
          <ac:spMkLst>
            <pc:docMk/>
            <pc:sldMk cId="809373790" sldId="1591"/>
            <ac:spMk id="2" creationId="{A1760E86-A2DD-467A-A591-DA6A5D159A37}"/>
          </ac:spMkLst>
        </pc:spChg>
        <pc:spChg chg="mod">
          <ac:chgData name="Immo Landwerth" userId="aadcffe6-0f17-4550-b113-6d1deff2a9ba" providerId="ADAL" clId="{C5A96CA6-909A-4C79-B500-A69AFC6D006B}" dt="2018-09-12T15:53:14.402" v="7697" actId="20577"/>
          <ac:spMkLst>
            <pc:docMk/>
            <pc:sldMk cId="809373790" sldId="1591"/>
            <ac:spMk id="3" creationId="{5317D728-E579-4D67-B1E7-A710E7D61A87}"/>
          </ac:spMkLst>
        </pc:spChg>
      </pc:sldChg>
      <pc:sldChg chg="delSp add">
        <pc:chgData name="Immo Landwerth" userId="aadcffe6-0f17-4550-b113-6d1deff2a9ba" providerId="ADAL" clId="{C5A96CA6-909A-4C79-B500-A69AFC6D006B}" dt="2018-09-12T16:15:36.291" v="9117"/>
        <pc:sldMkLst>
          <pc:docMk/>
          <pc:sldMk cId="3115561434" sldId="1592"/>
        </pc:sldMkLst>
        <pc:spChg chg="del">
          <ac:chgData name="Immo Landwerth" userId="aadcffe6-0f17-4550-b113-6d1deff2a9ba" providerId="ADAL" clId="{C5A96CA6-909A-4C79-B500-A69AFC6D006B}" dt="2018-09-12T16:15:36.291" v="9117"/>
          <ac:spMkLst>
            <pc:docMk/>
            <pc:sldMk cId="3115561434" sldId="1592"/>
            <ac:spMk id="2" creationId="{2C42AEF1-4404-4F2D-83E9-F6CAA3227A4F}"/>
          </ac:spMkLst>
        </pc:spChg>
        <pc:spChg chg="del">
          <ac:chgData name="Immo Landwerth" userId="aadcffe6-0f17-4550-b113-6d1deff2a9ba" providerId="ADAL" clId="{C5A96CA6-909A-4C79-B500-A69AFC6D006B}" dt="2018-09-12T16:15:36.291" v="9117"/>
          <ac:spMkLst>
            <pc:docMk/>
            <pc:sldMk cId="3115561434" sldId="1592"/>
            <ac:spMk id="3" creationId="{69C19AF6-0011-487C-BBEE-80F91ED3B7F7}"/>
          </ac:spMkLst>
        </pc:spChg>
      </pc:sldChg>
      <pc:sldChg chg="modSp add modTransition setBg">
        <pc:chgData name="Immo Landwerth" userId="aadcffe6-0f17-4550-b113-6d1deff2a9ba" providerId="ADAL" clId="{C5A96CA6-909A-4C79-B500-A69AFC6D006B}" dt="2018-09-12T16:16:44.259" v="9122"/>
        <pc:sldMkLst>
          <pc:docMk/>
          <pc:sldMk cId="437957754" sldId="1593"/>
        </pc:sldMkLst>
        <pc:spChg chg="mod">
          <ac:chgData name="Immo Landwerth" userId="aadcffe6-0f17-4550-b113-6d1deff2a9ba" providerId="ADAL" clId="{C5A96CA6-909A-4C79-B500-A69AFC6D006B}" dt="2018-09-12T16:16:13.809" v="9119" actId="27636"/>
          <ac:spMkLst>
            <pc:docMk/>
            <pc:sldMk cId="437957754" sldId="1593"/>
            <ac:spMk id="2" creationId="{00000000-0000-0000-0000-000000000000}"/>
          </ac:spMkLst>
        </pc:spChg>
      </pc:sldChg>
      <pc:sldChg chg="modSp add">
        <pc:chgData name="Immo Landwerth" userId="aadcffe6-0f17-4550-b113-6d1deff2a9ba" providerId="ADAL" clId="{C5A96CA6-909A-4C79-B500-A69AFC6D006B}" dt="2018-09-12T16:22:50.232" v="9236" actId="20577"/>
        <pc:sldMkLst>
          <pc:docMk/>
          <pc:sldMk cId="1384635560" sldId="1594"/>
        </pc:sldMkLst>
        <pc:spChg chg="mod">
          <ac:chgData name="Immo Landwerth" userId="aadcffe6-0f17-4550-b113-6d1deff2a9ba" providerId="ADAL" clId="{C5A96CA6-909A-4C79-B500-A69AFC6D006B}" dt="2018-09-12T16:22:50.232" v="9236" actId="20577"/>
          <ac:spMkLst>
            <pc:docMk/>
            <pc:sldMk cId="1384635560" sldId="1594"/>
            <ac:spMk id="2" creationId="{5FAACA2A-7715-4324-A7B3-C88B861B6E9E}"/>
          </ac:spMkLst>
        </pc:spChg>
      </pc:sldChg>
      <pc:sldChg chg="modSp add">
        <pc:chgData name="Immo Landwerth" userId="aadcffe6-0f17-4550-b113-6d1deff2a9ba" providerId="ADAL" clId="{C5A96CA6-909A-4C79-B500-A69AFC6D006B}" dt="2018-09-12T18:37:47.692" v="9305" actId="20577"/>
        <pc:sldMkLst>
          <pc:docMk/>
          <pc:sldMk cId="3065497472" sldId="1595"/>
        </pc:sldMkLst>
        <pc:spChg chg="mod">
          <ac:chgData name="Immo Landwerth" userId="aadcffe6-0f17-4550-b113-6d1deff2a9ba" providerId="ADAL" clId="{C5A96CA6-909A-4C79-B500-A69AFC6D006B}" dt="2018-09-12T18:37:47.692" v="9305" actId="20577"/>
          <ac:spMkLst>
            <pc:docMk/>
            <pc:sldMk cId="3065497472" sldId="1595"/>
            <ac:spMk id="2" creationId="{D5A68192-D068-46A3-BCBF-8AFBD143A960}"/>
          </ac:spMkLst>
        </pc:spChg>
      </pc:sldChg>
    </pc:docChg>
  </pc:docChgLst>
  <pc:docChgLst>
    <pc:chgData name="Beth Massi" userId="bd08b5aa-02b2-43fc-b15c-eeea7517ad71" providerId="ADAL" clId="{0A561C2B-4FEE-4D08-A7B0-AE208F688F47}"/>
    <pc:docChg chg="undo custSel modSld modMainMaster">
      <pc:chgData name="Beth Massi" userId="bd08b5aa-02b2-43fc-b15c-eeea7517ad71" providerId="ADAL" clId="{0A561C2B-4FEE-4D08-A7B0-AE208F688F47}" dt="2018-08-22T23:12:00.199" v="200"/>
      <pc:docMkLst>
        <pc:docMk/>
      </pc:docMkLst>
      <pc:sldChg chg="modSp">
        <pc:chgData name="Beth Massi" userId="bd08b5aa-02b2-43fc-b15c-eeea7517ad71" providerId="ADAL" clId="{0A561C2B-4FEE-4D08-A7B0-AE208F688F47}" dt="2018-08-22T23:04:27.701" v="136" actId="6549"/>
        <pc:sldMkLst>
          <pc:docMk/>
          <pc:sldMk cId="477504486" sldId="257"/>
        </pc:sldMkLst>
        <pc:spChg chg="mod">
          <ac:chgData name="Beth Massi" userId="bd08b5aa-02b2-43fc-b15c-eeea7517ad71" providerId="ADAL" clId="{0A561C2B-4FEE-4D08-A7B0-AE208F688F47}" dt="2018-08-22T23:04:27.701" v="136" actId="6549"/>
          <ac:spMkLst>
            <pc:docMk/>
            <pc:sldMk cId="477504486" sldId="257"/>
            <ac:spMk id="2" creationId="{839C7298-752B-48BD-843F-683A22D59A7E}"/>
          </ac:spMkLst>
        </pc:spChg>
      </pc:sldChg>
      <pc:sldMasterChg chg="modSldLayout">
        <pc:chgData name="Beth Massi" userId="bd08b5aa-02b2-43fc-b15c-eeea7517ad71" providerId="ADAL" clId="{0A561C2B-4FEE-4D08-A7B0-AE208F688F47}" dt="2018-08-22T23:12:00.199" v="200"/>
        <pc:sldMasterMkLst>
          <pc:docMk/>
          <pc:sldMasterMk cId="3593001564" sldId="2147483715"/>
        </pc:sldMasterMkLst>
        <pc:sldLayoutChg chg="addSp">
          <pc:chgData name="Beth Massi" userId="bd08b5aa-02b2-43fc-b15c-eeea7517ad71" providerId="ADAL" clId="{0A561C2B-4FEE-4D08-A7B0-AE208F688F47}" dt="2018-08-22T23:08:13.261" v="159"/>
          <pc:sldLayoutMkLst>
            <pc:docMk/>
            <pc:sldMasterMk cId="3593001564" sldId="2147483715"/>
            <pc:sldLayoutMk cId="2072961416" sldId="2147483711"/>
          </pc:sldLayoutMkLst>
          <pc:grpChg chg="add">
            <ac:chgData name="Beth Massi" userId="bd08b5aa-02b2-43fc-b15c-eeea7517ad71" providerId="ADAL" clId="{0A561C2B-4FEE-4D08-A7B0-AE208F688F47}" dt="2018-08-22T23:08:13.261" v="159"/>
            <ac:grpSpMkLst>
              <pc:docMk/>
              <pc:sldMasterMk cId="3593001564" sldId="2147483715"/>
              <pc:sldLayoutMk cId="2072961416" sldId="2147483711"/>
              <ac:grpSpMk id="3" creationId="{0DB17AC7-3DDB-445B-B12E-13742A848B61}"/>
            </ac:grpSpMkLst>
          </pc:grpChg>
        </pc:sldLayoutChg>
        <pc:sldLayoutChg chg="addSp">
          <pc:chgData name="Beth Massi" userId="bd08b5aa-02b2-43fc-b15c-eeea7517ad71" providerId="ADAL" clId="{0A561C2B-4FEE-4D08-A7B0-AE208F688F47}" dt="2018-08-22T23:08:16.136" v="160"/>
          <pc:sldLayoutMkLst>
            <pc:docMk/>
            <pc:sldMasterMk cId="3593001564" sldId="2147483715"/>
            <pc:sldLayoutMk cId="3067152195" sldId="2147483714"/>
          </pc:sldLayoutMkLst>
          <pc:grpChg chg="add">
            <ac:chgData name="Beth Massi" userId="bd08b5aa-02b2-43fc-b15c-eeea7517ad71" providerId="ADAL" clId="{0A561C2B-4FEE-4D08-A7B0-AE208F688F47}" dt="2018-08-22T23:08:16.136" v="160"/>
            <ac:grpSpMkLst>
              <pc:docMk/>
              <pc:sldMasterMk cId="3593001564" sldId="2147483715"/>
              <pc:sldLayoutMk cId="3067152195" sldId="2147483714"/>
              <ac:grpSpMk id="4" creationId="{CDE476F8-3202-455E-A5A9-12A7BD05A45E}"/>
            </ac:grpSpMkLst>
          </pc:grpChg>
        </pc:sldLayoutChg>
        <pc:sldLayoutChg chg="addSp delSp">
          <pc:chgData name="Beth Massi" userId="bd08b5aa-02b2-43fc-b15c-eeea7517ad71" providerId="ADAL" clId="{0A561C2B-4FEE-4D08-A7B0-AE208F688F47}" dt="2018-08-22T22:42:07.498" v="5"/>
          <pc:sldLayoutMkLst>
            <pc:docMk/>
            <pc:sldMasterMk cId="3593001564" sldId="2147483715"/>
            <pc:sldLayoutMk cId="662093450" sldId="2147483716"/>
          </pc:sldLayoutMkLst>
          <pc:spChg chg="del">
            <ac:chgData name="Beth Massi" userId="bd08b5aa-02b2-43fc-b15c-eeea7517ad71" providerId="ADAL" clId="{0A561C2B-4FEE-4D08-A7B0-AE208F688F47}" dt="2018-08-22T22:42:00.655" v="3" actId="478"/>
            <ac:spMkLst>
              <pc:docMk/>
              <pc:sldMasterMk cId="3593001564" sldId="2147483715"/>
              <pc:sldLayoutMk cId="662093450" sldId="2147483716"/>
              <ac:spMk id="5" creationId="{72D58D4C-8C36-4E83-A6D0-5CCDE628C6A1}"/>
            </ac:spMkLst>
          </pc:spChg>
          <pc:spChg chg="del">
            <ac:chgData name="Beth Massi" userId="bd08b5aa-02b2-43fc-b15c-eeea7517ad71" providerId="ADAL" clId="{0A561C2B-4FEE-4D08-A7B0-AE208F688F47}" dt="2018-08-22T22:42:04.838" v="4" actId="478"/>
            <ac:spMkLst>
              <pc:docMk/>
              <pc:sldMasterMk cId="3593001564" sldId="2147483715"/>
              <pc:sldLayoutMk cId="662093450" sldId="2147483716"/>
              <ac:spMk id="6" creationId="{59D84138-C5D8-434E-B158-149140D533BE}"/>
            </ac:spMkLst>
          </pc:spChg>
          <pc:picChg chg="add">
            <ac:chgData name="Beth Massi" userId="bd08b5aa-02b2-43fc-b15c-eeea7517ad71" providerId="ADAL" clId="{0A561C2B-4FEE-4D08-A7B0-AE208F688F47}" dt="2018-08-22T22:42:07.498" v="5"/>
            <ac:picMkLst>
              <pc:docMk/>
              <pc:sldMasterMk cId="3593001564" sldId="2147483715"/>
              <pc:sldLayoutMk cId="662093450" sldId="2147483716"/>
              <ac:picMk id="7" creationId="{ED0A4477-3871-4DF2-9A11-758395CBB30F}"/>
            </ac:picMkLst>
          </pc:picChg>
        </pc:sldLayoutChg>
        <pc:sldLayoutChg chg="addSp delSp modSp">
          <pc:chgData name="Beth Massi" userId="bd08b5aa-02b2-43fc-b15c-eeea7517ad71" providerId="ADAL" clId="{0A561C2B-4FEE-4D08-A7B0-AE208F688F47}" dt="2018-08-22T23:02:21.838" v="130"/>
          <pc:sldLayoutMkLst>
            <pc:docMk/>
            <pc:sldMasterMk cId="3593001564" sldId="2147483715"/>
            <pc:sldLayoutMk cId="2853996036" sldId="2147483717"/>
          </pc:sldLayoutMkLst>
          <pc:spChg chg="mod ord">
            <ac:chgData name="Beth Massi" userId="bd08b5aa-02b2-43fc-b15c-eeea7517ad71" providerId="ADAL" clId="{0A561C2B-4FEE-4D08-A7B0-AE208F688F47}" dt="2018-08-22T22:49:23.310" v="31" actId="1076"/>
            <ac:spMkLst>
              <pc:docMk/>
              <pc:sldMasterMk cId="3593001564" sldId="2147483715"/>
              <pc:sldLayoutMk cId="2853996036" sldId="2147483717"/>
              <ac:spMk id="13" creationId="{00000000-0000-0000-0000-000000000000}"/>
            </ac:spMkLst>
          </pc:spChg>
          <pc:spChg chg="mod ord">
            <ac:chgData name="Beth Massi" userId="bd08b5aa-02b2-43fc-b15c-eeea7517ad71" providerId="ADAL" clId="{0A561C2B-4FEE-4D08-A7B0-AE208F688F47}" dt="2018-08-22T22:49:29.906" v="33" actId="1076"/>
            <ac:spMkLst>
              <pc:docMk/>
              <pc:sldMasterMk cId="3593001564" sldId="2147483715"/>
              <pc:sldLayoutMk cId="2853996036" sldId="2147483717"/>
              <ac:spMk id="14" creationId="{00000000-0000-0000-0000-000000000000}"/>
            </ac:spMkLst>
          </pc:spChg>
          <pc:spChg chg="add mod ord">
            <ac:chgData name="Beth Massi" userId="bd08b5aa-02b2-43fc-b15c-eeea7517ad71" providerId="ADAL" clId="{0A561C2B-4FEE-4D08-A7B0-AE208F688F47}" dt="2018-08-22T23:00:44.840" v="87" actId="16037"/>
            <ac:spMkLst>
              <pc:docMk/>
              <pc:sldMasterMk cId="3593001564" sldId="2147483715"/>
              <pc:sldLayoutMk cId="2853996036" sldId="2147483717"/>
              <ac:spMk id="18" creationId="{00414B93-1C7A-463B-94D3-C75120E48B38}"/>
            </ac:spMkLst>
          </pc:spChg>
          <pc:grpChg chg="del">
            <ac:chgData name="Beth Massi" userId="bd08b5aa-02b2-43fc-b15c-eeea7517ad71" providerId="ADAL" clId="{0A561C2B-4FEE-4D08-A7B0-AE208F688F47}" dt="2018-08-22T17:35:38.986" v="0" actId="478"/>
            <ac:grpSpMkLst>
              <pc:docMk/>
              <pc:sldMasterMk cId="3593001564" sldId="2147483715"/>
              <pc:sldLayoutMk cId="2853996036" sldId="2147483717"/>
              <ac:grpSpMk id="3" creationId="{3AAD6D8B-19E8-4D03-AF4A-2ECBD7219199}"/>
            </ac:grpSpMkLst>
          </pc:grpChg>
          <pc:picChg chg="add del mod">
            <ac:chgData name="Beth Massi" userId="bd08b5aa-02b2-43fc-b15c-eeea7517ad71" providerId="ADAL" clId="{0A561C2B-4FEE-4D08-A7B0-AE208F688F47}" dt="2018-08-22T22:41:56.858" v="2"/>
            <ac:picMkLst>
              <pc:docMk/>
              <pc:sldMasterMk cId="3593001564" sldId="2147483715"/>
              <pc:sldLayoutMk cId="2853996036" sldId="2147483717"/>
              <ac:picMk id="6" creationId="{FCF5FA64-1A1A-4A37-A7D3-E29FEAC71421}"/>
            </ac:picMkLst>
          </pc:picChg>
          <pc:picChg chg="add mod">
            <ac:chgData name="Beth Massi" userId="bd08b5aa-02b2-43fc-b15c-eeea7517ad71" providerId="ADAL" clId="{0A561C2B-4FEE-4D08-A7B0-AE208F688F47}" dt="2018-08-22T23:01:56.056" v="115" actId="1076"/>
            <ac:picMkLst>
              <pc:docMk/>
              <pc:sldMasterMk cId="3593001564" sldId="2147483715"/>
              <pc:sldLayoutMk cId="2853996036" sldId="2147483717"/>
              <ac:picMk id="7" creationId="{0EDE7E98-2515-4CF5-A7F5-85F9915B5AC4}"/>
            </ac:picMkLst>
          </pc:picChg>
          <pc:picChg chg="add del">
            <ac:chgData name="Beth Massi" userId="bd08b5aa-02b2-43fc-b15c-eeea7517ad71" providerId="ADAL" clId="{0A561C2B-4FEE-4D08-A7B0-AE208F688F47}" dt="2018-08-22T22:45:05.950" v="10" actId="478"/>
            <ac:picMkLst>
              <pc:docMk/>
              <pc:sldMasterMk cId="3593001564" sldId="2147483715"/>
              <pc:sldLayoutMk cId="2853996036" sldId="2147483717"/>
              <ac:picMk id="8" creationId="{64F42A12-1CA2-42F6-B5C9-1E288DE5DB10}"/>
            </ac:picMkLst>
          </pc:picChg>
          <pc:picChg chg="add del">
            <ac:chgData name="Beth Massi" userId="bd08b5aa-02b2-43fc-b15c-eeea7517ad71" providerId="ADAL" clId="{0A561C2B-4FEE-4D08-A7B0-AE208F688F47}" dt="2018-08-22T22:45:27.732" v="12" actId="478"/>
            <ac:picMkLst>
              <pc:docMk/>
              <pc:sldMasterMk cId="3593001564" sldId="2147483715"/>
              <pc:sldLayoutMk cId="2853996036" sldId="2147483717"/>
              <ac:picMk id="9" creationId="{E797A274-18A7-49D0-BAA1-2A11CD2FC4DA}"/>
            </ac:picMkLst>
          </pc:picChg>
          <pc:picChg chg="add ord">
            <ac:chgData name="Beth Massi" userId="bd08b5aa-02b2-43fc-b15c-eeea7517ad71" providerId="ADAL" clId="{0A561C2B-4FEE-4D08-A7B0-AE208F688F47}" dt="2018-08-22T22:59:26.371" v="84" actId="167"/>
            <ac:picMkLst>
              <pc:docMk/>
              <pc:sldMasterMk cId="3593001564" sldId="2147483715"/>
              <pc:sldLayoutMk cId="2853996036" sldId="2147483717"/>
              <ac:picMk id="10" creationId="{9E39216E-F59B-4BC9-B7CE-10A9447E2059}"/>
            </ac:picMkLst>
          </pc:picChg>
          <pc:picChg chg="add ord">
            <ac:chgData name="Beth Massi" userId="bd08b5aa-02b2-43fc-b15c-eeea7517ad71" providerId="ADAL" clId="{0A561C2B-4FEE-4D08-A7B0-AE208F688F47}" dt="2018-08-22T22:59:29.121" v="85" actId="167"/>
            <ac:picMkLst>
              <pc:docMk/>
              <pc:sldMasterMk cId="3593001564" sldId="2147483715"/>
              <pc:sldLayoutMk cId="2853996036" sldId="2147483717"/>
              <ac:picMk id="11" creationId="{279FFEB9-2BE6-4DB6-8DCA-DBA500633B62}"/>
            </ac:picMkLst>
          </pc:picChg>
          <pc:picChg chg="add del mod ord">
            <ac:chgData name="Beth Massi" userId="bd08b5aa-02b2-43fc-b15c-eeea7517ad71" providerId="ADAL" clId="{0A561C2B-4FEE-4D08-A7B0-AE208F688F47}" dt="2018-08-22T22:59:08.496" v="81" actId="478"/>
            <ac:picMkLst>
              <pc:docMk/>
              <pc:sldMasterMk cId="3593001564" sldId="2147483715"/>
              <pc:sldLayoutMk cId="2853996036" sldId="2147483717"/>
              <ac:picMk id="12" creationId="{3E69F92E-205B-4CCB-B646-2E21CFDC4A54}"/>
            </ac:picMkLst>
          </pc:picChg>
          <pc:picChg chg="add mod">
            <ac:chgData name="Beth Massi" userId="bd08b5aa-02b2-43fc-b15c-eeea7517ad71" providerId="ADAL" clId="{0A561C2B-4FEE-4D08-A7B0-AE208F688F47}" dt="2018-08-22T23:02:09.434" v="129" actId="1038"/>
            <ac:picMkLst>
              <pc:docMk/>
              <pc:sldMasterMk cId="3593001564" sldId="2147483715"/>
              <pc:sldLayoutMk cId="2853996036" sldId="2147483717"/>
              <ac:picMk id="15" creationId="{7419D4D3-1264-4226-98C4-F3F8AF090AD0}"/>
            </ac:picMkLst>
          </pc:picChg>
          <pc:picChg chg="add del mod">
            <ac:chgData name="Beth Massi" userId="bd08b5aa-02b2-43fc-b15c-eeea7517ad71" providerId="ADAL" clId="{0A561C2B-4FEE-4D08-A7B0-AE208F688F47}" dt="2018-08-22T23:02:21.838" v="130"/>
            <ac:picMkLst>
              <pc:docMk/>
              <pc:sldMasterMk cId="3593001564" sldId="2147483715"/>
              <pc:sldLayoutMk cId="2853996036" sldId="2147483717"/>
              <ac:picMk id="17" creationId="{1B7673C9-AD82-44BA-9F2F-847949C1E137}"/>
            </ac:picMkLst>
          </pc:picChg>
        </pc:sldLayoutChg>
        <pc:sldLayoutChg chg="addSp modSp">
          <pc:chgData name="Beth Massi" userId="bd08b5aa-02b2-43fc-b15c-eeea7517ad71" providerId="ADAL" clId="{0A561C2B-4FEE-4D08-A7B0-AE208F688F47}" dt="2018-08-22T23:07:30.465" v="156" actId="164"/>
          <pc:sldLayoutMkLst>
            <pc:docMk/>
            <pc:sldMasterMk cId="3593001564" sldId="2147483715"/>
            <pc:sldLayoutMk cId="2392660060" sldId="2147483718"/>
          </pc:sldLayoutMkLst>
          <pc:grpChg chg="add mod">
            <ac:chgData name="Beth Massi" userId="bd08b5aa-02b2-43fc-b15c-eeea7517ad71" providerId="ADAL" clId="{0A561C2B-4FEE-4D08-A7B0-AE208F688F47}" dt="2018-08-22T23:07:30.465" v="156" actId="164"/>
            <ac:grpSpMkLst>
              <pc:docMk/>
              <pc:sldMasterMk cId="3593001564" sldId="2147483715"/>
              <pc:sldLayoutMk cId="2392660060" sldId="2147483718"/>
              <ac:grpSpMk id="2" creationId="{25026E39-F3F6-4370-872F-DB51A116C464}"/>
            </ac:grpSpMkLst>
          </pc:grpChg>
          <pc:picChg chg="add mod">
            <ac:chgData name="Beth Massi" userId="bd08b5aa-02b2-43fc-b15c-eeea7517ad71" providerId="ADAL" clId="{0A561C2B-4FEE-4D08-A7B0-AE208F688F47}" dt="2018-08-22T23:07:30.465" v="156" actId="164"/>
            <ac:picMkLst>
              <pc:docMk/>
              <pc:sldMasterMk cId="3593001564" sldId="2147483715"/>
              <pc:sldLayoutMk cId="2392660060" sldId="2147483718"/>
              <ac:picMk id="5" creationId="{373B7F5B-B5C7-4AE8-962E-C131CC184BDA}"/>
            </ac:picMkLst>
          </pc:picChg>
          <pc:picChg chg="add mod">
            <ac:chgData name="Beth Massi" userId="bd08b5aa-02b2-43fc-b15c-eeea7517ad71" providerId="ADAL" clId="{0A561C2B-4FEE-4D08-A7B0-AE208F688F47}" dt="2018-08-22T23:07:30.465" v="156" actId="164"/>
            <ac:picMkLst>
              <pc:docMk/>
              <pc:sldMasterMk cId="3593001564" sldId="2147483715"/>
              <pc:sldLayoutMk cId="2392660060" sldId="2147483718"/>
              <ac:picMk id="7" creationId="{0B0B979A-F2FE-4510-B2F2-A29CF887A547}"/>
            </ac:picMkLst>
          </pc:picChg>
        </pc:sldLayoutChg>
        <pc:sldLayoutChg chg="addSp">
          <pc:chgData name="Beth Massi" userId="bd08b5aa-02b2-43fc-b15c-eeea7517ad71" providerId="ADAL" clId="{0A561C2B-4FEE-4D08-A7B0-AE208F688F47}" dt="2018-08-22T23:08:00.340" v="157"/>
          <pc:sldLayoutMkLst>
            <pc:docMk/>
            <pc:sldMasterMk cId="3593001564" sldId="2147483715"/>
            <pc:sldLayoutMk cId="1837097640" sldId="2147483719"/>
          </pc:sldLayoutMkLst>
          <pc:grpChg chg="add">
            <ac:chgData name="Beth Massi" userId="bd08b5aa-02b2-43fc-b15c-eeea7517ad71" providerId="ADAL" clId="{0A561C2B-4FEE-4D08-A7B0-AE208F688F47}" dt="2018-08-22T23:08:00.340" v="157"/>
            <ac:grpSpMkLst>
              <pc:docMk/>
              <pc:sldMasterMk cId="3593001564" sldId="2147483715"/>
              <pc:sldLayoutMk cId="1837097640" sldId="2147483719"/>
              <ac:grpSpMk id="6" creationId="{3F8A6C2C-5B06-40D9-A918-8F0304E8B4DB}"/>
            </ac:grpSpMkLst>
          </pc:grpChg>
        </pc:sldLayoutChg>
        <pc:sldLayoutChg chg="addSp">
          <pc:chgData name="Beth Massi" userId="bd08b5aa-02b2-43fc-b15c-eeea7517ad71" providerId="ADAL" clId="{0A561C2B-4FEE-4D08-A7B0-AE208F688F47}" dt="2018-08-22T23:08:03.340" v="158"/>
          <pc:sldLayoutMkLst>
            <pc:docMk/>
            <pc:sldMasterMk cId="3593001564" sldId="2147483715"/>
            <pc:sldLayoutMk cId="708363250" sldId="2147483720"/>
          </pc:sldLayoutMkLst>
          <pc:grpChg chg="add">
            <ac:chgData name="Beth Massi" userId="bd08b5aa-02b2-43fc-b15c-eeea7517ad71" providerId="ADAL" clId="{0A561C2B-4FEE-4D08-A7B0-AE208F688F47}" dt="2018-08-22T23:08:03.340" v="158"/>
            <ac:grpSpMkLst>
              <pc:docMk/>
              <pc:sldMasterMk cId="3593001564" sldId="2147483715"/>
              <pc:sldLayoutMk cId="708363250" sldId="2147483720"/>
              <ac:grpSpMk id="3" creationId="{2BC7B2AD-8F10-45F8-AFF0-5A1C54B5FBBD}"/>
            </ac:grpSpMkLst>
          </pc:grpChg>
        </pc:sldLayoutChg>
        <pc:sldLayoutChg chg="addSp delSp modSp setBg">
          <pc:chgData name="Beth Massi" userId="bd08b5aa-02b2-43fc-b15c-eeea7517ad71" providerId="ADAL" clId="{0A561C2B-4FEE-4D08-A7B0-AE208F688F47}" dt="2018-08-22T23:08:57.968" v="168"/>
          <pc:sldLayoutMkLst>
            <pc:docMk/>
            <pc:sldMasterMk cId="3593001564" sldId="2147483715"/>
            <pc:sldLayoutMk cId="319995281" sldId="2147483722"/>
          </pc:sldLayoutMkLst>
          <pc:grpChg chg="add del">
            <ac:chgData name="Beth Massi" userId="bd08b5aa-02b2-43fc-b15c-eeea7517ad71" providerId="ADAL" clId="{0A561C2B-4FEE-4D08-A7B0-AE208F688F47}" dt="2018-08-22T22:55:58.825" v="69" actId="478"/>
            <ac:grpSpMkLst>
              <pc:docMk/>
              <pc:sldMasterMk cId="3593001564" sldId="2147483715"/>
              <pc:sldLayoutMk cId="319995281" sldId="2147483722"/>
              <ac:grpSpMk id="5" creationId="{90EF4A5C-345F-488C-AC5E-0AF3B8376036}"/>
            </ac:grpSpMkLst>
          </pc:grpChg>
          <pc:grpChg chg="add">
            <ac:chgData name="Beth Massi" userId="bd08b5aa-02b2-43fc-b15c-eeea7517ad71" providerId="ADAL" clId="{0A561C2B-4FEE-4D08-A7B0-AE208F688F47}" dt="2018-08-22T23:08:57.968" v="168"/>
            <ac:grpSpMkLst>
              <pc:docMk/>
              <pc:sldMasterMk cId="3593001564" sldId="2147483715"/>
              <pc:sldLayoutMk cId="319995281" sldId="2147483722"/>
              <ac:grpSpMk id="11" creationId="{1D467257-5022-4D1F-B0B2-9C7A91288EE4}"/>
            </ac:grpSpMkLst>
          </pc:grpChg>
          <pc:picChg chg="add mod ord">
            <ac:chgData name="Beth Massi" userId="bd08b5aa-02b2-43fc-b15c-eeea7517ad71" providerId="ADAL" clId="{0A561C2B-4FEE-4D08-A7B0-AE208F688F47}" dt="2018-08-22T22:57:09.403" v="73"/>
            <ac:picMkLst>
              <pc:docMk/>
              <pc:sldMasterMk cId="3593001564" sldId="2147483715"/>
              <pc:sldLayoutMk cId="319995281" sldId="2147483722"/>
              <ac:picMk id="2" creationId="{5E0A57BE-82BA-4DCD-B0B6-AC816A5C5DB7}"/>
            </ac:picMkLst>
          </pc:picChg>
          <pc:picChg chg="add del">
            <ac:chgData name="Beth Massi" userId="bd08b5aa-02b2-43fc-b15c-eeea7517ad71" providerId="ADAL" clId="{0A561C2B-4FEE-4D08-A7B0-AE208F688F47}" dt="2018-08-22T23:08:51.433" v="167" actId="478"/>
            <ac:picMkLst>
              <pc:docMk/>
              <pc:sldMasterMk cId="3593001564" sldId="2147483715"/>
              <pc:sldLayoutMk cId="319995281" sldId="2147483722"/>
              <ac:picMk id="9" creationId="{B0B5AACA-DC11-4637-98FE-86C1BE7B9DF1}"/>
            </ac:picMkLst>
          </pc:picChg>
          <pc:picChg chg="add del mod">
            <ac:chgData name="Beth Massi" userId="bd08b5aa-02b2-43fc-b15c-eeea7517ad71" providerId="ADAL" clId="{0A561C2B-4FEE-4D08-A7B0-AE208F688F47}" dt="2018-08-22T23:08:50.665" v="166" actId="478"/>
            <ac:picMkLst>
              <pc:docMk/>
              <pc:sldMasterMk cId="3593001564" sldId="2147483715"/>
              <pc:sldLayoutMk cId="319995281" sldId="2147483722"/>
              <ac:picMk id="10" creationId="{22ED55EE-6A58-47EF-83A4-98D5AC8A3DEF}"/>
            </ac:picMkLst>
          </pc:picChg>
        </pc:sldLayoutChg>
        <pc:sldLayoutChg chg="addSp setBg">
          <pc:chgData name="Beth Massi" userId="bd08b5aa-02b2-43fc-b15c-eeea7517ad71" providerId="ADAL" clId="{0A561C2B-4FEE-4D08-A7B0-AE208F688F47}" dt="2018-08-22T23:09:04.823" v="169"/>
          <pc:sldLayoutMkLst>
            <pc:docMk/>
            <pc:sldMasterMk cId="3593001564" sldId="2147483715"/>
            <pc:sldLayoutMk cId="630453001" sldId="2147483723"/>
          </pc:sldLayoutMkLst>
          <pc:grpChg chg="add">
            <ac:chgData name="Beth Massi" userId="bd08b5aa-02b2-43fc-b15c-eeea7517ad71" providerId="ADAL" clId="{0A561C2B-4FEE-4D08-A7B0-AE208F688F47}" dt="2018-08-22T23:09:04.823" v="169"/>
            <ac:grpSpMkLst>
              <pc:docMk/>
              <pc:sldMasterMk cId="3593001564" sldId="2147483715"/>
              <pc:sldLayoutMk cId="630453001" sldId="2147483723"/>
              <ac:grpSpMk id="10" creationId="{B9AD06D6-106C-48C4-943A-D2AFED171FBC}"/>
            </ac:grpSpMkLst>
          </pc:grpChg>
          <pc:picChg chg="add">
            <ac:chgData name="Beth Massi" userId="bd08b5aa-02b2-43fc-b15c-eeea7517ad71" providerId="ADAL" clId="{0A561C2B-4FEE-4D08-A7B0-AE208F688F47}" dt="2018-08-22T22:56:43.590" v="71"/>
            <ac:picMkLst>
              <pc:docMk/>
              <pc:sldMasterMk cId="3593001564" sldId="2147483715"/>
              <pc:sldLayoutMk cId="630453001" sldId="2147483723"/>
              <ac:picMk id="3" creationId="{01202919-2AB2-4208-B4CC-1AAF68D6BF31}"/>
            </ac:picMkLst>
          </pc:picChg>
        </pc:sldLayoutChg>
        <pc:sldLayoutChg chg="addSp modSp setBg">
          <pc:chgData name="Beth Massi" userId="bd08b5aa-02b2-43fc-b15c-eeea7517ad71" providerId="ADAL" clId="{0A561C2B-4FEE-4D08-A7B0-AE208F688F47}" dt="2018-08-22T23:09:08.761" v="170"/>
          <pc:sldLayoutMkLst>
            <pc:docMk/>
            <pc:sldMasterMk cId="3593001564" sldId="2147483715"/>
            <pc:sldLayoutMk cId="957321703" sldId="2147483725"/>
          </pc:sldLayoutMkLst>
          <pc:spChg chg="mod">
            <ac:chgData name="Beth Massi" userId="bd08b5aa-02b2-43fc-b15c-eeea7517ad71" providerId="ADAL" clId="{0A561C2B-4FEE-4D08-A7B0-AE208F688F47}" dt="2018-08-22T22:58:12.123" v="78" actId="207"/>
            <ac:spMkLst>
              <pc:docMk/>
              <pc:sldMasterMk cId="3593001564" sldId="2147483715"/>
              <pc:sldLayoutMk cId="957321703" sldId="2147483725"/>
              <ac:spMk id="3" creationId="{00000000-0000-0000-0000-000000000000}"/>
            </ac:spMkLst>
          </pc:spChg>
          <pc:grpChg chg="add">
            <ac:chgData name="Beth Massi" userId="bd08b5aa-02b2-43fc-b15c-eeea7517ad71" providerId="ADAL" clId="{0A561C2B-4FEE-4D08-A7B0-AE208F688F47}" dt="2018-08-22T23:09:08.761" v="170"/>
            <ac:grpSpMkLst>
              <pc:docMk/>
              <pc:sldMasterMk cId="3593001564" sldId="2147483715"/>
              <pc:sldLayoutMk cId="957321703" sldId="2147483725"/>
              <ac:grpSpMk id="6" creationId="{6950C65B-AB13-425C-AFDF-B08BBA7C2EBF}"/>
            </ac:grpSpMkLst>
          </pc:grpChg>
          <pc:picChg chg="add mod ord">
            <ac:chgData name="Beth Massi" userId="bd08b5aa-02b2-43fc-b15c-eeea7517ad71" providerId="ADAL" clId="{0A561C2B-4FEE-4D08-A7B0-AE208F688F47}" dt="2018-08-22T22:57:38.904" v="77"/>
            <ac:picMkLst>
              <pc:docMk/>
              <pc:sldMasterMk cId="3593001564" sldId="2147483715"/>
              <pc:sldLayoutMk cId="957321703" sldId="2147483725"/>
              <ac:picMk id="2" creationId="{344B1990-E922-475D-BDA2-9E23A047A14F}"/>
            </ac:picMkLst>
          </pc:picChg>
        </pc:sldLayoutChg>
        <pc:sldLayoutChg chg="addSp modSp">
          <pc:chgData name="Beth Massi" userId="bd08b5aa-02b2-43fc-b15c-eeea7517ad71" providerId="ADAL" clId="{0A561C2B-4FEE-4D08-A7B0-AE208F688F47}" dt="2018-08-22T23:11:53.022" v="199" actId="207"/>
          <pc:sldLayoutMkLst>
            <pc:docMk/>
            <pc:sldMasterMk cId="3593001564" sldId="2147483715"/>
            <pc:sldLayoutMk cId="1926334072" sldId="2147483726"/>
          </pc:sldLayoutMkLst>
          <pc:grpChg chg="add">
            <ac:chgData name="Beth Massi" userId="bd08b5aa-02b2-43fc-b15c-eeea7517ad71" providerId="ADAL" clId="{0A561C2B-4FEE-4D08-A7B0-AE208F688F47}" dt="2018-08-22T23:11:36.383" v="198"/>
            <ac:grpSpMkLst>
              <pc:docMk/>
              <pc:sldMasterMk cId="3593001564" sldId="2147483715"/>
              <pc:sldLayoutMk cId="1926334072" sldId="2147483726"/>
              <ac:grpSpMk id="2" creationId="{6BACD64E-7B30-4BDF-ABF7-F803B1083F61}"/>
            </ac:grpSpMkLst>
          </pc:grpChg>
          <pc:picChg chg="mod">
            <ac:chgData name="Beth Massi" userId="bd08b5aa-02b2-43fc-b15c-eeea7517ad71" providerId="ADAL" clId="{0A561C2B-4FEE-4D08-A7B0-AE208F688F47}" dt="2018-08-22T23:11:53.022" v="199" actId="207"/>
            <ac:picMkLst>
              <pc:docMk/>
              <pc:sldMasterMk cId="3593001564" sldId="2147483715"/>
              <pc:sldLayoutMk cId="1926334072" sldId="2147483726"/>
              <ac:picMk id="4" creationId="{9DC82A8E-25BA-42E9-A135-BF4F0C9994F4}"/>
            </ac:picMkLst>
          </pc:picChg>
        </pc:sldLayoutChg>
        <pc:sldLayoutChg chg="addSp delSp modSp">
          <pc:chgData name="Beth Massi" userId="bd08b5aa-02b2-43fc-b15c-eeea7517ad71" providerId="ADAL" clId="{0A561C2B-4FEE-4D08-A7B0-AE208F688F47}" dt="2018-08-22T23:12:00.199" v="200"/>
          <pc:sldLayoutMkLst>
            <pc:docMk/>
            <pc:sldMasterMk cId="3593001564" sldId="2147483715"/>
            <pc:sldLayoutMk cId="408960744" sldId="2147483728"/>
          </pc:sldLayoutMkLst>
          <pc:spChg chg="add del mod">
            <ac:chgData name="Beth Massi" userId="bd08b5aa-02b2-43fc-b15c-eeea7517ad71" providerId="ADAL" clId="{0A561C2B-4FEE-4D08-A7B0-AE208F688F47}" dt="2018-08-22T23:11:19.855" v="197"/>
            <ac:spMkLst>
              <pc:docMk/>
              <pc:sldMasterMk cId="3593001564" sldId="2147483715"/>
              <pc:sldLayoutMk cId="408960744" sldId="2147483728"/>
              <ac:spMk id="3" creationId="{0F56B7CE-B65D-49C4-8498-CAAD9131EA9D}"/>
            </ac:spMkLst>
          </pc:spChg>
          <pc:grpChg chg="add del">
            <ac:chgData name="Beth Massi" userId="bd08b5aa-02b2-43fc-b15c-eeea7517ad71" providerId="ADAL" clId="{0A561C2B-4FEE-4D08-A7B0-AE208F688F47}" dt="2018-08-22T23:11:19.840" v="195" actId="478"/>
            <ac:grpSpMkLst>
              <pc:docMk/>
              <pc:sldMasterMk cId="3593001564" sldId="2147483715"/>
              <pc:sldLayoutMk cId="408960744" sldId="2147483728"/>
              <ac:grpSpMk id="5" creationId="{9AC73E29-F838-43E9-83D2-03313CC5128A}"/>
            </ac:grpSpMkLst>
          </pc:grpChg>
          <pc:grpChg chg="add">
            <ac:chgData name="Beth Massi" userId="bd08b5aa-02b2-43fc-b15c-eeea7517ad71" providerId="ADAL" clId="{0A561C2B-4FEE-4D08-A7B0-AE208F688F47}" dt="2018-08-22T23:12:00.199" v="200"/>
            <ac:grpSpMkLst>
              <pc:docMk/>
              <pc:sldMasterMk cId="3593001564" sldId="2147483715"/>
              <pc:sldLayoutMk cId="408960744" sldId="2147483728"/>
              <ac:grpSpMk id="10" creationId="{8BD419A9-3976-4DF8-9145-60230B9FFB3C}"/>
            </ac:grpSpMkLst>
          </pc:grpChg>
          <pc:picChg chg="add">
            <ac:chgData name="Beth Massi" userId="bd08b5aa-02b2-43fc-b15c-eeea7517ad71" providerId="ADAL" clId="{0A561C2B-4FEE-4D08-A7B0-AE208F688F47}" dt="2018-08-22T22:58:40.928" v="80"/>
            <ac:picMkLst>
              <pc:docMk/>
              <pc:sldMasterMk cId="3593001564" sldId="2147483715"/>
              <pc:sldLayoutMk cId="408960744" sldId="2147483728"/>
              <ac:picMk id="2" creationId="{BB4BD62E-DE50-443B-986C-2AABE50DB880}"/>
            </ac:picMkLst>
          </pc:picChg>
          <pc:picChg chg="del">
            <ac:chgData name="Beth Massi" userId="bd08b5aa-02b2-43fc-b15c-eeea7517ad71" providerId="ADAL" clId="{0A561C2B-4FEE-4D08-A7B0-AE208F688F47}" dt="2018-08-22T22:58:39.215" v="79" actId="478"/>
            <ac:picMkLst>
              <pc:docMk/>
              <pc:sldMasterMk cId="3593001564" sldId="2147483715"/>
              <pc:sldLayoutMk cId="408960744" sldId="2147483728"/>
              <ac:picMk id="6" creationId="{00000000-0000-0000-0000-000000000000}"/>
            </ac:picMkLst>
          </pc:picChg>
        </pc:sldLayoutChg>
        <pc:sldLayoutChg chg="addSp">
          <pc:chgData name="Beth Massi" userId="bd08b5aa-02b2-43fc-b15c-eeea7517ad71" providerId="ADAL" clId="{0A561C2B-4FEE-4D08-A7B0-AE208F688F47}" dt="2018-08-22T23:08:19.277" v="161"/>
          <pc:sldLayoutMkLst>
            <pc:docMk/>
            <pc:sldMasterMk cId="3593001564" sldId="2147483715"/>
            <pc:sldLayoutMk cId="227341295" sldId="2147483752"/>
          </pc:sldLayoutMkLst>
          <pc:grpChg chg="add">
            <ac:chgData name="Beth Massi" userId="bd08b5aa-02b2-43fc-b15c-eeea7517ad71" providerId="ADAL" clId="{0A561C2B-4FEE-4D08-A7B0-AE208F688F47}" dt="2018-08-22T23:08:19.277" v="161"/>
            <ac:grpSpMkLst>
              <pc:docMk/>
              <pc:sldMasterMk cId="3593001564" sldId="2147483715"/>
              <pc:sldLayoutMk cId="227341295" sldId="2147483752"/>
              <ac:grpSpMk id="7" creationId="{93C1D21A-13FA-4921-8587-2676E9000AD2}"/>
            </ac:grpSpMkLst>
          </pc:grpChg>
        </pc:sldLayoutChg>
        <pc:sldLayoutChg chg="addSp">
          <pc:chgData name="Beth Massi" userId="bd08b5aa-02b2-43fc-b15c-eeea7517ad71" providerId="ADAL" clId="{0A561C2B-4FEE-4D08-A7B0-AE208F688F47}" dt="2018-08-22T23:08:21.996" v="162"/>
          <pc:sldLayoutMkLst>
            <pc:docMk/>
            <pc:sldMasterMk cId="3593001564" sldId="2147483715"/>
            <pc:sldLayoutMk cId="4149648272" sldId="2147483753"/>
          </pc:sldLayoutMkLst>
          <pc:grpChg chg="add">
            <ac:chgData name="Beth Massi" userId="bd08b5aa-02b2-43fc-b15c-eeea7517ad71" providerId="ADAL" clId="{0A561C2B-4FEE-4D08-A7B0-AE208F688F47}" dt="2018-08-22T23:08:21.996" v="162"/>
            <ac:grpSpMkLst>
              <pc:docMk/>
              <pc:sldMasterMk cId="3593001564" sldId="2147483715"/>
              <pc:sldLayoutMk cId="4149648272" sldId="2147483753"/>
              <ac:grpSpMk id="4" creationId="{BE68560B-FABA-46FC-9E46-CDAB6A110710}"/>
            </ac:grpSpMkLst>
          </pc:grpChg>
        </pc:sldLayoutChg>
        <pc:sldLayoutChg chg="addSp">
          <pc:chgData name="Beth Massi" userId="bd08b5aa-02b2-43fc-b15c-eeea7517ad71" providerId="ADAL" clId="{0A561C2B-4FEE-4D08-A7B0-AE208F688F47}" dt="2018-08-22T23:08:25.386" v="163"/>
          <pc:sldLayoutMkLst>
            <pc:docMk/>
            <pc:sldMasterMk cId="3593001564" sldId="2147483715"/>
            <pc:sldLayoutMk cId="570410028" sldId="2147483754"/>
          </pc:sldLayoutMkLst>
          <pc:grpChg chg="add">
            <ac:chgData name="Beth Massi" userId="bd08b5aa-02b2-43fc-b15c-eeea7517ad71" providerId="ADAL" clId="{0A561C2B-4FEE-4D08-A7B0-AE208F688F47}" dt="2018-08-22T23:08:25.386" v="163"/>
            <ac:grpSpMkLst>
              <pc:docMk/>
              <pc:sldMasterMk cId="3593001564" sldId="2147483715"/>
              <pc:sldLayoutMk cId="570410028" sldId="2147483754"/>
              <ac:grpSpMk id="2" creationId="{B92C0DE0-809E-480D-A302-52199EA4E01D}"/>
            </ac:grpSpMkLst>
          </pc:gr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38622-0837-4E9E-A16C-0B0206CE676E}" type="datetimeFigureOut">
              <a:rPr lang="en-US" smtClean="0"/>
              <a:t>2018-10-08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778D-2A57-4226-B72B-26EA3CA60131}" type="slidenum">
              <a:rPr lang="en-US" smtClean="0"/>
              <a:t>‹#›</a:t>
            </a:fld>
            <a:endParaRPr lang="en-US"/>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1</a:t>
            </a:fld>
            <a:endParaRPr lang="en-US"/>
          </a:p>
        </p:txBody>
      </p:sp>
    </p:spTree>
    <p:extLst>
      <p:ext uri="{BB962C8B-B14F-4D97-AF65-F5344CB8AC3E}">
        <p14:creationId xmlns:p14="http://schemas.microsoft.com/office/powerpoint/2010/main" val="2610550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3521246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19</a:t>
            </a:fld>
            <a:endParaRPr lang="en-US"/>
          </a:p>
        </p:txBody>
      </p:sp>
    </p:spTree>
    <p:extLst>
      <p:ext uri="{BB962C8B-B14F-4D97-AF65-F5344CB8AC3E}">
        <p14:creationId xmlns:p14="http://schemas.microsoft.com/office/powerpoint/2010/main" val="526807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42848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2018-10-08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59332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review board is not about a design review (no new APIs), but more an acceptance review. For new APIs, first go to Mono or .NET Core and implement it. Once it is released, then approach the review board.</a:t>
            </a:r>
          </a:p>
        </p:txBody>
      </p:sp>
      <p:sp>
        <p:nvSpPr>
          <p:cNvPr id="4" name="Slide Number Placeholder 3"/>
          <p:cNvSpPr>
            <a:spLocks noGrp="1"/>
          </p:cNvSpPr>
          <p:nvPr>
            <p:ph type="sldNum" sz="quarter" idx="5"/>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2630974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2830848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2018-10-08 12:58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41739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2018-10-08 12:58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805561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2281559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solidFill>
                  <a:prstClr val="black"/>
                </a:solidFill>
              </a:rPr>
              <a:pPr/>
              <a:t>2018-10-08 12:58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178711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emf"/><Relationship Id="rId5" Type="http://schemas.openxmlformats.org/officeDocument/2006/relationships/image" Target="../media/image6.svg"/><Relationship Id="rId10"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svg"/><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2.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3.sv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3.sv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620934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3">
            <a:extLst>
              <a:ext uri="{FF2B5EF4-FFF2-40B4-BE49-F238E27FC236}">
                <a16:creationId xmlns:a16="http://schemas.microsoft.com/office/drawing/2014/main" id="{CDE476F8-3202-455E-A5A9-12A7BD05A45E}"/>
              </a:ext>
            </a:extLst>
          </p:cNvPr>
          <p:cNvGrpSpPr/>
          <p:nvPr userDrawn="1"/>
        </p:nvGrpSpPr>
        <p:grpSpPr>
          <a:xfrm>
            <a:off x="8748345" y="5922334"/>
            <a:ext cx="3378393" cy="899665"/>
            <a:chOff x="8748345" y="5922334"/>
            <a:chExt cx="3378393" cy="899665"/>
          </a:xfrm>
        </p:grpSpPr>
        <p:pic>
          <p:nvPicPr>
            <p:cNvPr id="5" name="Graphic 4">
              <a:extLst>
                <a:ext uri="{FF2B5EF4-FFF2-40B4-BE49-F238E27FC236}">
                  <a16:creationId xmlns:a16="http://schemas.microsoft.com/office/drawing/2014/main" id="{E253B176-78F6-4B3B-BFA1-2D5A8310F4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7" name="Graphic 6">
              <a:extLst>
                <a:ext uri="{FF2B5EF4-FFF2-40B4-BE49-F238E27FC236}">
                  <a16:creationId xmlns:a16="http://schemas.microsoft.com/office/drawing/2014/main" id="{360A974D-3BFC-4EF7-9851-AC064B247D0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30671521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93C1D21A-13FA-4921-8587-2676E9000AD2}"/>
              </a:ext>
            </a:extLst>
          </p:cNvPr>
          <p:cNvGrpSpPr/>
          <p:nvPr userDrawn="1"/>
        </p:nvGrpSpPr>
        <p:grpSpPr>
          <a:xfrm>
            <a:off x="8748345" y="5922334"/>
            <a:ext cx="3378393" cy="899665"/>
            <a:chOff x="8748345" y="5922334"/>
            <a:chExt cx="3378393" cy="899665"/>
          </a:xfrm>
        </p:grpSpPr>
        <p:pic>
          <p:nvPicPr>
            <p:cNvPr id="9" name="Graphic 8">
              <a:extLst>
                <a:ext uri="{FF2B5EF4-FFF2-40B4-BE49-F238E27FC236}">
                  <a16:creationId xmlns:a16="http://schemas.microsoft.com/office/drawing/2014/main" id="{1B6611E8-3581-489B-99BB-A28D107049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10" name="Graphic 9">
              <a:extLst>
                <a:ext uri="{FF2B5EF4-FFF2-40B4-BE49-F238E27FC236}">
                  <a16:creationId xmlns:a16="http://schemas.microsoft.com/office/drawing/2014/main" id="{863807A5-741F-4EF9-ADF0-D6CF1F16FCF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22734129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grpSp>
        <p:nvGrpSpPr>
          <p:cNvPr id="4" name="Group 3">
            <a:extLst>
              <a:ext uri="{FF2B5EF4-FFF2-40B4-BE49-F238E27FC236}">
                <a16:creationId xmlns:a16="http://schemas.microsoft.com/office/drawing/2014/main" id="{BE68560B-FABA-46FC-9E46-CDAB6A110710}"/>
              </a:ext>
            </a:extLst>
          </p:cNvPr>
          <p:cNvGrpSpPr/>
          <p:nvPr userDrawn="1"/>
        </p:nvGrpSpPr>
        <p:grpSpPr>
          <a:xfrm>
            <a:off x="8748345" y="5922334"/>
            <a:ext cx="3378393" cy="899665"/>
            <a:chOff x="8748345" y="5922334"/>
            <a:chExt cx="3378393" cy="899665"/>
          </a:xfrm>
        </p:grpSpPr>
        <p:pic>
          <p:nvPicPr>
            <p:cNvPr id="5" name="Graphic 4">
              <a:extLst>
                <a:ext uri="{FF2B5EF4-FFF2-40B4-BE49-F238E27FC236}">
                  <a16:creationId xmlns:a16="http://schemas.microsoft.com/office/drawing/2014/main" id="{E1FEB46C-624E-4AAB-9EB9-FCE899FE26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6" name="Graphic 5">
              <a:extLst>
                <a:ext uri="{FF2B5EF4-FFF2-40B4-BE49-F238E27FC236}">
                  <a16:creationId xmlns:a16="http://schemas.microsoft.com/office/drawing/2014/main" id="{2CA957AC-BF71-4947-B985-BA3A07E7D5D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41496482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 name="Graphic 1">
            <a:extLst>
              <a:ext uri="{FF2B5EF4-FFF2-40B4-BE49-F238E27FC236}">
                <a16:creationId xmlns:a16="http://schemas.microsoft.com/office/drawing/2014/main" id="{BB4BD62E-DE50-443B-986C-2AABE50DB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grpSp>
        <p:nvGrpSpPr>
          <p:cNvPr id="10" name="Group 9">
            <a:extLst>
              <a:ext uri="{FF2B5EF4-FFF2-40B4-BE49-F238E27FC236}">
                <a16:creationId xmlns:a16="http://schemas.microsoft.com/office/drawing/2014/main" id="{8BD419A9-3976-4DF8-9145-60230B9FFB3C}"/>
              </a:ext>
            </a:extLst>
          </p:cNvPr>
          <p:cNvGrpSpPr/>
          <p:nvPr userDrawn="1"/>
        </p:nvGrpSpPr>
        <p:grpSpPr>
          <a:xfrm>
            <a:off x="8748345" y="5922334"/>
            <a:ext cx="3378393" cy="899665"/>
            <a:chOff x="8748345" y="5922334"/>
            <a:chExt cx="3378393" cy="899665"/>
          </a:xfrm>
        </p:grpSpPr>
        <p:pic>
          <p:nvPicPr>
            <p:cNvPr id="11" name="Graphic 10">
              <a:extLst>
                <a:ext uri="{FF2B5EF4-FFF2-40B4-BE49-F238E27FC236}">
                  <a16:creationId xmlns:a16="http://schemas.microsoft.com/office/drawing/2014/main" id="{141958B7-CE9C-4B67-A849-E0B8FF21C0C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284787" y="5922334"/>
              <a:ext cx="841951" cy="899665"/>
            </a:xfrm>
            <a:prstGeom prst="rect">
              <a:avLst/>
            </a:prstGeom>
          </p:spPr>
        </p:pic>
        <p:pic>
          <p:nvPicPr>
            <p:cNvPr id="12" name="Graphic 11">
              <a:extLst>
                <a:ext uri="{FF2B5EF4-FFF2-40B4-BE49-F238E27FC236}">
                  <a16:creationId xmlns:a16="http://schemas.microsoft.com/office/drawing/2014/main" id="{D8E01EE3-1E92-417E-AC90-C15DFEF61D4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4089607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ACD64E-7B30-4BDF-ABF7-F803B1083F61}"/>
              </a:ext>
            </a:extLst>
          </p:cNvPr>
          <p:cNvGrpSpPr/>
          <p:nvPr userDrawn="1"/>
        </p:nvGrpSpPr>
        <p:grpSpPr>
          <a:xfrm>
            <a:off x="8748345" y="5922334"/>
            <a:ext cx="3378393" cy="899665"/>
            <a:chOff x="8748345" y="5922334"/>
            <a:chExt cx="3378393" cy="899665"/>
          </a:xfrm>
        </p:grpSpPr>
        <p:pic>
          <p:nvPicPr>
            <p:cNvPr id="3" name="Graphic 2">
              <a:extLst>
                <a:ext uri="{FF2B5EF4-FFF2-40B4-BE49-F238E27FC236}">
                  <a16:creationId xmlns:a16="http://schemas.microsoft.com/office/drawing/2014/main" id="{95DFAE61-01F8-4FDA-AD83-AEB7CFE0EAA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4" name="Graphic 3">
              <a:extLst>
                <a:ext uri="{FF2B5EF4-FFF2-40B4-BE49-F238E27FC236}">
                  <a16:creationId xmlns:a16="http://schemas.microsoft.com/office/drawing/2014/main" id="{9DC82A8E-25BA-42E9-A135-BF4F0C9994F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92C0DE0-809E-480D-A302-52199EA4E01D}"/>
              </a:ext>
            </a:extLst>
          </p:cNvPr>
          <p:cNvGrpSpPr/>
          <p:nvPr userDrawn="1"/>
        </p:nvGrpSpPr>
        <p:grpSpPr>
          <a:xfrm>
            <a:off x="8748345" y="5922334"/>
            <a:ext cx="3378393" cy="899665"/>
            <a:chOff x="8748345" y="5922334"/>
            <a:chExt cx="3378393" cy="899665"/>
          </a:xfrm>
        </p:grpSpPr>
        <p:pic>
          <p:nvPicPr>
            <p:cNvPr id="3" name="Graphic 2">
              <a:extLst>
                <a:ext uri="{FF2B5EF4-FFF2-40B4-BE49-F238E27FC236}">
                  <a16:creationId xmlns:a16="http://schemas.microsoft.com/office/drawing/2014/main" id="{8F8F7AFC-92D9-46BF-8A25-AD8402D00C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4" name="Graphic 3">
              <a:extLst>
                <a:ext uri="{FF2B5EF4-FFF2-40B4-BE49-F238E27FC236}">
                  <a16:creationId xmlns:a16="http://schemas.microsoft.com/office/drawing/2014/main" id="{0C0E3486-C341-499D-90C0-6A68CEE94F0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57041002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1D6D-0F12-4CD2-8FD3-A49D481D9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3694A2-CD74-481C-9653-8AF1DC493C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F63CD-BA47-4893-98F9-B0B5BCC19CFE}"/>
              </a:ext>
            </a:extLst>
          </p:cNvPr>
          <p:cNvSpPr>
            <a:spLocks noGrp="1"/>
          </p:cNvSpPr>
          <p:nvPr>
            <p:ph type="dt" sz="half" idx="10"/>
          </p:nvPr>
        </p:nvSpPr>
        <p:spPr/>
        <p:txBody>
          <a:bodyPr/>
          <a:lstStyle/>
          <a:p>
            <a:fld id="{AFAAA849-1D6E-40B2-B057-39C83678EF33}" type="datetimeFigureOut">
              <a:rPr lang="en-US" smtClean="0"/>
              <a:t>2018-10-08</a:t>
            </a:fld>
            <a:endParaRPr lang="en-US"/>
          </a:p>
        </p:txBody>
      </p:sp>
      <p:sp>
        <p:nvSpPr>
          <p:cNvPr id="5" name="Footer Placeholder 4">
            <a:extLst>
              <a:ext uri="{FF2B5EF4-FFF2-40B4-BE49-F238E27FC236}">
                <a16:creationId xmlns:a16="http://schemas.microsoft.com/office/drawing/2014/main" id="{59A49D36-BECE-4BEA-B68E-E0A53DF4A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1AA3E-992B-41D0-B212-DB41E4AFCF84}"/>
              </a:ext>
            </a:extLst>
          </p:cNvPr>
          <p:cNvSpPr>
            <a:spLocks noGrp="1"/>
          </p:cNvSpPr>
          <p:nvPr>
            <p:ph type="sldNum" sz="quarter" idx="12"/>
          </p:nvPr>
        </p:nvSpPr>
        <p:spPr/>
        <p:txBody>
          <a:bodyPr/>
          <a:lstStyle/>
          <a:p>
            <a:fld id="{4E496B1D-8E75-41C7-93E2-071D5C87766A}" type="slidenum">
              <a:rPr lang="en-US" smtClean="0"/>
              <a:t>‹#›</a:t>
            </a:fld>
            <a:endParaRPr lang="en-US"/>
          </a:p>
        </p:txBody>
      </p:sp>
    </p:spTree>
    <p:extLst>
      <p:ext uri="{BB962C8B-B14F-4D97-AF65-F5344CB8AC3E}">
        <p14:creationId xmlns:p14="http://schemas.microsoft.com/office/powerpoint/2010/main" val="427989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279FFEB9-2BE6-4DB6-8DCA-DBA500633B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10" name="Graphic 9">
            <a:extLst>
              <a:ext uri="{FF2B5EF4-FFF2-40B4-BE49-F238E27FC236}">
                <a16:creationId xmlns:a16="http://schemas.microsoft.com/office/drawing/2014/main" id="{9E39216E-F59B-4BC9-B7CE-10A9447E205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430" y="0"/>
            <a:ext cx="12169140" cy="6858000"/>
          </a:xfrm>
          <a:prstGeom prst="rect">
            <a:avLst/>
          </a:prstGeom>
        </p:spPr>
      </p:pic>
      <p:sp>
        <p:nvSpPr>
          <p:cNvPr id="18" name="Rectangle 17">
            <a:extLst>
              <a:ext uri="{FF2B5EF4-FFF2-40B4-BE49-F238E27FC236}">
                <a16:creationId xmlns:a16="http://schemas.microsoft.com/office/drawing/2014/main" id="{00414B93-1C7A-463B-94D3-C75120E48B38}"/>
              </a:ext>
            </a:extLst>
          </p:cNvPr>
          <p:cNvSpPr/>
          <p:nvPr userDrawn="1"/>
        </p:nvSpPr>
        <p:spPr bwMode="auto">
          <a:xfrm>
            <a:off x="11430" y="1758462"/>
            <a:ext cx="12192000" cy="34465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hidden="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pic>
        <p:nvPicPr>
          <p:cNvPr id="7" name="Graphic 6">
            <a:extLst>
              <a:ext uri="{FF2B5EF4-FFF2-40B4-BE49-F238E27FC236}">
                <a16:creationId xmlns:a16="http://schemas.microsoft.com/office/drawing/2014/main" id="{0EDE7E98-2515-4CF5-A7F5-85F9915B5AC4}"/>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949183" y="3714094"/>
            <a:ext cx="2168764" cy="2317429"/>
          </a:xfrm>
          <a:prstGeom prst="rect">
            <a:avLst/>
          </a:prstGeom>
        </p:spPr>
      </p:pic>
      <p:sp>
        <p:nvSpPr>
          <p:cNvPr id="13" name="Title 1"/>
          <p:cNvSpPr>
            <a:spLocks noGrp="1"/>
          </p:cNvSpPr>
          <p:nvPr>
            <p:ph type="title" hasCustomPrompt="1"/>
          </p:nvPr>
        </p:nvSpPr>
        <p:spPr>
          <a:xfrm>
            <a:off x="543146" y="1925787"/>
            <a:ext cx="11062699"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4" name="Text Placeholder 4"/>
          <p:cNvSpPr>
            <a:spLocks noGrp="1"/>
          </p:cNvSpPr>
          <p:nvPr>
            <p:ph type="body" sz="quarter" idx="12" hasCustomPrompt="1"/>
          </p:nvPr>
        </p:nvSpPr>
        <p:spPr>
          <a:xfrm>
            <a:off x="543146" y="3821145"/>
            <a:ext cx="9860611" cy="116586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5" name="Graphic 14">
            <a:extLst>
              <a:ext uri="{FF2B5EF4-FFF2-40B4-BE49-F238E27FC236}">
                <a16:creationId xmlns:a16="http://schemas.microsoft.com/office/drawing/2014/main" id="{7419D4D3-1264-4226-98C4-F3F8AF090AD0}"/>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6858000" y="5497520"/>
            <a:ext cx="3213197" cy="389672"/>
          </a:xfrm>
          <a:prstGeom prst="rect">
            <a:avLst/>
          </a:prstGeom>
        </p:spPr>
      </p:pic>
    </p:spTree>
    <p:extLst>
      <p:ext uri="{BB962C8B-B14F-4D97-AF65-F5344CB8AC3E}">
        <p14:creationId xmlns:p14="http://schemas.microsoft.com/office/powerpoint/2010/main" val="2853996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grpSp>
        <p:nvGrpSpPr>
          <p:cNvPr id="2" name="Group 1">
            <a:extLst>
              <a:ext uri="{FF2B5EF4-FFF2-40B4-BE49-F238E27FC236}">
                <a16:creationId xmlns:a16="http://schemas.microsoft.com/office/drawing/2014/main" id="{25026E39-F3F6-4370-872F-DB51A116C464}"/>
              </a:ext>
            </a:extLst>
          </p:cNvPr>
          <p:cNvGrpSpPr/>
          <p:nvPr userDrawn="1"/>
        </p:nvGrpSpPr>
        <p:grpSpPr>
          <a:xfrm>
            <a:off x="8748345" y="5922334"/>
            <a:ext cx="3378393" cy="899665"/>
            <a:chOff x="8748345" y="5922334"/>
            <a:chExt cx="3378393" cy="899665"/>
          </a:xfrm>
        </p:grpSpPr>
        <p:pic>
          <p:nvPicPr>
            <p:cNvPr id="5" name="Graphic 4">
              <a:extLst>
                <a:ext uri="{FF2B5EF4-FFF2-40B4-BE49-F238E27FC236}">
                  <a16:creationId xmlns:a16="http://schemas.microsoft.com/office/drawing/2014/main" id="{373B7F5B-B5C7-4AE8-962E-C131CC184BD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7" name="Graphic 6">
              <a:extLst>
                <a:ext uri="{FF2B5EF4-FFF2-40B4-BE49-F238E27FC236}">
                  <a16:creationId xmlns:a16="http://schemas.microsoft.com/office/drawing/2014/main" id="{0B0B979A-F2FE-4510-B2F2-A29CF887A54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3F8A6C2C-5B06-40D9-A918-8F0304E8B4DB}"/>
              </a:ext>
            </a:extLst>
          </p:cNvPr>
          <p:cNvGrpSpPr/>
          <p:nvPr userDrawn="1"/>
        </p:nvGrpSpPr>
        <p:grpSpPr>
          <a:xfrm>
            <a:off x="8748345" y="5922334"/>
            <a:ext cx="3378393" cy="899665"/>
            <a:chOff x="8748345" y="5922334"/>
            <a:chExt cx="3378393" cy="899665"/>
          </a:xfrm>
        </p:grpSpPr>
        <p:pic>
          <p:nvPicPr>
            <p:cNvPr id="7" name="Graphic 6">
              <a:extLst>
                <a:ext uri="{FF2B5EF4-FFF2-40B4-BE49-F238E27FC236}">
                  <a16:creationId xmlns:a16="http://schemas.microsoft.com/office/drawing/2014/main" id="{FB5C1E37-7655-4446-9EBC-E01AE514F3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8" name="Graphic 7">
              <a:extLst>
                <a:ext uri="{FF2B5EF4-FFF2-40B4-BE49-F238E27FC236}">
                  <a16:creationId xmlns:a16="http://schemas.microsoft.com/office/drawing/2014/main" id="{2F54BCBA-F990-40A0-A9AC-91C9518E84E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1837097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2">
            <a:extLst>
              <a:ext uri="{FF2B5EF4-FFF2-40B4-BE49-F238E27FC236}">
                <a16:creationId xmlns:a16="http://schemas.microsoft.com/office/drawing/2014/main" id="{2BC7B2AD-8F10-45F8-AFF0-5A1C54B5FBBD}"/>
              </a:ext>
            </a:extLst>
          </p:cNvPr>
          <p:cNvGrpSpPr/>
          <p:nvPr userDrawn="1"/>
        </p:nvGrpSpPr>
        <p:grpSpPr>
          <a:xfrm>
            <a:off x="8748345" y="5922334"/>
            <a:ext cx="3378393" cy="899665"/>
            <a:chOff x="8748345" y="5922334"/>
            <a:chExt cx="3378393" cy="899665"/>
          </a:xfrm>
        </p:grpSpPr>
        <p:pic>
          <p:nvPicPr>
            <p:cNvPr id="4" name="Graphic 3">
              <a:extLst>
                <a:ext uri="{FF2B5EF4-FFF2-40B4-BE49-F238E27FC236}">
                  <a16:creationId xmlns:a16="http://schemas.microsoft.com/office/drawing/2014/main" id="{E1CC39A0-ED90-447F-98FD-02E1C4E501C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5" name="Graphic 4">
              <a:extLst>
                <a:ext uri="{FF2B5EF4-FFF2-40B4-BE49-F238E27FC236}">
                  <a16:creationId xmlns:a16="http://schemas.microsoft.com/office/drawing/2014/main" id="{E36217F5-D827-449B-A9FE-684F2E9AE87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708363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E0A57BE-82BA-4DCD-B0B6-AC816A5C5D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grpSp>
        <p:nvGrpSpPr>
          <p:cNvPr id="11" name="Group 10">
            <a:extLst>
              <a:ext uri="{FF2B5EF4-FFF2-40B4-BE49-F238E27FC236}">
                <a16:creationId xmlns:a16="http://schemas.microsoft.com/office/drawing/2014/main" id="{1D467257-5022-4D1F-B0B2-9C7A91288EE4}"/>
              </a:ext>
            </a:extLst>
          </p:cNvPr>
          <p:cNvGrpSpPr/>
          <p:nvPr userDrawn="1"/>
        </p:nvGrpSpPr>
        <p:grpSpPr>
          <a:xfrm>
            <a:off x="8748345" y="5922334"/>
            <a:ext cx="3378393" cy="899665"/>
            <a:chOff x="8748345" y="5922334"/>
            <a:chExt cx="3378393" cy="899665"/>
          </a:xfrm>
        </p:grpSpPr>
        <p:pic>
          <p:nvPicPr>
            <p:cNvPr id="12" name="Graphic 11">
              <a:extLst>
                <a:ext uri="{FF2B5EF4-FFF2-40B4-BE49-F238E27FC236}">
                  <a16:creationId xmlns:a16="http://schemas.microsoft.com/office/drawing/2014/main" id="{100EE183-EAAD-43DD-9F1B-6BE5EB5F2F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284787" y="5922334"/>
              <a:ext cx="841951" cy="899665"/>
            </a:xfrm>
            <a:prstGeom prst="rect">
              <a:avLst/>
            </a:prstGeom>
          </p:spPr>
        </p:pic>
        <p:pic>
          <p:nvPicPr>
            <p:cNvPr id="13" name="Graphic 12">
              <a:extLst>
                <a:ext uri="{FF2B5EF4-FFF2-40B4-BE49-F238E27FC236}">
                  <a16:creationId xmlns:a16="http://schemas.microsoft.com/office/drawing/2014/main" id="{61179E32-2390-48A8-BF0B-A73B1A50C2ED}"/>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319995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pic>
        <p:nvPicPr>
          <p:cNvPr id="3" name="Graphic 2">
            <a:extLst>
              <a:ext uri="{FF2B5EF4-FFF2-40B4-BE49-F238E27FC236}">
                <a16:creationId xmlns:a16="http://schemas.microsoft.com/office/drawing/2014/main" id="{01202919-2AB2-4208-B4CC-1AAF68D6BF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430" y="0"/>
            <a:ext cx="12169140" cy="6858000"/>
          </a:xfrm>
          <a:prstGeom prst="rect">
            <a:avLst/>
          </a:prstGeom>
        </p:spPr>
      </p:pic>
      <p:grpSp>
        <p:nvGrpSpPr>
          <p:cNvPr id="10" name="Group 9">
            <a:extLst>
              <a:ext uri="{FF2B5EF4-FFF2-40B4-BE49-F238E27FC236}">
                <a16:creationId xmlns:a16="http://schemas.microsoft.com/office/drawing/2014/main" id="{B9AD06D6-106C-48C4-943A-D2AFED171FBC}"/>
              </a:ext>
            </a:extLst>
          </p:cNvPr>
          <p:cNvGrpSpPr/>
          <p:nvPr userDrawn="1"/>
        </p:nvGrpSpPr>
        <p:grpSpPr>
          <a:xfrm>
            <a:off x="8748345" y="5922334"/>
            <a:ext cx="3378393" cy="899665"/>
            <a:chOff x="8748345" y="5922334"/>
            <a:chExt cx="3378393" cy="899665"/>
          </a:xfrm>
        </p:grpSpPr>
        <p:pic>
          <p:nvPicPr>
            <p:cNvPr id="11" name="Graphic 10">
              <a:extLst>
                <a:ext uri="{FF2B5EF4-FFF2-40B4-BE49-F238E27FC236}">
                  <a16:creationId xmlns:a16="http://schemas.microsoft.com/office/drawing/2014/main" id="{E39DB406-299D-4968-BFC9-8479320EA0F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1284787" y="5922334"/>
              <a:ext cx="841951" cy="899665"/>
            </a:xfrm>
            <a:prstGeom prst="rect">
              <a:avLst/>
            </a:prstGeom>
          </p:spPr>
        </p:pic>
        <p:pic>
          <p:nvPicPr>
            <p:cNvPr id="12" name="Graphic 11">
              <a:extLst>
                <a:ext uri="{FF2B5EF4-FFF2-40B4-BE49-F238E27FC236}">
                  <a16:creationId xmlns:a16="http://schemas.microsoft.com/office/drawing/2014/main" id="{9020996D-F71B-4312-BFAE-07E65110E99D}"/>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630453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44B1990-E922-475D-BDA2-9E23A047A1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tx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grpSp>
        <p:nvGrpSpPr>
          <p:cNvPr id="6" name="Group 5">
            <a:extLst>
              <a:ext uri="{FF2B5EF4-FFF2-40B4-BE49-F238E27FC236}">
                <a16:creationId xmlns:a16="http://schemas.microsoft.com/office/drawing/2014/main" id="{6950C65B-AB13-425C-AFDF-B08BBA7C2EBF}"/>
              </a:ext>
            </a:extLst>
          </p:cNvPr>
          <p:cNvGrpSpPr/>
          <p:nvPr userDrawn="1"/>
        </p:nvGrpSpPr>
        <p:grpSpPr>
          <a:xfrm>
            <a:off x="8748345" y="5922334"/>
            <a:ext cx="3378393" cy="899665"/>
            <a:chOff x="8748345" y="5922334"/>
            <a:chExt cx="3378393" cy="899665"/>
          </a:xfrm>
        </p:grpSpPr>
        <p:pic>
          <p:nvPicPr>
            <p:cNvPr id="7" name="Graphic 6">
              <a:extLst>
                <a:ext uri="{FF2B5EF4-FFF2-40B4-BE49-F238E27FC236}">
                  <a16:creationId xmlns:a16="http://schemas.microsoft.com/office/drawing/2014/main" id="{52D4ADF9-6D79-44BD-B222-1A57417D815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1284787" y="5922334"/>
              <a:ext cx="841951" cy="899665"/>
            </a:xfrm>
            <a:prstGeom prst="rect">
              <a:avLst/>
            </a:prstGeom>
          </p:spPr>
        </p:pic>
        <p:pic>
          <p:nvPicPr>
            <p:cNvPr id="8" name="Graphic 7">
              <a:extLst>
                <a:ext uri="{FF2B5EF4-FFF2-40B4-BE49-F238E27FC236}">
                  <a16:creationId xmlns:a16="http://schemas.microsoft.com/office/drawing/2014/main" id="{F1AE039C-CBC2-474F-BD4C-C8A097EEDE1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9573217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2">
            <a:extLst>
              <a:ext uri="{FF2B5EF4-FFF2-40B4-BE49-F238E27FC236}">
                <a16:creationId xmlns:a16="http://schemas.microsoft.com/office/drawing/2014/main" id="{0DB17AC7-3DDB-445B-B12E-13742A848B61}"/>
              </a:ext>
            </a:extLst>
          </p:cNvPr>
          <p:cNvGrpSpPr/>
          <p:nvPr userDrawn="1"/>
        </p:nvGrpSpPr>
        <p:grpSpPr>
          <a:xfrm>
            <a:off x="8748345" y="5922334"/>
            <a:ext cx="3378393" cy="899665"/>
            <a:chOff x="8748345" y="5922334"/>
            <a:chExt cx="3378393" cy="899665"/>
          </a:xfrm>
        </p:grpSpPr>
        <p:pic>
          <p:nvPicPr>
            <p:cNvPr id="4" name="Graphic 3">
              <a:extLst>
                <a:ext uri="{FF2B5EF4-FFF2-40B4-BE49-F238E27FC236}">
                  <a16:creationId xmlns:a16="http://schemas.microsoft.com/office/drawing/2014/main" id="{B4C2BFBE-1ECD-4658-85A9-BDBB31E01D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84787" y="5922334"/>
              <a:ext cx="841951" cy="899665"/>
            </a:xfrm>
            <a:prstGeom prst="rect">
              <a:avLst/>
            </a:prstGeom>
          </p:spPr>
        </p:pic>
        <p:pic>
          <p:nvPicPr>
            <p:cNvPr id="5" name="Graphic 4">
              <a:extLst>
                <a:ext uri="{FF2B5EF4-FFF2-40B4-BE49-F238E27FC236}">
                  <a16:creationId xmlns:a16="http://schemas.microsoft.com/office/drawing/2014/main" id="{5848A207-00F8-4421-AE71-CD44A954263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48345" y="6477933"/>
              <a:ext cx="2474643" cy="300106"/>
            </a:xfrm>
            <a:prstGeom prst="rect">
              <a:avLst/>
            </a:prstGeom>
          </p:spPr>
        </p:pic>
      </p:grpSp>
    </p:spTree>
    <p:extLst>
      <p:ext uri="{BB962C8B-B14F-4D97-AF65-F5344CB8AC3E}">
        <p14:creationId xmlns:p14="http://schemas.microsoft.com/office/powerpoint/2010/main" val="207296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2" r:id="rId6"/>
    <p:sldLayoutId id="2147483723" r:id="rId7"/>
    <p:sldLayoutId id="2147483725" r:id="rId8"/>
    <p:sldLayoutId id="2147483711" r:id="rId9"/>
    <p:sldLayoutId id="2147483714" r:id="rId10"/>
    <p:sldLayoutId id="2147483752" r:id="rId11"/>
    <p:sldLayoutId id="2147483753" r:id="rId12"/>
    <p:sldLayoutId id="2147483728" r:id="rId13"/>
    <p:sldLayoutId id="2147483726" r:id="rId14"/>
    <p:sldLayoutId id="2147483754" r:id="rId15"/>
    <p:sldLayoutId id="2147483755"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aka.ms/apianalyze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aka.ms/netstandardFaq"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0.jpg"/><Relationship Id="rId4" Type="http://schemas.openxmlformats.org/officeDocument/2006/relationships/hyperlink" Target="https://aka.ms/netstandarddoc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otnet/standard/tree/master/docs/planning/netstandard-2.1"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26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A01F350B-1D5A-49BE-8FC0-82C750096E13}"/>
              </a:ext>
            </a:extLst>
          </p:cNvPr>
          <p:cNvSpPr>
            <a:spLocks noGrp="1"/>
          </p:cNvSpPr>
          <p:nvPr>
            <p:ph type="body" sz="quarter" idx="10"/>
          </p:nvPr>
        </p:nvSpPr>
        <p:spPr>
          <a:xfrm>
            <a:off x="269239" y="1189177"/>
            <a:ext cx="11653523" cy="2586157"/>
          </a:xfrm>
        </p:spPr>
        <p:txBody>
          <a:bodyPr/>
          <a:lstStyle/>
          <a:p>
            <a:r>
              <a:rPr lang="en-US" dirty="0" err="1"/>
              <a:t>Microsoft.Windows.Compatibility</a:t>
            </a:r>
            <a:r>
              <a:rPr lang="en-US" dirty="0"/>
              <a:t> (NuGet package)</a:t>
            </a:r>
          </a:p>
          <a:p>
            <a:pPr lvl="1"/>
            <a:r>
              <a:rPr lang="en-US" dirty="0"/>
              <a:t>Can be referenced from .NET Core as well as from .NET Standard </a:t>
            </a:r>
          </a:p>
          <a:p>
            <a:pPr lvl="1"/>
            <a:r>
              <a:rPr lang="en-US" dirty="0"/>
              <a:t>Has ~21k APIs (Windows-only as well as cross-platform)</a:t>
            </a:r>
          </a:p>
          <a:p>
            <a:pPr lvl="1"/>
            <a:endParaRPr lang="en-US" dirty="0"/>
          </a:p>
          <a:p>
            <a:r>
              <a:rPr lang="en-US" dirty="0"/>
              <a:t>Contents</a:t>
            </a:r>
          </a:p>
        </p:txBody>
      </p:sp>
      <p:sp>
        <p:nvSpPr>
          <p:cNvPr id="17" name="Title 16"/>
          <p:cNvSpPr>
            <a:spLocks noGrp="1"/>
          </p:cNvSpPr>
          <p:nvPr>
            <p:ph type="title"/>
          </p:nvPr>
        </p:nvSpPr>
        <p:spPr/>
        <p:txBody>
          <a:bodyPr/>
          <a:lstStyle/>
          <a:p>
            <a:r>
              <a:rPr lang="en-US" dirty="0"/>
              <a:t>Windows Compatibility Pack</a:t>
            </a:r>
          </a:p>
        </p:txBody>
      </p:sp>
      <p:sp>
        <p:nvSpPr>
          <p:cNvPr id="4" name="TextBox 3">
            <a:extLst>
              <a:ext uri="{FF2B5EF4-FFF2-40B4-BE49-F238E27FC236}">
                <a16:creationId xmlns:a16="http://schemas.microsoft.com/office/drawing/2014/main" id="{88B8E7E5-D5B1-475D-8F0D-6675891FDD5C}"/>
              </a:ext>
            </a:extLst>
          </p:cNvPr>
          <p:cNvSpPr txBox="1"/>
          <p:nvPr/>
        </p:nvSpPr>
        <p:spPr>
          <a:xfrm>
            <a:off x="617302" y="3636743"/>
            <a:ext cx="2704278" cy="2627220"/>
          </a:xfrm>
          <a:prstGeom prst="rect">
            <a:avLst/>
          </a:prstGeom>
          <a:noFill/>
        </p:spPr>
        <p:txBody>
          <a:bodyPr wrap="square" lIns="179285" tIns="143428" rIns="179285" bIns="143428" numCol="1" rtlCol="0">
            <a:spAutoFit/>
          </a:bodyPr>
          <a:lstStyle/>
          <a:p>
            <a:pPr>
              <a:lnSpc>
                <a:spcPct val="90000"/>
              </a:lnSpc>
              <a:spcAft>
                <a:spcPts val="588"/>
              </a:spcAft>
            </a:pPr>
            <a:r>
              <a:rPr lang="en-US" sz="2350" dirty="0">
                <a:gradFill>
                  <a:gsLst>
                    <a:gs pos="2917">
                      <a:schemeClr val="tx1"/>
                    </a:gs>
                    <a:gs pos="30000">
                      <a:schemeClr val="tx1"/>
                    </a:gs>
                  </a:gsLst>
                  <a:lin ang="5400000" scaled="0"/>
                </a:gradFill>
              </a:rPr>
              <a:t>ACLs</a:t>
            </a:r>
          </a:p>
          <a:p>
            <a:pPr>
              <a:lnSpc>
                <a:spcPct val="90000"/>
              </a:lnSpc>
              <a:spcAft>
                <a:spcPts val="588"/>
              </a:spcAft>
            </a:pPr>
            <a:r>
              <a:rPr lang="en-US" sz="2350" dirty="0">
                <a:gradFill>
                  <a:gsLst>
                    <a:gs pos="2917">
                      <a:schemeClr val="tx1"/>
                    </a:gs>
                    <a:gs pos="30000">
                      <a:schemeClr val="tx1"/>
                    </a:gs>
                  </a:gsLst>
                  <a:lin ang="5400000" scaled="0"/>
                </a:gradFill>
              </a:rPr>
              <a:t>Code Pages</a:t>
            </a:r>
          </a:p>
          <a:p>
            <a:pPr>
              <a:lnSpc>
                <a:spcPct val="90000"/>
              </a:lnSpc>
              <a:spcAft>
                <a:spcPts val="588"/>
              </a:spcAft>
            </a:pPr>
            <a:r>
              <a:rPr lang="en-US" sz="2350" dirty="0" err="1">
                <a:gradFill>
                  <a:gsLst>
                    <a:gs pos="2917">
                      <a:schemeClr val="tx1"/>
                    </a:gs>
                    <a:gs pos="30000">
                      <a:schemeClr val="tx1"/>
                    </a:gs>
                  </a:gsLst>
                  <a:lin ang="5400000" scaled="0"/>
                </a:gradFill>
              </a:rPr>
              <a:t>CodeDom</a:t>
            </a:r>
            <a:endParaRPr lang="en-US" sz="2350" dirty="0">
              <a:gradFill>
                <a:gsLst>
                  <a:gs pos="2917">
                    <a:schemeClr val="tx1"/>
                  </a:gs>
                  <a:gs pos="30000">
                    <a:schemeClr val="tx1"/>
                  </a:gs>
                </a:gsLst>
                <a:lin ang="5400000" scaled="0"/>
              </a:gradFill>
            </a:endParaRPr>
          </a:p>
          <a:p>
            <a:pPr>
              <a:lnSpc>
                <a:spcPct val="90000"/>
              </a:lnSpc>
              <a:spcAft>
                <a:spcPts val="588"/>
              </a:spcAft>
            </a:pPr>
            <a:r>
              <a:rPr lang="en-US" sz="2350" dirty="0">
                <a:gradFill>
                  <a:gsLst>
                    <a:gs pos="2917">
                      <a:schemeClr val="tx1"/>
                    </a:gs>
                    <a:gs pos="30000">
                      <a:schemeClr val="tx1"/>
                    </a:gs>
                  </a:gsLst>
                  <a:lin ang="5400000" scaled="0"/>
                </a:gradFill>
              </a:rPr>
              <a:t>Configuration</a:t>
            </a:r>
          </a:p>
          <a:p>
            <a:pPr>
              <a:lnSpc>
                <a:spcPct val="90000"/>
              </a:lnSpc>
              <a:spcAft>
                <a:spcPts val="588"/>
              </a:spcAft>
            </a:pPr>
            <a:r>
              <a:rPr lang="en-US" sz="2350" dirty="0">
                <a:gradFill>
                  <a:gsLst>
                    <a:gs pos="2917">
                      <a:schemeClr val="tx1"/>
                    </a:gs>
                    <a:gs pos="30000">
                      <a:schemeClr val="tx1"/>
                    </a:gs>
                  </a:gsLst>
                  <a:lin ang="5400000" scaled="0"/>
                </a:gradFill>
              </a:rPr>
              <a:t>Crypto</a:t>
            </a:r>
          </a:p>
          <a:p>
            <a:pPr>
              <a:lnSpc>
                <a:spcPct val="90000"/>
              </a:lnSpc>
              <a:spcAft>
                <a:spcPts val="588"/>
              </a:spcAft>
            </a:pPr>
            <a:r>
              <a:rPr lang="en-US" sz="2350" dirty="0" err="1">
                <a:gradFill>
                  <a:gsLst>
                    <a:gs pos="2917">
                      <a:schemeClr val="tx1"/>
                    </a:gs>
                    <a:gs pos="30000">
                      <a:schemeClr val="tx1"/>
                    </a:gs>
                  </a:gsLst>
                  <a:lin ang="5400000" scaled="0"/>
                </a:gradFill>
              </a:rPr>
              <a:t>DirectoryServices</a:t>
            </a:r>
            <a:endParaRPr lang="en-US" sz="2350" dirty="0">
              <a:gradFill>
                <a:gsLst>
                  <a:gs pos="2917">
                    <a:schemeClr val="tx1"/>
                  </a:gs>
                  <a:gs pos="30000">
                    <a:schemeClr val="tx1"/>
                  </a:gs>
                </a:gsLst>
                <a:lin ang="5400000" scaled="0"/>
              </a:gradFill>
            </a:endParaRPr>
          </a:p>
        </p:txBody>
      </p:sp>
      <p:sp>
        <p:nvSpPr>
          <p:cNvPr id="10" name="TextBox 9">
            <a:extLst>
              <a:ext uri="{FF2B5EF4-FFF2-40B4-BE49-F238E27FC236}">
                <a16:creationId xmlns:a16="http://schemas.microsoft.com/office/drawing/2014/main" id="{D66764F9-4210-4EC0-8046-CF051FF2D497}"/>
              </a:ext>
            </a:extLst>
          </p:cNvPr>
          <p:cNvSpPr txBox="1"/>
          <p:nvPr/>
        </p:nvSpPr>
        <p:spPr>
          <a:xfrm>
            <a:off x="3515993" y="3636743"/>
            <a:ext cx="2199969" cy="2627220"/>
          </a:xfrm>
          <a:prstGeom prst="rect">
            <a:avLst/>
          </a:prstGeom>
          <a:noFill/>
        </p:spPr>
        <p:txBody>
          <a:bodyPr wrap="square" lIns="179285" tIns="143428" rIns="179285" bIns="143428" numCol="1" rtlCol="0">
            <a:spAutoFit/>
          </a:bodyPr>
          <a:lstStyle/>
          <a:p>
            <a:pPr>
              <a:lnSpc>
                <a:spcPct val="90000"/>
              </a:lnSpc>
              <a:spcAft>
                <a:spcPts val="588"/>
              </a:spcAft>
            </a:pPr>
            <a:r>
              <a:rPr lang="en-US" sz="2350" dirty="0">
                <a:gradFill>
                  <a:gsLst>
                    <a:gs pos="2917">
                      <a:schemeClr val="tx1"/>
                    </a:gs>
                    <a:gs pos="30000">
                      <a:schemeClr val="tx1"/>
                    </a:gs>
                  </a:gsLst>
                  <a:lin ang="5400000" scaled="0"/>
                </a:gradFill>
              </a:rPr>
              <a:t>Drawing</a:t>
            </a:r>
          </a:p>
          <a:p>
            <a:pPr>
              <a:lnSpc>
                <a:spcPct val="90000"/>
              </a:lnSpc>
              <a:spcAft>
                <a:spcPts val="588"/>
              </a:spcAft>
            </a:pPr>
            <a:r>
              <a:rPr lang="en-US" sz="2350" dirty="0" err="1">
                <a:gradFill>
                  <a:gsLst>
                    <a:gs pos="2917">
                      <a:schemeClr val="tx1"/>
                    </a:gs>
                    <a:gs pos="30000">
                      <a:schemeClr val="tx1"/>
                    </a:gs>
                  </a:gsLst>
                  <a:lin ang="5400000" scaled="0"/>
                </a:gradFill>
              </a:rPr>
              <a:t>EventLog</a:t>
            </a:r>
            <a:endParaRPr lang="en-US" sz="2350" dirty="0">
              <a:gradFill>
                <a:gsLst>
                  <a:gs pos="2917">
                    <a:schemeClr val="tx1"/>
                  </a:gs>
                  <a:gs pos="30000">
                    <a:schemeClr val="tx1"/>
                  </a:gs>
                </a:gsLst>
                <a:lin ang="5400000" scaled="0"/>
              </a:gradFill>
            </a:endParaRPr>
          </a:p>
          <a:p>
            <a:pPr>
              <a:lnSpc>
                <a:spcPct val="90000"/>
              </a:lnSpc>
              <a:spcAft>
                <a:spcPts val="588"/>
              </a:spcAft>
            </a:pPr>
            <a:r>
              <a:rPr lang="en-US" sz="2350" dirty="0">
                <a:gradFill>
                  <a:gsLst>
                    <a:gs pos="2917">
                      <a:schemeClr val="tx1"/>
                    </a:gs>
                    <a:gs pos="30000">
                      <a:schemeClr val="tx1"/>
                    </a:gs>
                  </a:gsLst>
                  <a:lin ang="5400000" scaled="0"/>
                </a:gradFill>
              </a:rPr>
              <a:t>MEF v1</a:t>
            </a:r>
          </a:p>
          <a:p>
            <a:pPr>
              <a:lnSpc>
                <a:spcPct val="90000"/>
              </a:lnSpc>
              <a:spcAft>
                <a:spcPts val="588"/>
              </a:spcAft>
            </a:pPr>
            <a:r>
              <a:rPr lang="en-US" sz="2350" dirty="0" err="1">
                <a:gradFill>
                  <a:gsLst>
                    <a:gs pos="2917">
                      <a:schemeClr val="tx1"/>
                    </a:gs>
                    <a:gs pos="30000">
                      <a:schemeClr val="tx1"/>
                    </a:gs>
                  </a:gsLst>
                  <a:lin ang="5400000" scaled="0"/>
                </a:gradFill>
              </a:rPr>
              <a:t>Odbc</a:t>
            </a:r>
            <a:endParaRPr lang="en-US" sz="2350" dirty="0">
              <a:gradFill>
                <a:gsLst>
                  <a:gs pos="2917">
                    <a:schemeClr val="tx1"/>
                  </a:gs>
                  <a:gs pos="30000">
                    <a:schemeClr val="tx1"/>
                  </a:gs>
                </a:gsLst>
                <a:lin ang="5400000" scaled="0"/>
              </a:gradFill>
            </a:endParaRPr>
          </a:p>
          <a:p>
            <a:pPr>
              <a:lnSpc>
                <a:spcPct val="90000"/>
              </a:lnSpc>
              <a:spcAft>
                <a:spcPts val="588"/>
              </a:spcAft>
            </a:pPr>
            <a:r>
              <a:rPr lang="en-US" sz="2350" dirty="0">
                <a:gradFill>
                  <a:gsLst>
                    <a:gs pos="2917">
                      <a:schemeClr val="tx1"/>
                    </a:gs>
                    <a:gs pos="30000">
                      <a:schemeClr val="tx1"/>
                    </a:gs>
                  </a:gsLst>
                  <a:lin ang="5400000" scaled="0"/>
                </a:gradFill>
              </a:rPr>
              <a:t>Perf Counters</a:t>
            </a:r>
          </a:p>
          <a:p>
            <a:pPr>
              <a:lnSpc>
                <a:spcPct val="90000"/>
              </a:lnSpc>
              <a:spcAft>
                <a:spcPts val="588"/>
              </a:spcAft>
            </a:pPr>
            <a:r>
              <a:rPr lang="en-US" sz="2350" dirty="0">
                <a:gradFill>
                  <a:gsLst>
                    <a:gs pos="2917">
                      <a:schemeClr val="tx1"/>
                    </a:gs>
                    <a:gs pos="30000">
                      <a:schemeClr val="tx1"/>
                    </a:gs>
                  </a:gsLst>
                  <a:lin ang="5400000" scaled="0"/>
                </a:gradFill>
              </a:rPr>
              <a:t>Permissions</a:t>
            </a:r>
          </a:p>
        </p:txBody>
      </p:sp>
      <p:sp>
        <p:nvSpPr>
          <p:cNvPr id="12" name="TextBox 11">
            <a:extLst>
              <a:ext uri="{FF2B5EF4-FFF2-40B4-BE49-F238E27FC236}">
                <a16:creationId xmlns:a16="http://schemas.microsoft.com/office/drawing/2014/main" id="{9D72A37E-4822-44C3-8A5E-588D95E548E4}"/>
              </a:ext>
            </a:extLst>
          </p:cNvPr>
          <p:cNvSpPr txBox="1"/>
          <p:nvPr/>
        </p:nvSpPr>
        <p:spPr>
          <a:xfrm>
            <a:off x="5910375" y="3636743"/>
            <a:ext cx="3066627" cy="2627220"/>
          </a:xfrm>
          <a:prstGeom prst="rect">
            <a:avLst/>
          </a:prstGeom>
          <a:noFill/>
        </p:spPr>
        <p:txBody>
          <a:bodyPr wrap="square" lIns="179285" tIns="143428" rIns="179285" bIns="143428" numCol="1" rtlCol="0">
            <a:spAutoFit/>
          </a:bodyPr>
          <a:lstStyle/>
          <a:p>
            <a:pPr>
              <a:lnSpc>
                <a:spcPct val="90000"/>
              </a:lnSpc>
              <a:spcAft>
                <a:spcPts val="588"/>
              </a:spcAft>
            </a:pPr>
            <a:r>
              <a:rPr lang="en-US" sz="2350" dirty="0">
                <a:gradFill>
                  <a:gsLst>
                    <a:gs pos="2917">
                      <a:schemeClr val="tx1"/>
                    </a:gs>
                    <a:gs pos="30000">
                      <a:schemeClr val="tx1"/>
                    </a:gs>
                  </a:gsLst>
                  <a:lin ang="5400000" scaled="0"/>
                </a:gradFill>
              </a:rPr>
              <a:t>Ports</a:t>
            </a:r>
          </a:p>
          <a:p>
            <a:pPr>
              <a:lnSpc>
                <a:spcPct val="90000"/>
              </a:lnSpc>
              <a:spcAft>
                <a:spcPts val="588"/>
              </a:spcAft>
            </a:pPr>
            <a:r>
              <a:rPr lang="en-US" sz="2350" dirty="0">
                <a:gradFill>
                  <a:gsLst>
                    <a:gs pos="2917">
                      <a:schemeClr val="tx1"/>
                    </a:gs>
                    <a:gs pos="30000">
                      <a:schemeClr val="tx1"/>
                    </a:gs>
                  </a:gsLst>
                  <a:lin ang="5400000" scaled="0"/>
                </a:gradFill>
              </a:rPr>
              <a:t>Registry</a:t>
            </a:r>
          </a:p>
          <a:p>
            <a:pPr>
              <a:lnSpc>
                <a:spcPct val="90000"/>
              </a:lnSpc>
              <a:spcAft>
                <a:spcPts val="588"/>
              </a:spcAft>
            </a:pPr>
            <a:r>
              <a:rPr lang="en-US" sz="2350" dirty="0">
                <a:gradFill>
                  <a:gsLst>
                    <a:gs pos="2917">
                      <a:schemeClr val="tx1"/>
                    </a:gs>
                    <a:gs pos="30000">
                      <a:schemeClr val="tx1"/>
                    </a:gs>
                  </a:gsLst>
                  <a:lin ang="5400000" scaled="0"/>
                </a:gradFill>
              </a:rPr>
              <a:t>Runtime Caching</a:t>
            </a:r>
          </a:p>
          <a:p>
            <a:pPr>
              <a:lnSpc>
                <a:spcPct val="90000"/>
              </a:lnSpc>
              <a:spcAft>
                <a:spcPts val="588"/>
              </a:spcAft>
            </a:pPr>
            <a:r>
              <a:rPr lang="en-US" sz="2350" dirty="0">
                <a:gradFill>
                  <a:gsLst>
                    <a:gs pos="2917">
                      <a:schemeClr val="tx1"/>
                    </a:gs>
                    <a:gs pos="30000">
                      <a:schemeClr val="tx1"/>
                    </a:gs>
                  </a:gsLst>
                  <a:lin ang="5400000" scaled="0"/>
                </a:gradFill>
              </a:rPr>
              <a:t>WCF</a:t>
            </a:r>
          </a:p>
          <a:p>
            <a:pPr>
              <a:lnSpc>
                <a:spcPct val="90000"/>
              </a:lnSpc>
              <a:spcAft>
                <a:spcPts val="588"/>
              </a:spcAft>
            </a:pPr>
            <a:r>
              <a:rPr lang="en-US" sz="2350" dirty="0">
                <a:gradFill>
                  <a:gsLst>
                    <a:gs pos="2917">
                      <a:schemeClr val="tx1"/>
                    </a:gs>
                    <a:gs pos="30000">
                      <a:schemeClr val="tx1"/>
                    </a:gs>
                  </a:gsLst>
                  <a:lin ang="5400000" scaled="0"/>
                </a:gradFill>
              </a:rPr>
              <a:t>Windows Services</a:t>
            </a:r>
          </a:p>
          <a:p>
            <a:pPr>
              <a:lnSpc>
                <a:spcPct val="90000"/>
              </a:lnSpc>
              <a:spcAft>
                <a:spcPts val="588"/>
              </a:spcAft>
            </a:pPr>
            <a:r>
              <a:rPr lang="en-US" sz="235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A01F350B-1D5A-49BE-8FC0-82C750096E13}"/>
              </a:ext>
            </a:extLst>
          </p:cNvPr>
          <p:cNvSpPr>
            <a:spLocks noGrp="1"/>
          </p:cNvSpPr>
          <p:nvPr>
            <p:ph type="body" sz="quarter" idx="10"/>
          </p:nvPr>
        </p:nvSpPr>
        <p:spPr>
          <a:xfrm>
            <a:off x="269239" y="1189177"/>
            <a:ext cx="11653523" cy="1524200"/>
          </a:xfrm>
        </p:spPr>
        <p:txBody>
          <a:bodyPr/>
          <a:lstStyle/>
          <a:p>
            <a:r>
              <a:rPr lang="en-US" dirty="0"/>
              <a:t>Use API Analyzer!</a:t>
            </a:r>
          </a:p>
          <a:p>
            <a:pPr lvl="1"/>
            <a:r>
              <a:rPr lang="en-US" dirty="0">
                <a:hlinkClick r:id="rId3"/>
              </a:rPr>
              <a:t>https://aka.ms/apianalyzer</a:t>
            </a:r>
            <a:r>
              <a:rPr lang="en-US" dirty="0"/>
              <a:t> </a:t>
            </a:r>
          </a:p>
          <a:p>
            <a:pPr lvl="1"/>
            <a:r>
              <a:rPr lang="en-US" dirty="0"/>
              <a:t>Roslyn analyzer that flags usages of APIs that don’t work across all platforms</a:t>
            </a:r>
          </a:p>
        </p:txBody>
      </p:sp>
      <p:sp>
        <p:nvSpPr>
          <p:cNvPr id="17" name="Title 16"/>
          <p:cNvSpPr>
            <a:spLocks noGrp="1"/>
          </p:cNvSpPr>
          <p:nvPr>
            <p:ph type="title"/>
          </p:nvPr>
        </p:nvSpPr>
        <p:spPr/>
        <p:txBody>
          <a:bodyPr/>
          <a:lstStyle/>
          <a:p>
            <a:r>
              <a:rPr lang="en-US" dirty="0"/>
              <a:t>Detecting usage of unsupported APIs</a:t>
            </a:r>
          </a:p>
        </p:txBody>
      </p:sp>
      <p:pic>
        <p:nvPicPr>
          <p:cNvPr id="2050" name="Picture 2" descr="https://msdnshared.blob.core.windows.net/media/2017/11/api-analyzer.png">
            <a:extLst>
              <a:ext uri="{FF2B5EF4-FFF2-40B4-BE49-F238E27FC236}">
                <a16:creationId xmlns:a16="http://schemas.microsoft.com/office/drawing/2014/main" id="{A511E3A3-2ACA-49B9-9779-DF661BDA41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150" y="2877847"/>
            <a:ext cx="8253198" cy="32997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56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6756-4ECC-4563-9847-79578B809B5C}"/>
              </a:ext>
            </a:extLst>
          </p:cNvPr>
          <p:cNvSpPr>
            <a:spLocks noGrp="1"/>
          </p:cNvSpPr>
          <p:nvPr>
            <p:ph type="title"/>
          </p:nvPr>
        </p:nvSpPr>
        <p:spPr>
          <a:xfrm>
            <a:off x="1285498" y="2881341"/>
            <a:ext cx="10010687" cy="1015663"/>
          </a:xfrm>
        </p:spPr>
        <p:txBody>
          <a:bodyPr/>
          <a:lstStyle/>
          <a:p>
            <a:r>
              <a:rPr lang="en-US" dirty="0"/>
              <a:t>Demo</a:t>
            </a:r>
          </a:p>
        </p:txBody>
      </p:sp>
    </p:spTree>
    <p:extLst>
      <p:ext uri="{BB962C8B-B14F-4D97-AF65-F5344CB8AC3E}">
        <p14:creationId xmlns:p14="http://schemas.microsoft.com/office/powerpoint/2010/main" val="484209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176"/>
            <a:ext cx="11653523" cy="5668823"/>
          </a:xfrm>
        </p:spPr>
        <p:txBody>
          <a:bodyPr>
            <a:normAutofit/>
          </a:bodyPr>
          <a:lstStyle/>
          <a:p>
            <a:r>
              <a:rPr lang="en-US" b="1" dirty="0"/>
              <a:t>DO</a:t>
            </a:r>
            <a:r>
              <a:rPr lang="en-US" dirty="0"/>
              <a:t> start with .NET Standard 2.0</a:t>
            </a:r>
          </a:p>
          <a:p>
            <a:pPr lvl="1"/>
            <a:r>
              <a:rPr lang="en-US" dirty="0"/>
              <a:t>Most general purpose libraries will not need APIs outside this set.</a:t>
            </a:r>
            <a:endParaRPr lang="en-US" sz="832" dirty="0"/>
          </a:p>
          <a:p>
            <a:r>
              <a:rPr lang="en-US" b="1" dirty="0"/>
              <a:t>CONSIDER</a:t>
            </a:r>
            <a:r>
              <a:rPr lang="en-US" dirty="0"/>
              <a:t> targeting multiple frameworks</a:t>
            </a:r>
          </a:p>
          <a:p>
            <a:pPr lvl="1"/>
            <a:r>
              <a:rPr lang="en-US" dirty="0"/>
              <a:t>If you need to call platform-specific APIs outside of .NET Standard</a:t>
            </a:r>
          </a:p>
          <a:p>
            <a:r>
              <a:rPr lang="en-US" b="1" dirty="0"/>
              <a:t>DO NOT</a:t>
            </a:r>
            <a:r>
              <a:rPr lang="en-US" dirty="0"/>
              <a:t> drop support for .NET Standard</a:t>
            </a:r>
          </a:p>
          <a:p>
            <a:pPr lvl="1"/>
            <a:r>
              <a:rPr lang="en-US" dirty="0"/>
              <a:t>Instead, throw from the implementation and offer capability APIs. This way, your library can used anywhere and supports runtime light-up.</a:t>
            </a:r>
          </a:p>
          <a:p>
            <a:r>
              <a:rPr lang="en-US" b="1" dirty="0"/>
              <a:t>DO</a:t>
            </a:r>
            <a:r>
              <a:rPr lang="en-US" dirty="0"/>
              <a:t> share your component using a NuGet package</a:t>
            </a:r>
          </a:p>
          <a:p>
            <a:pPr lvl="1"/>
            <a:r>
              <a:rPr lang="en-US" dirty="0"/>
              <a:t>It shields consumers from having to pick the appropriate implementation.</a:t>
            </a:r>
          </a:p>
          <a:p>
            <a:r>
              <a:rPr lang="en-US" b="1" dirty="0"/>
              <a:t>CONSIDER</a:t>
            </a:r>
            <a:r>
              <a:rPr lang="en-US" dirty="0"/>
              <a:t> using </a:t>
            </a:r>
            <a:r>
              <a:rPr lang="en-US" dirty="0" err="1"/>
              <a:t>MSBuild.Sdk.Extras</a:t>
            </a:r>
            <a:endParaRPr lang="en-US" dirty="0"/>
          </a:p>
          <a:p>
            <a:pPr lvl="1"/>
            <a:r>
              <a:rPr lang="en-US" dirty="0"/>
              <a:t>Thanks Oren! </a:t>
            </a:r>
            <a:r>
              <a:rPr lang="en-US" dirty="0">
                <a:sym typeface="Wingdings" panose="05000000000000000000" pitchFamily="2" charset="2"/>
              </a:rPr>
              <a:t></a:t>
            </a:r>
            <a:endParaRPr lang="en-US" dirty="0"/>
          </a:p>
        </p:txBody>
      </p:sp>
      <p:sp>
        <p:nvSpPr>
          <p:cNvPr id="2" name="Title 1"/>
          <p:cNvSpPr>
            <a:spLocks noGrp="1"/>
          </p:cNvSpPr>
          <p:nvPr>
            <p:ph type="title"/>
          </p:nvPr>
        </p:nvSpPr>
        <p:spPr/>
        <p:txBody>
          <a:bodyPr/>
          <a:lstStyle/>
          <a:p>
            <a:r>
              <a:rPr lang="en-US"/>
              <a:t>Multi-Targeting Best Practices</a:t>
            </a:r>
            <a:endParaRPr lang="en-US" dirty="0"/>
          </a:p>
        </p:txBody>
      </p:sp>
    </p:spTree>
    <p:extLst>
      <p:ext uri="{BB962C8B-B14F-4D97-AF65-F5344CB8AC3E}">
        <p14:creationId xmlns:p14="http://schemas.microsoft.com/office/powerpoint/2010/main" val="339856262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7F8426-C074-468F-B0F5-3AF96CCB05A5}"/>
              </a:ext>
            </a:extLst>
          </p:cNvPr>
          <p:cNvSpPr>
            <a:spLocks noGrp="1"/>
          </p:cNvSpPr>
          <p:nvPr>
            <p:ph type="title"/>
          </p:nvPr>
        </p:nvSpPr>
        <p:spPr>
          <a:xfrm>
            <a:off x="568047" y="2084172"/>
            <a:ext cx="11354714" cy="2139688"/>
          </a:xfrm>
        </p:spPr>
        <p:txBody>
          <a:bodyPr/>
          <a:lstStyle/>
          <a:p>
            <a:r>
              <a:rPr lang="en-US" dirty="0"/>
              <a:t>.NET Standard &amp;</a:t>
            </a:r>
            <a:br>
              <a:rPr lang="en-US" dirty="0"/>
            </a:br>
            <a:r>
              <a:rPr lang="en-US" dirty="0"/>
              <a:t>.NET Framework</a:t>
            </a:r>
          </a:p>
        </p:txBody>
      </p:sp>
    </p:spTree>
    <p:extLst>
      <p:ext uri="{BB962C8B-B14F-4D97-AF65-F5344CB8AC3E}">
        <p14:creationId xmlns:p14="http://schemas.microsoft.com/office/powerpoint/2010/main" val="17873424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C81702-A770-4A1D-B263-4145BE63ED18}"/>
              </a:ext>
            </a:extLst>
          </p:cNvPr>
          <p:cNvSpPr>
            <a:spLocks noGrp="1"/>
          </p:cNvSpPr>
          <p:nvPr>
            <p:ph type="body" sz="quarter" idx="10"/>
          </p:nvPr>
        </p:nvSpPr>
        <p:spPr>
          <a:xfrm>
            <a:off x="269239" y="1189177"/>
            <a:ext cx="11653523" cy="3998082"/>
          </a:xfrm>
        </p:spPr>
        <p:txBody>
          <a:bodyPr/>
          <a:lstStyle/>
          <a:p>
            <a:r>
              <a:rPr lang="en-US" dirty="0"/>
              <a:t>Key signing to give assemblies an additional piece for the name</a:t>
            </a:r>
          </a:p>
          <a:p>
            <a:pPr lvl="1"/>
            <a:r>
              <a:rPr lang="en-US" dirty="0" err="1"/>
              <a:t>MyLibrary</a:t>
            </a:r>
            <a:r>
              <a:rPr lang="en-US" dirty="0"/>
              <a:t>, Version=1.0.0.0, Culture=neutral, </a:t>
            </a:r>
            <a:r>
              <a:rPr lang="en-US" dirty="0" err="1"/>
              <a:t>PublicKeyToken</a:t>
            </a:r>
            <a:r>
              <a:rPr lang="en-US" dirty="0"/>
              <a:t>=70d3c3735d2363d4</a:t>
            </a:r>
          </a:p>
          <a:p>
            <a:pPr lvl="1"/>
            <a:r>
              <a:rPr lang="en-US" dirty="0"/>
              <a:t>Don’t confuse strong names with Authenticode signing, the industry standard based on certificates for indicating who authored a specific binary</a:t>
            </a:r>
          </a:p>
          <a:p>
            <a:r>
              <a:rPr lang="en-US" dirty="0"/>
              <a:t>Disambiguates assemblies with the same simple name (such as “Calculator”)</a:t>
            </a:r>
          </a:p>
          <a:p>
            <a:pPr lvl="1"/>
            <a:r>
              <a:rPr lang="en-US" dirty="0"/>
              <a:t>Required for GAC or for loading assemblies side-by-side</a:t>
            </a:r>
          </a:p>
        </p:txBody>
      </p:sp>
      <p:sp>
        <p:nvSpPr>
          <p:cNvPr id="3" name="Title 2">
            <a:extLst>
              <a:ext uri="{FF2B5EF4-FFF2-40B4-BE49-F238E27FC236}">
                <a16:creationId xmlns:a16="http://schemas.microsoft.com/office/drawing/2014/main" id="{B44CDA64-8026-4391-B89B-B9FB12FB0CAC}"/>
              </a:ext>
            </a:extLst>
          </p:cNvPr>
          <p:cNvSpPr>
            <a:spLocks noGrp="1"/>
          </p:cNvSpPr>
          <p:nvPr>
            <p:ph type="title"/>
          </p:nvPr>
        </p:nvSpPr>
        <p:spPr/>
        <p:txBody>
          <a:bodyPr/>
          <a:lstStyle/>
          <a:p>
            <a:r>
              <a:rPr lang="en-US"/>
              <a:t>Strong naming</a:t>
            </a:r>
            <a:endParaRPr lang="en-US" dirty="0"/>
          </a:p>
        </p:txBody>
      </p:sp>
      <p:sp>
        <p:nvSpPr>
          <p:cNvPr id="4" name="Rectangle 3">
            <a:extLst>
              <a:ext uri="{FF2B5EF4-FFF2-40B4-BE49-F238E27FC236}">
                <a16:creationId xmlns:a16="http://schemas.microsoft.com/office/drawing/2014/main" id="{F7117B2E-FA9E-4197-B9F3-C6E06ACD9251}"/>
              </a:ext>
            </a:extLst>
          </p:cNvPr>
          <p:cNvSpPr/>
          <p:nvPr/>
        </p:nvSpPr>
        <p:spPr>
          <a:xfrm>
            <a:off x="1054019" y="3135963"/>
            <a:ext cx="8402648" cy="307777"/>
          </a:xfrm>
          <a:prstGeom prst="rect">
            <a:avLst/>
          </a:prstGeom>
        </p:spPr>
        <p:txBody>
          <a:bodyPr wrap="square">
            <a:spAutoFit/>
          </a:bodyPr>
          <a:lstStyle/>
          <a:p>
            <a:endParaRPr lang="en-US" sz="1400" dirty="0"/>
          </a:p>
        </p:txBody>
      </p:sp>
    </p:spTree>
    <p:extLst>
      <p:ext uri="{BB962C8B-B14F-4D97-AF65-F5344CB8AC3E}">
        <p14:creationId xmlns:p14="http://schemas.microsoft.com/office/powerpoint/2010/main" val="2545158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760E86-A2DD-467A-A591-DA6A5D159A37}"/>
              </a:ext>
            </a:extLst>
          </p:cNvPr>
          <p:cNvSpPr>
            <a:spLocks noGrp="1"/>
          </p:cNvSpPr>
          <p:nvPr>
            <p:ph type="body" sz="quarter" idx="10"/>
          </p:nvPr>
        </p:nvSpPr>
        <p:spPr>
          <a:xfrm>
            <a:off x="269239" y="1189177"/>
            <a:ext cx="11653523" cy="4854855"/>
          </a:xfrm>
        </p:spPr>
        <p:txBody>
          <a:bodyPr/>
          <a:lstStyle/>
          <a:p>
            <a:r>
              <a:rPr lang="en-US" dirty="0"/>
              <a:t>Strong naming is generally viral</a:t>
            </a:r>
          </a:p>
          <a:p>
            <a:pPr lvl="1"/>
            <a:r>
              <a:rPr lang="en-US" dirty="0"/>
              <a:t>Strong named assemblies can only reference strong named assemblies</a:t>
            </a:r>
          </a:p>
          <a:p>
            <a:r>
              <a:rPr lang="en-US" dirty="0"/>
              <a:t>Adding or removing a strong name is a binary breaking change</a:t>
            </a:r>
          </a:p>
          <a:p>
            <a:endParaRPr lang="en-US" dirty="0"/>
          </a:p>
          <a:p>
            <a:r>
              <a:rPr lang="en-US" dirty="0"/>
              <a:t>We recommend that you:</a:t>
            </a:r>
          </a:p>
          <a:p>
            <a:pPr lvl="1"/>
            <a:r>
              <a:rPr lang="en-US" dirty="0"/>
              <a:t>Strong name your libraries from the get-go</a:t>
            </a:r>
          </a:p>
          <a:p>
            <a:pPr lvl="1"/>
            <a:r>
              <a:rPr lang="en-US" dirty="0"/>
              <a:t>Check in the public and private key into your OSS repos</a:t>
            </a:r>
          </a:p>
          <a:p>
            <a:pPr lvl="1"/>
            <a:r>
              <a:rPr lang="en-US" dirty="0"/>
              <a:t>Do not make security decisions based on the strong name</a:t>
            </a:r>
          </a:p>
        </p:txBody>
      </p:sp>
      <p:sp>
        <p:nvSpPr>
          <p:cNvPr id="3" name="Title 2">
            <a:extLst>
              <a:ext uri="{FF2B5EF4-FFF2-40B4-BE49-F238E27FC236}">
                <a16:creationId xmlns:a16="http://schemas.microsoft.com/office/drawing/2014/main" id="{5317D728-E579-4D67-B1E7-A710E7D61A87}"/>
              </a:ext>
            </a:extLst>
          </p:cNvPr>
          <p:cNvSpPr>
            <a:spLocks noGrp="1"/>
          </p:cNvSpPr>
          <p:nvPr>
            <p:ph type="title"/>
          </p:nvPr>
        </p:nvSpPr>
        <p:spPr/>
        <p:txBody>
          <a:bodyPr/>
          <a:lstStyle/>
          <a:p>
            <a:r>
              <a:rPr lang="en-US" dirty="0"/>
              <a:t>Strong naming</a:t>
            </a:r>
          </a:p>
        </p:txBody>
      </p:sp>
    </p:spTree>
    <p:extLst>
      <p:ext uri="{BB962C8B-B14F-4D97-AF65-F5344CB8AC3E}">
        <p14:creationId xmlns:p14="http://schemas.microsoft.com/office/powerpoint/2010/main" val="8093737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CA2A-7715-4324-A7B3-C88B861B6E9E}"/>
              </a:ext>
            </a:extLst>
          </p:cNvPr>
          <p:cNvSpPr>
            <a:spLocks noGrp="1"/>
          </p:cNvSpPr>
          <p:nvPr>
            <p:ph type="title"/>
          </p:nvPr>
        </p:nvSpPr>
        <p:spPr>
          <a:xfrm>
            <a:off x="1285498" y="1641655"/>
            <a:ext cx="10010687" cy="3508653"/>
          </a:xfrm>
        </p:spPr>
        <p:txBody>
          <a:bodyPr anchor="ctr"/>
          <a:lstStyle/>
          <a:p>
            <a:r>
              <a:rPr lang="en-US" dirty="0"/>
              <a:t>apisof.net</a:t>
            </a:r>
            <a:br>
              <a:rPr lang="en-US" dirty="0"/>
            </a:br>
            <a:r>
              <a:rPr lang="en-US" dirty="0"/>
              <a:t>source.dot.net</a:t>
            </a:r>
            <a:br>
              <a:rPr lang="en-US" dirty="0"/>
            </a:br>
            <a:r>
              <a:rPr lang="en-US" dirty="0"/>
              <a:t>sourceof.net</a:t>
            </a:r>
            <a:br>
              <a:rPr lang="en-US" dirty="0"/>
            </a:br>
            <a:r>
              <a:rPr lang="en-US" dirty="0"/>
              <a:t>fuget.org</a:t>
            </a:r>
          </a:p>
        </p:txBody>
      </p:sp>
    </p:spTree>
    <p:extLst>
      <p:ext uri="{BB962C8B-B14F-4D97-AF65-F5344CB8AC3E}">
        <p14:creationId xmlns:p14="http://schemas.microsoft.com/office/powerpoint/2010/main" val="1384635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1E4D0D3-C07B-4569-B02A-BC99761471BF}"/>
              </a:ext>
            </a:extLst>
          </p:cNvPr>
          <p:cNvSpPr>
            <a:spLocks noGrp="1"/>
          </p:cNvSpPr>
          <p:nvPr>
            <p:ph type="body" sz="quarter" idx="10"/>
          </p:nvPr>
        </p:nvSpPr>
        <p:spPr>
          <a:xfrm>
            <a:off x="269239" y="1189177"/>
            <a:ext cx="11653523" cy="5651355"/>
          </a:xfrm>
        </p:spPr>
        <p:txBody>
          <a:bodyPr/>
          <a:lstStyle/>
          <a:p>
            <a:r>
              <a:rPr lang="en-US" b="1" dirty="0"/>
              <a:t>DO</a:t>
            </a:r>
            <a:r>
              <a:rPr lang="en-US" dirty="0"/>
              <a:t> follow the API Design Guidelines</a:t>
            </a:r>
          </a:p>
          <a:p>
            <a:r>
              <a:rPr lang="en-US" b="1" dirty="0"/>
              <a:t>DO</a:t>
            </a:r>
            <a:r>
              <a:rPr lang="en-US" dirty="0"/>
              <a:t> target .NET Standard 2.0</a:t>
            </a:r>
          </a:p>
          <a:p>
            <a:r>
              <a:rPr lang="en-US" b="1" dirty="0"/>
              <a:t>CONSIDER</a:t>
            </a:r>
            <a:r>
              <a:rPr lang="en-US" dirty="0"/>
              <a:t> using multi-targeting to allow for platform-specific code</a:t>
            </a:r>
          </a:p>
          <a:p>
            <a:pPr lvl="1"/>
            <a:r>
              <a:rPr lang="en-US" b="1" dirty="0"/>
              <a:t>CONSIDER</a:t>
            </a:r>
            <a:r>
              <a:rPr lang="en-US" dirty="0"/>
              <a:t> dual-targeting for .NET Framework 4.6.1</a:t>
            </a:r>
          </a:p>
          <a:p>
            <a:pPr lvl="1"/>
            <a:r>
              <a:rPr lang="en-US" b="1" dirty="0"/>
              <a:t>DO</a:t>
            </a:r>
            <a:r>
              <a:rPr lang="en-US" dirty="0"/>
              <a:t> use NuGet for packaging multi-targeted libraries</a:t>
            </a:r>
          </a:p>
          <a:p>
            <a:pPr lvl="1"/>
            <a:r>
              <a:rPr lang="en-US" b="1" dirty="0"/>
              <a:t>DO</a:t>
            </a:r>
            <a:r>
              <a:rPr lang="en-US" dirty="0"/>
              <a:t> throw </a:t>
            </a:r>
            <a:r>
              <a:rPr lang="en-US" dirty="0" err="1"/>
              <a:t>PlatformNotSupportedException</a:t>
            </a:r>
            <a:r>
              <a:rPr lang="en-US" dirty="0"/>
              <a:t> for unsupported APIs</a:t>
            </a:r>
          </a:p>
          <a:p>
            <a:pPr lvl="1"/>
            <a:r>
              <a:rPr lang="en-US" b="1" dirty="0"/>
              <a:t>CONSIDER</a:t>
            </a:r>
            <a:r>
              <a:rPr lang="en-US" dirty="0"/>
              <a:t> offering capability APIs so that consumers can check upfront</a:t>
            </a:r>
          </a:p>
          <a:p>
            <a:r>
              <a:rPr lang="en-US" b="1" dirty="0"/>
              <a:t>DO</a:t>
            </a:r>
            <a:r>
              <a:rPr lang="en-US" dirty="0"/>
              <a:t> strong name your libraries</a:t>
            </a:r>
          </a:p>
          <a:p>
            <a:pPr lvl="1"/>
            <a:r>
              <a:rPr lang="en-US" b="1" dirty="0"/>
              <a:t>AVOID</a:t>
            </a:r>
            <a:r>
              <a:rPr lang="en-US" dirty="0"/>
              <a:t> if your library can’t be used on .NET Framework</a:t>
            </a:r>
          </a:p>
          <a:p>
            <a:pPr lvl="1"/>
            <a:r>
              <a:rPr lang="en-US" b="1" dirty="0"/>
              <a:t>DO</a:t>
            </a:r>
            <a:r>
              <a:rPr lang="en-US" dirty="0"/>
              <a:t> check in the public &amp; private key</a:t>
            </a:r>
            <a:endParaRPr lang="en-US" b="1" dirty="0"/>
          </a:p>
        </p:txBody>
      </p:sp>
      <p:sp>
        <p:nvSpPr>
          <p:cNvPr id="3" name="Title 2">
            <a:extLst>
              <a:ext uri="{FF2B5EF4-FFF2-40B4-BE49-F238E27FC236}">
                <a16:creationId xmlns:a16="http://schemas.microsoft.com/office/drawing/2014/main" id="{0D729A5D-7D0D-48A6-BA17-FA5E21B285B8}"/>
              </a:ext>
            </a:extLst>
          </p:cNvPr>
          <p:cNvSpPr>
            <a:spLocks noGrp="1"/>
          </p:cNvSpPr>
          <p:nvPr>
            <p:ph type="title"/>
          </p:nvPr>
        </p:nvSpPr>
        <p:spPr/>
        <p:txBody>
          <a:bodyPr/>
          <a:lstStyle/>
          <a:p>
            <a:r>
              <a:rPr lang="en-US" dirty="0"/>
              <a:t>Best Practices</a:t>
            </a:r>
          </a:p>
        </p:txBody>
      </p:sp>
    </p:spTree>
    <p:extLst>
      <p:ext uri="{BB962C8B-B14F-4D97-AF65-F5344CB8AC3E}">
        <p14:creationId xmlns:p14="http://schemas.microsoft.com/office/powerpoint/2010/main" val="41680638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B788FB1-A766-426C-9005-C33373494BDE}"/>
              </a:ext>
            </a:extLst>
          </p:cNvPr>
          <p:cNvSpPr>
            <a:spLocks noGrp="1"/>
          </p:cNvSpPr>
          <p:nvPr>
            <p:ph type="body" sz="quarter" idx="10"/>
          </p:nvPr>
        </p:nvSpPr>
        <p:spPr>
          <a:xfrm>
            <a:off x="269239" y="1189177"/>
            <a:ext cx="11653523" cy="4709944"/>
          </a:xfrm>
        </p:spPr>
        <p:txBody>
          <a:bodyPr/>
          <a:lstStyle/>
          <a:p>
            <a:endParaRPr lang="en-US" dirty="0">
              <a:hlinkClick r:id="rId3"/>
            </a:endParaRPr>
          </a:p>
          <a:p>
            <a:endParaRPr lang="en-US" dirty="0">
              <a:hlinkClick r:id="rId3"/>
            </a:endParaRPr>
          </a:p>
          <a:p>
            <a:endParaRPr lang="en-US" dirty="0">
              <a:hlinkClick r:id="rId3"/>
            </a:endParaRPr>
          </a:p>
          <a:p>
            <a:pPr marL="0" indent="0">
              <a:buNone/>
            </a:pPr>
            <a:endParaRPr lang="en-US" dirty="0">
              <a:hlinkClick r:id="rId3"/>
            </a:endParaRPr>
          </a:p>
          <a:p>
            <a:pPr marL="0" indent="0">
              <a:buNone/>
            </a:pPr>
            <a:r>
              <a:rPr lang="en-US" dirty="0">
                <a:hlinkClick r:id="rId3"/>
              </a:rPr>
              <a:t>https://aka.ms/netstandardFaq</a:t>
            </a:r>
            <a:endParaRPr lang="en-US" dirty="0"/>
          </a:p>
          <a:p>
            <a:pPr marL="0" indent="0">
              <a:buNone/>
            </a:pPr>
            <a:endParaRPr lang="en-US" dirty="0">
              <a:hlinkClick r:id="rId4"/>
            </a:endParaRPr>
          </a:p>
          <a:p>
            <a:pPr marL="0" indent="0">
              <a:buNone/>
            </a:pPr>
            <a:r>
              <a:rPr lang="en-US" dirty="0">
                <a:hlinkClick r:id="rId4"/>
              </a:rPr>
              <a:t>https://aka.ms/netstandardDocs</a:t>
            </a:r>
            <a:endParaRPr lang="en-US" dirty="0"/>
          </a:p>
        </p:txBody>
      </p:sp>
      <p:sp>
        <p:nvSpPr>
          <p:cNvPr id="3" name="Title 2">
            <a:extLst>
              <a:ext uri="{FF2B5EF4-FFF2-40B4-BE49-F238E27FC236}">
                <a16:creationId xmlns:a16="http://schemas.microsoft.com/office/drawing/2014/main" id="{17558BD6-65F4-4155-B458-682E75F02A2E}"/>
              </a:ext>
            </a:extLst>
          </p:cNvPr>
          <p:cNvSpPr>
            <a:spLocks noGrp="1"/>
          </p:cNvSpPr>
          <p:nvPr>
            <p:ph type="title"/>
          </p:nvPr>
        </p:nvSpPr>
        <p:spPr/>
        <p:txBody>
          <a:bodyPr/>
          <a:lstStyle/>
          <a:p>
            <a:r>
              <a:rPr lang="en-US" dirty="0"/>
              <a:t>Q &amp; A</a:t>
            </a:r>
          </a:p>
        </p:txBody>
      </p:sp>
      <p:pic>
        <p:nvPicPr>
          <p:cNvPr id="4" name="Picture 3">
            <a:extLst>
              <a:ext uri="{FF2B5EF4-FFF2-40B4-BE49-F238E27FC236}">
                <a16:creationId xmlns:a16="http://schemas.microsoft.com/office/drawing/2014/main" id="{B0BC6687-2567-4333-B8E2-CDD5ECAB93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8422" y="890643"/>
            <a:ext cx="2987564" cy="29875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angle 5">
            <a:extLst>
              <a:ext uri="{FF2B5EF4-FFF2-40B4-BE49-F238E27FC236}">
                <a16:creationId xmlns:a16="http://schemas.microsoft.com/office/drawing/2014/main" id="{927AF457-8A5B-4E67-891E-3A4A4A03B26B}"/>
              </a:ext>
            </a:extLst>
          </p:cNvPr>
          <p:cNvSpPr/>
          <p:nvPr/>
        </p:nvSpPr>
        <p:spPr>
          <a:xfrm>
            <a:off x="4410635" y="1683572"/>
            <a:ext cx="3614569" cy="1243417"/>
          </a:xfrm>
          <a:prstGeom prst="rect">
            <a:avLst/>
          </a:prstGeom>
        </p:spPr>
        <p:txBody>
          <a:bodyPr wrap="square">
            <a:spAutoFit/>
          </a:bodyPr>
          <a:lstStyle/>
          <a:p>
            <a:pPr algn="r">
              <a:lnSpc>
                <a:spcPct val="90000"/>
              </a:lnSpc>
              <a:spcAft>
                <a:spcPts val="600"/>
              </a:spcAft>
            </a:pPr>
            <a:r>
              <a:rPr lang="en-US" sz="2400" b="1" dirty="0">
                <a:gradFill>
                  <a:gsLst>
                    <a:gs pos="2917">
                      <a:schemeClr val="tx1"/>
                    </a:gs>
                    <a:gs pos="30000">
                      <a:schemeClr val="tx1"/>
                    </a:gs>
                  </a:gsLst>
                  <a:lin ang="5400000" scaled="0"/>
                </a:gradFill>
              </a:rPr>
              <a:t>Matthew Leibowitz</a:t>
            </a:r>
          </a:p>
          <a:p>
            <a:pPr algn="r">
              <a:lnSpc>
                <a:spcPct val="90000"/>
              </a:lnSpc>
              <a:spcAft>
                <a:spcPts val="600"/>
              </a:spcAft>
            </a:pPr>
            <a:r>
              <a:rPr lang="en-US" sz="2400" dirty="0">
                <a:gradFill>
                  <a:gsLst>
                    <a:gs pos="2917">
                      <a:schemeClr val="tx1"/>
                    </a:gs>
                    <a:gs pos="30000">
                      <a:schemeClr val="tx1"/>
                    </a:gs>
                  </a:gsLst>
                  <a:lin ang="5400000" scaled="0"/>
                </a:gradFill>
              </a:rPr>
              <a:t>@mattleibow</a:t>
            </a:r>
          </a:p>
          <a:p>
            <a:pPr algn="r">
              <a:lnSpc>
                <a:spcPct val="90000"/>
              </a:lnSpc>
              <a:spcAft>
                <a:spcPts val="600"/>
              </a:spcAft>
            </a:pPr>
            <a:r>
              <a:rPr lang="en-US" sz="2400" dirty="0">
                <a:gradFill>
                  <a:gsLst>
                    <a:gs pos="2917">
                      <a:schemeClr val="tx1"/>
                    </a:gs>
                    <a:gs pos="30000">
                      <a:schemeClr val="tx1"/>
                    </a:gs>
                  </a:gsLst>
                  <a:lin ang="5400000" scaled="0"/>
                </a:gradFill>
              </a:rPr>
              <a:t>maleib@microsoft.com</a:t>
            </a:r>
          </a:p>
        </p:txBody>
      </p:sp>
    </p:spTree>
    <p:extLst>
      <p:ext uri="{BB962C8B-B14F-4D97-AF65-F5344CB8AC3E}">
        <p14:creationId xmlns:p14="http://schemas.microsoft.com/office/powerpoint/2010/main" val="19184921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7298-752B-48BD-843F-683A22D59A7E}"/>
              </a:ext>
            </a:extLst>
          </p:cNvPr>
          <p:cNvSpPr>
            <a:spLocks noGrp="1"/>
          </p:cNvSpPr>
          <p:nvPr>
            <p:ph type="title"/>
          </p:nvPr>
        </p:nvSpPr>
        <p:spPr/>
        <p:txBody>
          <a:bodyPr/>
          <a:lstStyle/>
          <a:p>
            <a:r>
              <a:rPr lang="en-US" dirty="0"/>
              <a:t>Building great libraries using</a:t>
            </a:r>
            <a:br>
              <a:rPr lang="en-US" dirty="0"/>
            </a:br>
            <a:r>
              <a:rPr lang="en-US" dirty="0"/>
              <a:t>.NET Standard</a:t>
            </a:r>
          </a:p>
        </p:txBody>
      </p:sp>
      <p:sp>
        <p:nvSpPr>
          <p:cNvPr id="3" name="Text Placeholder 2">
            <a:extLst>
              <a:ext uri="{FF2B5EF4-FFF2-40B4-BE49-F238E27FC236}">
                <a16:creationId xmlns:a16="http://schemas.microsoft.com/office/drawing/2014/main" id="{2BA8E374-5793-40F2-A7B7-2D8AB053A278}"/>
              </a:ext>
            </a:extLst>
          </p:cNvPr>
          <p:cNvSpPr>
            <a:spLocks noGrp="1"/>
          </p:cNvSpPr>
          <p:nvPr>
            <p:ph type="body" sz="quarter" idx="12"/>
          </p:nvPr>
        </p:nvSpPr>
        <p:spPr/>
        <p:txBody>
          <a:bodyPr/>
          <a:lstStyle/>
          <a:p>
            <a:r>
              <a:rPr lang="en-US" dirty="0"/>
              <a:t>Matthew Leibowitz</a:t>
            </a:r>
          </a:p>
          <a:p>
            <a:r>
              <a:rPr lang="en-US" dirty="0"/>
              <a:t>Software Engineer Guy</a:t>
            </a:r>
            <a:br>
              <a:rPr lang="en-US" dirty="0"/>
            </a:br>
            <a:endParaRPr lang="en-US" dirty="0"/>
          </a:p>
          <a:p>
            <a:r>
              <a:rPr lang="en-US" dirty="0"/>
              <a:t>@mattleibow</a:t>
            </a:r>
            <a:br>
              <a:rPr lang="en-US" dirty="0"/>
            </a:br>
            <a:r>
              <a:rPr lang="en-US" dirty="0"/>
              <a:t>maleib@microsoft.com</a:t>
            </a:r>
          </a:p>
        </p:txBody>
      </p:sp>
    </p:spTree>
    <p:extLst>
      <p:ext uri="{BB962C8B-B14F-4D97-AF65-F5344CB8AC3E}">
        <p14:creationId xmlns:p14="http://schemas.microsoft.com/office/powerpoint/2010/main" val="47750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7F8426-C074-468F-B0F5-3AF96CCB05A5}"/>
              </a:ext>
            </a:extLst>
          </p:cNvPr>
          <p:cNvSpPr>
            <a:spLocks noGrp="1"/>
          </p:cNvSpPr>
          <p:nvPr>
            <p:ph type="title"/>
          </p:nvPr>
        </p:nvSpPr>
        <p:spPr>
          <a:xfrm>
            <a:off x="568047" y="2084172"/>
            <a:ext cx="11354714" cy="1162178"/>
          </a:xfrm>
        </p:spPr>
        <p:txBody>
          <a:bodyPr/>
          <a:lstStyle/>
          <a:p>
            <a:r>
              <a:rPr lang="en-US" dirty="0"/>
              <a:t>What is .NET Standard?</a:t>
            </a:r>
          </a:p>
        </p:txBody>
      </p:sp>
    </p:spTree>
    <p:extLst>
      <p:ext uri="{BB962C8B-B14F-4D97-AF65-F5344CB8AC3E}">
        <p14:creationId xmlns:p14="http://schemas.microsoft.com/office/powerpoint/2010/main" val="22182316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32E2435-0659-4FFA-A92E-F6AB38169012}"/>
              </a:ext>
            </a:extLst>
          </p:cNvPr>
          <p:cNvPicPr>
            <a:picLocks noChangeAspect="1"/>
          </p:cNvPicPr>
          <p:nvPr/>
        </p:nvPicPr>
        <p:blipFill rotWithShape="1">
          <a:blip r:embed="rId3"/>
          <a:srcRect b="60507"/>
          <a:stretch/>
        </p:blipFill>
        <p:spPr>
          <a:xfrm>
            <a:off x="908444" y="2841133"/>
            <a:ext cx="10375111" cy="270847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09713C7-43EE-46CE-8130-DB8DFDBFE869}"/>
              </a:ext>
            </a:extLst>
          </p:cNvPr>
          <p:cNvSpPr txBox="1"/>
          <p:nvPr/>
        </p:nvSpPr>
        <p:spPr>
          <a:xfrm>
            <a:off x="908444" y="5818539"/>
            <a:ext cx="10375111" cy="627864"/>
          </a:xfrm>
          <a:prstGeom prst="rect">
            <a:avLst/>
          </a:prstGeom>
          <a:solidFill>
            <a:srgbClr val="000000"/>
          </a:solidFill>
          <a:effectLst>
            <a:outerShdw blurRad="50800" dist="38100" dir="2700000" algn="tl" rotWithShape="0">
              <a:prstClr val="black">
                <a:alpha val="40000"/>
              </a:prstClr>
            </a:outerShdw>
          </a:effectLst>
        </p:spPr>
        <p:txBody>
          <a:bodyPr wrap="square" lIns="182880" tIns="146304" rIns="182880" bIns="146304" rtlCol="0">
            <a:spAutoFit/>
          </a:bodyPr>
          <a:lstStyle/>
          <a:p>
            <a:pPr>
              <a:lnSpc>
                <a:spcPct val="90000"/>
              </a:lnSpc>
              <a:spcAft>
                <a:spcPts val="600"/>
              </a:spcAft>
            </a:pPr>
            <a:r>
              <a:rPr lang="en-US" sz="2400" dirty="0">
                <a:solidFill>
                  <a:schemeClr val="bg1"/>
                </a:solidFill>
                <a:latin typeface="Consolas" panose="020B0609020204030204" pitchFamily="49" charset="0"/>
              </a:rPr>
              <a:t>$ dotnet new </a:t>
            </a:r>
            <a:r>
              <a:rPr lang="en-US" sz="2400" dirty="0" err="1">
                <a:solidFill>
                  <a:schemeClr val="bg1"/>
                </a:solidFill>
                <a:latin typeface="Consolas" panose="020B0609020204030204" pitchFamily="49" charset="0"/>
              </a:rPr>
              <a:t>classlib</a:t>
            </a:r>
            <a:r>
              <a:rPr lang="en-US" sz="2400" dirty="0">
                <a:solidFill>
                  <a:schemeClr val="bg1"/>
                </a:solidFill>
                <a:latin typeface="Consolas" panose="020B0609020204030204" pitchFamily="49" charset="0"/>
              </a:rPr>
              <a:t> -o </a:t>
            </a:r>
            <a:r>
              <a:rPr lang="en-US" sz="2400" dirty="0" err="1">
                <a:solidFill>
                  <a:schemeClr val="bg1"/>
                </a:solidFill>
                <a:latin typeface="Consolas" panose="020B0609020204030204" pitchFamily="49" charset="0"/>
              </a:rPr>
              <a:t>My.Class.Library</a:t>
            </a:r>
            <a:endParaRPr lang="en-US" sz="2400" dirty="0">
              <a:solidFill>
                <a:schemeClr val="bg1"/>
              </a:solidFill>
              <a:latin typeface="Consolas" panose="020B0609020204030204" pitchFamily="49" charset="0"/>
            </a:endParaRPr>
          </a:p>
        </p:txBody>
      </p:sp>
      <p:sp>
        <p:nvSpPr>
          <p:cNvPr id="2" name="Title 1"/>
          <p:cNvSpPr>
            <a:spLocks noGrp="1"/>
          </p:cNvSpPr>
          <p:nvPr>
            <p:ph type="title"/>
          </p:nvPr>
        </p:nvSpPr>
        <p:spPr/>
        <p:txBody>
          <a:bodyPr/>
          <a:lstStyle/>
          <a:p>
            <a:r>
              <a:rPr lang="en-US" dirty="0"/>
              <a:t>What is .NET Standard?</a:t>
            </a:r>
          </a:p>
        </p:txBody>
      </p:sp>
      <p:sp>
        <p:nvSpPr>
          <p:cNvPr id="3" name="Content Placeholder 2"/>
          <p:cNvSpPr>
            <a:spLocks noGrp="1"/>
          </p:cNvSpPr>
          <p:nvPr>
            <p:ph idx="1"/>
          </p:nvPr>
        </p:nvSpPr>
        <p:spPr>
          <a:xfrm>
            <a:off x="269241" y="1189178"/>
            <a:ext cx="11653521" cy="1391407"/>
          </a:xfrm>
        </p:spPr>
        <p:txBody>
          <a:bodyPr/>
          <a:lstStyle/>
          <a:p>
            <a:r>
              <a:rPr lang="en-US" dirty="0"/>
              <a:t>.NET Standard </a:t>
            </a:r>
            <a:r>
              <a:rPr lang="en-US" b="1" dirty="0"/>
              <a:t>is a specification </a:t>
            </a:r>
          </a:p>
          <a:p>
            <a:r>
              <a:rPr lang="en-US" dirty="0"/>
              <a:t>A set of APIs </a:t>
            </a:r>
            <a:r>
              <a:rPr lang="en-US" b="1" dirty="0"/>
              <a:t>all .NET platforms have to implement</a:t>
            </a:r>
          </a:p>
        </p:txBody>
      </p:sp>
      <p:sp>
        <p:nvSpPr>
          <p:cNvPr id="7" name="Rectangle 6">
            <a:extLst>
              <a:ext uri="{FF2B5EF4-FFF2-40B4-BE49-F238E27FC236}">
                <a16:creationId xmlns:a16="http://schemas.microsoft.com/office/drawing/2014/main" id="{BBE817CE-0228-4DA7-ABC2-EE664F39E6AC}"/>
              </a:ext>
            </a:extLst>
          </p:cNvPr>
          <p:cNvSpPr/>
          <p:nvPr/>
        </p:nvSpPr>
        <p:spPr>
          <a:xfrm>
            <a:off x="0" y="2849519"/>
            <a:ext cx="12192000" cy="3152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2800" dirty="0">
              <a:latin typeface="Righteous" panose="02010506000000020000" pitchFamily="2" charset="0"/>
            </a:endParaRPr>
          </a:p>
        </p:txBody>
      </p:sp>
      <p:sp>
        <p:nvSpPr>
          <p:cNvPr id="8" name="Rectangle 7">
            <a:extLst>
              <a:ext uri="{FF2B5EF4-FFF2-40B4-BE49-F238E27FC236}">
                <a16:creationId xmlns:a16="http://schemas.microsoft.com/office/drawing/2014/main" id="{8849A19F-36BA-44C2-BCB1-26553C05EC2D}"/>
              </a:ext>
            </a:extLst>
          </p:cNvPr>
          <p:cNvSpPr/>
          <p:nvPr/>
        </p:nvSpPr>
        <p:spPr>
          <a:xfrm>
            <a:off x="451244" y="3537991"/>
            <a:ext cx="4811755" cy="1754326"/>
          </a:xfrm>
          <a:prstGeom prst="rect">
            <a:avLst/>
          </a:prstGeom>
        </p:spPr>
        <p:txBody>
          <a:bodyPr wrap="square">
            <a:spAutoFit/>
          </a:bodyPr>
          <a:lstStyle/>
          <a:p>
            <a:r>
              <a:rPr lang="en-US" sz="3600" b="1" dirty="0">
                <a:solidFill>
                  <a:schemeClr val="bg1"/>
                </a:solidFill>
                <a:latin typeface="+mj-lt"/>
              </a:rPr>
              <a:t>.NET Standard</a:t>
            </a:r>
            <a:br>
              <a:rPr lang="en-US" sz="3600" b="1" dirty="0">
                <a:solidFill>
                  <a:schemeClr val="bg1"/>
                </a:solidFill>
                <a:latin typeface="+mj-lt"/>
              </a:rPr>
            </a:br>
            <a:endParaRPr lang="en-US" sz="3600" b="1" dirty="0">
              <a:solidFill>
                <a:schemeClr val="bg1"/>
              </a:solidFill>
              <a:latin typeface="+mj-lt"/>
            </a:endParaRPr>
          </a:p>
          <a:p>
            <a:r>
              <a:rPr lang="en-US" sz="3600" b="1" dirty="0">
                <a:solidFill>
                  <a:schemeClr val="bg1"/>
                </a:solidFill>
                <a:latin typeface="+mj-lt"/>
              </a:rPr>
              <a:t>.NET Core / FX / Mono</a:t>
            </a:r>
          </a:p>
        </p:txBody>
      </p:sp>
      <p:sp>
        <p:nvSpPr>
          <p:cNvPr id="9" name="Rectangle 8">
            <a:extLst>
              <a:ext uri="{FF2B5EF4-FFF2-40B4-BE49-F238E27FC236}">
                <a16:creationId xmlns:a16="http://schemas.microsoft.com/office/drawing/2014/main" id="{261E0621-4C7A-4D09-9E53-FF6D988681CC}"/>
              </a:ext>
            </a:extLst>
          </p:cNvPr>
          <p:cNvSpPr/>
          <p:nvPr/>
        </p:nvSpPr>
        <p:spPr>
          <a:xfrm>
            <a:off x="5497984" y="3537991"/>
            <a:ext cx="574345" cy="1754326"/>
          </a:xfrm>
          <a:prstGeom prst="rect">
            <a:avLst/>
          </a:prstGeom>
        </p:spPr>
        <p:txBody>
          <a:bodyPr wrap="square">
            <a:spAutoFit/>
          </a:bodyPr>
          <a:lstStyle/>
          <a:p>
            <a:pPr algn="ctr"/>
            <a:r>
              <a:rPr lang="en-US" sz="3600" b="1" dirty="0">
                <a:solidFill>
                  <a:schemeClr val="bg1"/>
                </a:solidFill>
              </a:rPr>
              <a:t>~</a:t>
            </a:r>
            <a:br>
              <a:rPr lang="en-US" sz="3600" b="1" dirty="0">
                <a:solidFill>
                  <a:schemeClr val="bg1"/>
                </a:solidFill>
              </a:rPr>
            </a:br>
            <a:endParaRPr lang="en-US" sz="3600" b="1" dirty="0">
              <a:solidFill>
                <a:schemeClr val="bg1"/>
              </a:solidFill>
            </a:endParaRPr>
          </a:p>
          <a:p>
            <a:pPr algn="ctr"/>
            <a:r>
              <a:rPr lang="en-US" sz="3600" b="1" dirty="0">
                <a:solidFill>
                  <a:schemeClr val="bg1"/>
                </a:solidFill>
              </a:rPr>
              <a:t>~</a:t>
            </a:r>
          </a:p>
        </p:txBody>
      </p:sp>
      <p:sp>
        <p:nvSpPr>
          <p:cNvPr id="12" name="Rectangle 11">
            <a:extLst>
              <a:ext uri="{FF2B5EF4-FFF2-40B4-BE49-F238E27FC236}">
                <a16:creationId xmlns:a16="http://schemas.microsoft.com/office/drawing/2014/main" id="{046D2E8D-57DC-4B78-AFC4-E06EF32744CB}"/>
              </a:ext>
            </a:extLst>
          </p:cNvPr>
          <p:cNvSpPr/>
          <p:nvPr/>
        </p:nvSpPr>
        <p:spPr>
          <a:xfrm>
            <a:off x="6771606" y="3537991"/>
            <a:ext cx="4531557" cy="1754326"/>
          </a:xfrm>
          <a:prstGeom prst="rect">
            <a:avLst/>
          </a:prstGeom>
        </p:spPr>
        <p:txBody>
          <a:bodyPr wrap="square">
            <a:spAutoFit/>
          </a:bodyPr>
          <a:lstStyle/>
          <a:p>
            <a:r>
              <a:rPr lang="en-US" sz="3600" b="1" dirty="0">
                <a:solidFill>
                  <a:schemeClr val="bg1"/>
                </a:solidFill>
                <a:latin typeface="+mj-lt"/>
              </a:rPr>
              <a:t>HTML specification</a:t>
            </a:r>
          </a:p>
          <a:p>
            <a:endParaRPr lang="en-US" sz="3600" b="1" dirty="0">
              <a:solidFill>
                <a:schemeClr val="bg1"/>
              </a:solidFill>
              <a:latin typeface="+mj-lt"/>
            </a:endParaRPr>
          </a:p>
          <a:p>
            <a:r>
              <a:rPr lang="en-US" sz="3600" b="1" dirty="0">
                <a:solidFill>
                  <a:schemeClr val="bg1"/>
                </a:solidFill>
                <a:latin typeface="+mj-lt"/>
              </a:rPr>
              <a:t>Browsers</a:t>
            </a:r>
          </a:p>
        </p:txBody>
      </p:sp>
      <p:sp>
        <p:nvSpPr>
          <p:cNvPr id="13" name="Rectangle 12">
            <a:extLst>
              <a:ext uri="{FF2B5EF4-FFF2-40B4-BE49-F238E27FC236}">
                <a16:creationId xmlns:a16="http://schemas.microsoft.com/office/drawing/2014/main" id="{38CAEEE4-1698-430B-941A-7FAF8B97E290}"/>
              </a:ext>
            </a:extLst>
          </p:cNvPr>
          <p:cNvSpPr/>
          <p:nvPr/>
        </p:nvSpPr>
        <p:spPr>
          <a:xfrm>
            <a:off x="0" y="2849519"/>
            <a:ext cx="12192000" cy="3152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2800" dirty="0">
              <a:latin typeface="Righteous" panose="02010506000000020000" pitchFamily="2" charset="0"/>
            </a:endParaRPr>
          </a:p>
        </p:txBody>
      </p:sp>
      <p:sp>
        <p:nvSpPr>
          <p:cNvPr id="14" name="Rectangle 13">
            <a:extLst>
              <a:ext uri="{FF2B5EF4-FFF2-40B4-BE49-F238E27FC236}">
                <a16:creationId xmlns:a16="http://schemas.microsoft.com/office/drawing/2014/main" id="{30871719-68EC-4523-A97B-3375FC69AD3D}"/>
              </a:ext>
            </a:extLst>
          </p:cNvPr>
          <p:cNvSpPr/>
          <p:nvPr/>
        </p:nvSpPr>
        <p:spPr>
          <a:xfrm>
            <a:off x="457200" y="3032381"/>
            <a:ext cx="5021176" cy="2689839"/>
          </a:xfrm>
          <a:prstGeom prst="rect">
            <a:avLst/>
          </a:prstGeom>
        </p:spPr>
        <p:txBody>
          <a:bodyPr wrap="square">
            <a:spAutoFit/>
          </a:bodyPr>
          <a:lstStyle/>
          <a:p>
            <a:pPr>
              <a:lnSpc>
                <a:spcPct val="120000"/>
              </a:lnSpc>
            </a:pPr>
            <a:r>
              <a:rPr lang="en-US" sz="3600" b="1" dirty="0">
                <a:solidFill>
                  <a:schemeClr val="bg1"/>
                </a:solidFill>
                <a:latin typeface="+mj-lt"/>
              </a:rPr>
              <a:t>.NET Standard</a:t>
            </a:r>
          </a:p>
          <a:p>
            <a:pPr>
              <a:lnSpc>
                <a:spcPct val="120000"/>
              </a:lnSpc>
            </a:pPr>
            <a:r>
              <a:rPr lang="en-US" sz="3600" b="1" dirty="0">
                <a:solidFill>
                  <a:schemeClr val="bg1"/>
                </a:solidFill>
                <a:latin typeface="+mj-lt"/>
              </a:rPr>
              <a:t>C# / F# / VB.NET Code</a:t>
            </a:r>
          </a:p>
          <a:p>
            <a:pPr>
              <a:lnSpc>
                <a:spcPct val="120000"/>
              </a:lnSpc>
            </a:pPr>
            <a:r>
              <a:rPr lang="en-US" sz="3600" b="1" dirty="0">
                <a:solidFill>
                  <a:schemeClr val="bg1"/>
                </a:solidFill>
                <a:latin typeface="+mj-lt"/>
              </a:rPr>
              <a:t>Compiler</a:t>
            </a:r>
          </a:p>
          <a:p>
            <a:pPr>
              <a:lnSpc>
                <a:spcPct val="120000"/>
              </a:lnSpc>
            </a:pPr>
            <a:r>
              <a:rPr lang="en-US" sz="3600" b="1" dirty="0">
                <a:solidFill>
                  <a:schemeClr val="bg1"/>
                </a:solidFill>
                <a:latin typeface="+mj-lt"/>
              </a:rPr>
              <a:t>.NET Core / FX / Mono</a:t>
            </a:r>
          </a:p>
        </p:txBody>
      </p:sp>
      <p:sp>
        <p:nvSpPr>
          <p:cNvPr id="15" name="Rectangle 14">
            <a:extLst>
              <a:ext uri="{FF2B5EF4-FFF2-40B4-BE49-F238E27FC236}">
                <a16:creationId xmlns:a16="http://schemas.microsoft.com/office/drawing/2014/main" id="{40049B2F-1AEF-436E-93E4-403D6DD1B3EA}"/>
              </a:ext>
            </a:extLst>
          </p:cNvPr>
          <p:cNvSpPr/>
          <p:nvPr/>
        </p:nvSpPr>
        <p:spPr>
          <a:xfrm>
            <a:off x="5497984" y="3037760"/>
            <a:ext cx="574345" cy="2689839"/>
          </a:xfrm>
          <a:prstGeom prst="rect">
            <a:avLst/>
          </a:prstGeom>
        </p:spPr>
        <p:txBody>
          <a:bodyPr wrap="square">
            <a:spAutoFit/>
          </a:bodyPr>
          <a:lstStyle/>
          <a:p>
            <a:pPr algn="ctr">
              <a:lnSpc>
                <a:spcPct val="120000"/>
              </a:lnSpc>
            </a:pPr>
            <a:r>
              <a:rPr lang="en-US" sz="3600" b="1" dirty="0">
                <a:solidFill>
                  <a:schemeClr val="bg1"/>
                </a:solidFill>
              </a:rPr>
              <a:t>~</a:t>
            </a:r>
            <a:br>
              <a:rPr lang="en-US" sz="3600" b="1" dirty="0">
                <a:solidFill>
                  <a:schemeClr val="bg1"/>
                </a:solidFill>
              </a:rPr>
            </a:br>
            <a:r>
              <a:rPr lang="en-US" sz="3600" b="1" dirty="0">
                <a:solidFill>
                  <a:schemeClr val="bg1"/>
                </a:solidFill>
              </a:rPr>
              <a:t>~</a:t>
            </a:r>
          </a:p>
          <a:p>
            <a:pPr algn="ctr">
              <a:lnSpc>
                <a:spcPct val="120000"/>
              </a:lnSpc>
            </a:pPr>
            <a:r>
              <a:rPr lang="en-US" sz="3600" b="1" dirty="0">
                <a:solidFill>
                  <a:schemeClr val="bg1"/>
                </a:solidFill>
              </a:rPr>
              <a:t>~</a:t>
            </a:r>
          </a:p>
          <a:p>
            <a:pPr algn="ctr">
              <a:lnSpc>
                <a:spcPct val="120000"/>
              </a:lnSpc>
            </a:pPr>
            <a:r>
              <a:rPr lang="en-US" sz="3600" b="1" dirty="0">
                <a:solidFill>
                  <a:schemeClr val="bg1"/>
                </a:solidFill>
              </a:rPr>
              <a:t>~</a:t>
            </a:r>
          </a:p>
        </p:txBody>
      </p:sp>
      <p:sp>
        <p:nvSpPr>
          <p:cNvPr id="16" name="Rectangle 15">
            <a:extLst>
              <a:ext uri="{FF2B5EF4-FFF2-40B4-BE49-F238E27FC236}">
                <a16:creationId xmlns:a16="http://schemas.microsoft.com/office/drawing/2014/main" id="{DEDB7085-0234-488C-90BC-341E24001A35}"/>
              </a:ext>
            </a:extLst>
          </p:cNvPr>
          <p:cNvSpPr/>
          <p:nvPr/>
        </p:nvSpPr>
        <p:spPr>
          <a:xfrm>
            <a:off x="6675438" y="3037760"/>
            <a:ext cx="5303837" cy="2689839"/>
          </a:xfrm>
          <a:prstGeom prst="rect">
            <a:avLst/>
          </a:prstGeom>
        </p:spPr>
        <p:txBody>
          <a:bodyPr wrap="square">
            <a:spAutoFit/>
          </a:bodyPr>
          <a:lstStyle/>
          <a:p>
            <a:pPr>
              <a:lnSpc>
                <a:spcPct val="120000"/>
              </a:lnSpc>
            </a:pPr>
            <a:r>
              <a:rPr lang="en-US" sz="3600" b="1" dirty="0">
                <a:solidFill>
                  <a:schemeClr val="bg1"/>
                </a:solidFill>
                <a:latin typeface="+mj-lt"/>
              </a:rPr>
              <a:t>XML Schema</a:t>
            </a:r>
          </a:p>
          <a:p>
            <a:pPr>
              <a:lnSpc>
                <a:spcPct val="120000"/>
              </a:lnSpc>
            </a:pPr>
            <a:r>
              <a:rPr lang="en-US" sz="3600" b="1" dirty="0">
                <a:solidFill>
                  <a:schemeClr val="bg1"/>
                </a:solidFill>
                <a:latin typeface="+mj-lt"/>
              </a:rPr>
              <a:t>XML</a:t>
            </a:r>
          </a:p>
          <a:p>
            <a:pPr>
              <a:lnSpc>
                <a:spcPct val="120000"/>
              </a:lnSpc>
            </a:pPr>
            <a:r>
              <a:rPr lang="en-US" sz="3600" b="1" dirty="0">
                <a:solidFill>
                  <a:schemeClr val="bg1"/>
                </a:solidFill>
                <a:latin typeface="+mj-lt"/>
              </a:rPr>
              <a:t>Validator</a:t>
            </a:r>
          </a:p>
          <a:p>
            <a:pPr>
              <a:lnSpc>
                <a:spcPct val="120000"/>
              </a:lnSpc>
            </a:pPr>
            <a:r>
              <a:rPr lang="en-US" sz="3600" b="1" dirty="0">
                <a:solidFill>
                  <a:schemeClr val="bg1"/>
                </a:solidFill>
                <a:latin typeface="+mj-lt"/>
              </a:rPr>
              <a:t>XML Parser</a:t>
            </a:r>
          </a:p>
        </p:txBody>
      </p:sp>
    </p:spTree>
    <p:extLst>
      <p:ext uri="{BB962C8B-B14F-4D97-AF65-F5344CB8AC3E}">
        <p14:creationId xmlns:p14="http://schemas.microsoft.com/office/powerpoint/2010/main" val="23585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P spid="12" grpId="0"/>
      <p:bldP spid="13" grpId="0" animBg="1"/>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2664EA-0EF5-47D4-8F23-63838B86E426}"/>
              </a:ext>
            </a:extLst>
          </p:cNvPr>
          <p:cNvSpPr>
            <a:spLocks noGrp="1"/>
          </p:cNvSpPr>
          <p:nvPr>
            <p:ph type="body" sz="quarter" idx="10"/>
          </p:nvPr>
        </p:nvSpPr>
        <p:spPr>
          <a:xfrm>
            <a:off x="269239" y="1189177"/>
            <a:ext cx="11653523" cy="5555290"/>
          </a:xfrm>
        </p:spPr>
        <p:txBody>
          <a:bodyPr numCol="3">
            <a:normAutofit/>
          </a:bodyPr>
          <a:lstStyle/>
          <a:p>
            <a:pPr marL="0" indent="0">
              <a:buNone/>
            </a:pPr>
            <a:r>
              <a:rPr lang="en-US" sz="1200" dirty="0"/>
              <a:t>Microsoft.Win32.SafeHandles</a:t>
            </a:r>
          </a:p>
          <a:p>
            <a:pPr marL="0" indent="0">
              <a:buNone/>
            </a:pPr>
            <a:r>
              <a:rPr lang="en-US" sz="1200" dirty="0"/>
              <a:t>System</a:t>
            </a:r>
          </a:p>
          <a:p>
            <a:pPr marL="0" indent="0">
              <a:buNone/>
            </a:pPr>
            <a:r>
              <a:rPr lang="en-US" sz="1200" dirty="0" err="1"/>
              <a:t>System.CodeDom.Compiler</a:t>
            </a:r>
            <a:endParaRPr lang="en-US" sz="1200" dirty="0"/>
          </a:p>
          <a:p>
            <a:pPr marL="0" indent="0">
              <a:buNone/>
            </a:pPr>
            <a:r>
              <a:rPr lang="en-US" sz="1200" dirty="0" err="1"/>
              <a:t>System.Collections</a:t>
            </a:r>
            <a:endParaRPr lang="en-US" sz="1200" dirty="0"/>
          </a:p>
          <a:p>
            <a:pPr marL="0" indent="0">
              <a:buNone/>
            </a:pPr>
            <a:r>
              <a:rPr lang="en-US" sz="1200" dirty="0" err="1"/>
              <a:t>System.Collections.Concurrent</a:t>
            </a:r>
            <a:endParaRPr lang="en-US" sz="1200" dirty="0"/>
          </a:p>
          <a:p>
            <a:pPr marL="0" indent="0">
              <a:buNone/>
            </a:pPr>
            <a:r>
              <a:rPr lang="en-US" sz="1200" dirty="0" err="1"/>
              <a:t>System.Collections.Generic</a:t>
            </a:r>
            <a:endParaRPr lang="en-US" sz="1200" dirty="0"/>
          </a:p>
          <a:p>
            <a:pPr marL="0" indent="0">
              <a:buNone/>
            </a:pPr>
            <a:r>
              <a:rPr lang="en-US" sz="1200" dirty="0" err="1"/>
              <a:t>System.Collections.ObjectModel</a:t>
            </a:r>
            <a:endParaRPr lang="en-US" sz="1200" dirty="0"/>
          </a:p>
          <a:p>
            <a:pPr marL="0" indent="0">
              <a:buNone/>
            </a:pPr>
            <a:r>
              <a:rPr lang="en-US" sz="1200" dirty="0" err="1"/>
              <a:t>System.Collections.Specialized</a:t>
            </a:r>
            <a:endParaRPr lang="en-US" sz="1200" dirty="0"/>
          </a:p>
          <a:p>
            <a:pPr marL="0" indent="0">
              <a:buNone/>
            </a:pPr>
            <a:r>
              <a:rPr lang="en-US" sz="1200" dirty="0" err="1"/>
              <a:t>System.ComponentModel</a:t>
            </a:r>
            <a:endParaRPr lang="en-US" sz="1200" dirty="0"/>
          </a:p>
          <a:p>
            <a:pPr marL="0" indent="0">
              <a:buNone/>
            </a:pPr>
            <a:r>
              <a:rPr lang="en-US" sz="1200" dirty="0" err="1"/>
              <a:t>System.ComponentModel.Design</a:t>
            </a:r>
            <a:endParaRPr lang="en-US" sz="1200" dirty="0"/>
          </a:p>
          <a:p>
            <a:pPr marL="0" indent="0">
              <a:buNone/>
            </a:pPr>
            <a:r>
              <a:rPr lang="en-US" sz="1200" dirty="0" err="1"/>
              <a:t>System.ComponentModel.Design.Serialization</a:t>
            </a:r>
            <a:endParaRPr lang="en-US" sz="1200" dirty="0"/>
          </a:p>
          <a:p>
            <a:pPr marL="0" indent="0">
              <a:buNone/>
            </a:pPr>
            <a:r>
              <a:rPr lang="en-US" sz="1200" dirty="0" err="1"/>
              <a:t>System.Configuration.Assemblies</a:t>
            </a:r>
            <a:endParaRPr lang="en-US" sz="1200" dirty="0"/>
          </a:p>
          <a:p>
            <a:pPr marL="0" indent="0">
              <a:buNone/>
            </a:pPr>
            <a:r>
              <a:rPr lang="en-US" sz="1200" dirty="0" err="1"/>
              <a:t>System.Data</a:t>
            </a:r>
            <a:endParaRPr lang="en-US" sz="1200" dirty="0"/>
          </a:p>
          <a:p>
            <a:pPr marL="0" indent="0">
              <a:buNone/>
            </a:pPr>
            <a:r>
              <a:rPr lang="en-US" sz="1200" dirty="0" err="1"/>
              <a:t>System.Data.Common</a:t>
            </a:r>
            <a:endParaRPr lang="en-US" sz="1200" dirty="0"/>
          </a:p>
          <a:p>
            <a:pPr marL="0" indent="0">
              <a:buNone/>
            </a:pPr>
            <a:r>
              <a:rPr lang="en-US" sz="1200" dirty="0" err="1"/>
              <a:t>System.Data.SqlTypes</a:t>
            </a:r>
            <a:endParaRPr lang="en-US" sz="1200" dirty="0"/>
          </a:p>
          <a:p>
            <a:pPr marL="0" indent="0">
              <a:buNone/>
            </a:pPr>
            <a:r>
              <a:rPr lang="en-US" sz="1200" dirty="0" err="1"/>
              <a:t>System.Diagnostics</a:t>
            </a:r>
            <a:endParaRPr lang="en-US" sz="1200" dirty="0"/>
          </a:p>
          <a:p>
            <a:pPr marL="0" indent="0">
              <a:buNone/>
            </a:pPr>
            <a:r>
              <a:rPr lang="en-US" sz="1200" dirty="0" err="1"/>
              <a:t>System.Diagnostics.CodeAnalysis</a:t>
            </a:r>
            <a:endParaRPr lang="en-US" sz="1200" dirty="0"/>
          </a:p>
          <a:p>
            <a:pPr marL="0" indent="0">
              <a:buNone/>
            </a:pPr>
            <a:r>
              <a:rPr lang="en-US" sz="1200" dirty="0" err="1"/>
              <a:t>System.Diagnostics.Contracts</a:t>
            </a:r>
            <a:endParaRPr lang="en-US" sz="1200" dirty="0"/>
          </a:p>
          <a:p>
            <a:pPr marL="0" indent="0">
              <a:buNone/>
            </a:pPr>
            <a:r>
              <a:rPr lang="en-US" sz="1200" dirty="0" err="1"/>
              <a:t>System.Diagnostics.SymbolStore</a:t>
            </a:r>
            <a:endParaRPr lang="en-US" sz="1200" dirty="0"/>
          </a:p>
          <a:p>
            <a:pPr marL="0" indent="0">
              <a:buNone/>
            </a:pPr>
            <a:r>
              <a:rPr lang="en-US" sz="1200" dirty="0" err="1"/>
              <a:t>System.Diagnostics.Tracing</a:t>
            </a:r>
            <a:endParaRPr lang="en-US" sz="1200" dirty="0"/>
          </a:p>
          <a:p>
            <a:pPr marL="0" indent="0">
              <a:buNone/>
            </a:pPr>
            <a:r>
              <a:rPr lang="en-US" sz="1200" dirty="0"/>
              <a:t>System.Drawing</a:t>
            </a:r>
          </a:p>
          <a:p>
            <a:pPr marL="0" indent="0">
              <a:buNone/>
            </a:pPr>
            <a:r>
              <a:rPr lang="en-US" sz="1200" dirty="0" err="1"/>
              <a:t>System.Dynamic</a:t>
            </a:r>
            <a:endParaRPr lang="en-US" sz="1200" dirty="0"/>
          </a:p>
          <a:p>
            <a:pPr marL="0" indent="0">
              <a:buNone/>
            </a:pPr>
            <a:r>
              <a:rPr lang="en-US" sz="1200" dirty="0" err="1"/>
              <a:t>System.Globalization</a:t>
            </a:r>
            <a:endParaRPr lang="en-US" sz="1200" dirty="0"/>
          </a:p>
          <a:p>
            <a:pPr marL="0" indent="0">
              <a:buNone/>
            </a:pPr>
            <a:r>
              <a:rPr lang="en-US" sz="1200" dirty="0"/>
              <a:t>System.IO</a:t>
            </a:r>
          </a:p>
          <a:p>
            <a:pPr marL="0" indent="0">
              <a:buNone/>
            </a:pPr>
            <a:r>
              <a:rPr lang="en-US" sz="1200" dirty="0" err="1"/>
              <a:t>System.IO.Compression</a:t>
            </a:r>
            <a:endParaRPr lang="en-US" sz="1200" dirty="0"/>
          </a:p>
          <a:p>
            <a:pPr marL="0" indent="0">
              <a:buNone/>
            </a:pPr>
            <a:r>
              <a:rPr lang="en-US" sz="1200" dirty="0" err="1"/>
              <a:t>System.IO.IsolatedStorage</a:t>
            </a:r>
            <a:endParaRPr lang="en-US" sz="1200" dirty="0"/>
          </a:p>
          <a:p>
            <a:pPr marL="0" indent="0">
              <a:buNone/>
            </a:pPr>
            <a:r>
              <a:rPr lang="en-US" sz="1200" dirty="0" err="1"/>
              <a:t>System.IO.MemoryMappedFiles</a:t>
            </a:r>
            <a:endParaRPr lang="en-US" sz="1200" dirty="0"/>
          </a:p>
          <a:p>
            <a:pPr marL="0" indent="0">
              <a:buNone/>
            </a:pPr>
            <a:r>
              <a:rPr lang="en-US" sz="1200" dirty="0" err="1"/>
              <a:t>System.IO.Pipes</a:t>
            </a:r>
            <a:endParaRPr lang="en-US" sz="1200" dirty="0"/>
          </a:p>
          <a:p>
            <a:pPr marL="0" indent="0">
              <a:buNone/>
            </a:pPr>
            <a:r>
              <a:rPr lang="en-US" sz="1200" dirty="0" err="1"/>
              <a:t>System.Linq</a:t>
            </a:r>
            <a:endParaRPr lang="en-US" sz="1200" dirty="0"/>
          </a:p>
          <a:p>
            <a:pPr marL="0" indent="0">
              <a:buNone/>
            </a:pPr>
            <a:r>
              <a:rPr lang="en-US" sz="1200" dirty="0" err="1"/>
              <a:t>System.Linq.Expressions</a:t>
            </a:r>
            <a:endParaRPr lang="en-US" sz="1200" dirty="0"/>
          </a:p>
          <a:p>
            <a:pPr marL="0" indent="0">
              <a:buNone/>
            </a:pPr>
            <a:r>
              <a:rPr lang="en-US" sz="1200" dirty="0" err="1"/>
              <a:t>System.Net</a:t>
            </a:r>
            <a:endParaRPr lang="en-US" sz="1200" dirty="0"/>
          </a:p>
          <a:p>
            <a:pPr marL="0" indent="0">
              <a:buNone/>
            </a:pPr>
            <a:r>
              <a:rPr lang="en-US" sz="1200" dirty="0" err="1"/>
              <a:t>System.Net.Cache</a:t>
            </a:r>
            <a:endParaRPr lang="en-US" sz="1200" dirty="0"/>
          </a:p>
          <a:p>
            <a:pPr marL="0" indent="0">
              <a:buNone/>
            </a:pPr>
            <a:r>
              <a:rPr lang="en-US" sz="1200" dirty="0" err="1"/>
              <a:t>System.Net.Http</a:t>
            </a:r>
            <a:endParaRPr lang="en-US" sz="1200" dirty="0"/>
          </a:p>
          <a:p>
            <a:pPr marL="0" indent="0">
              <a:buNone/>
            </a:pPr>
            <a:r>
              <a:rPr lang="en-US" sz="1200" dirty="0" err="1"/>
              <a:t>System.Net.Http.Headers</a:t>
            </a:r>
            <a:endParaRPr lang="en-US" sz="1200" dirty="0"/>
          </a:p>
          <a:p>
            <a:pPr marL="0" indent="0">
              <a:buNone/>
            </a:pPr>
            <a:r>
              <a:rPr lang="en-US" sz="1200" dirty="0" err="1"/>
              <a:t>System.Net.Mail</a:t>
            </a:r>
            <a:endParaRPr lang="en-US" sz="1200" dirty="0"/>
          </a:p>
          <a:p>
            <a:pPr marL="0" indent="0">
              <a:buNone/>
            </a:pPr>
            <a:r>
              <a:rPr lang="en-US" sz="1200" dirty="0" err="1"/>
              <a:t>System.Net.Mime</a:t>
            </a:r>
            <a:endParaRPr lang="en-US" sz="1200" dirty="0"/>
          </a:p>
          <a:p>
            <a:pPr marL="0" indent="0">
              <a:buNone/>
            </a:pPr>
            <a:r>
              <a:rPr lang="en-US" sz="1200" dirty="0" err="1"/>
              <a:t>System.Net.NetworkInformation</a:t>
            </a:r>
            <a:endParaRPr lang="en-US" sz="1200" dirty="0"/>
          </a:p>
          <a:p>
            <a:pPr marL="0" indent="0">
              <a:buNone/>
            </a:pPr>
            <a:r>
              <a:rPr lang="en-US" sz="1200" dirty="0" err="1"/>
              <a:t>System.Net.Security</a:t>
            </a:r>
            <a:endParaRPr lang="en-US" sz="1200" dirty="0"/>
          </a:p>
          <a:p>
            <a:pPr marL="0" indent="0">
              <a:buNone/>
            </a:pPr>
            <a:r>
              <a:rPr lang="en-US" sz="1200" dirty="0" err="1"/>
              <a:t>System.Net.Sockets</a:t>
            </a:r>
            <a:endParaRPr lang="en-US" sz="1200" dirty="0"/>
          </a:p>
          <a:p>
            <a:pPr marL="0" indent="0">
              <a:buNone/>
            </a:pPr>
            <a:r>
              <a:rPr lang="en-US" sz="1200" dirty="0" err="1"/>
              <a:t>System.Net.WebSockets</a:t>
            </a:r>
            <a:endParaRPr lang="en-US" sz="1200" dirty="0"/>
          </a:p>
          <a:p>
            <a:pPr marL="0" indent="0">
              <a:buNone/>
            </a:pPr>
            <a:r>
              <a:rPr lang="en-US" sz="1200" dirty="0" err="1"/>
              <a:t>System.Numerics</a:t>
            </a:r>
            <a:endParaRPr lang="en-US" sz="1200" dirty="0"/>
          </a:p>
          <a:p>
            <a:pPr marL="0" indent="0">
              <a:buNone/>
            </a:pPr>
            <a:r>
              <a:rPr lang="en-US" sz="1200" dirty="0" err="1"/>
              <a:t>System.Reflection</a:t>
            </a:r>
            <a:endParaRPr lang="en-US" sz="1200" dirty="0"/>
          </a:p>
          <a:p>
            <a:pPr marL="0" indent="0">
              <a:buNone/>
            </a:pPr>
            <a:r>
              <a:rPr lang="en-US" sz="1200" dirty="0" err="1"/>
              <a:t>System.Reflection.Emit</a:t>
            </a:r>
            <a:endParaRPr lang="en-US" sz="1200" dirty="0"/>
          </a:p>
          <a:p>
            <a:pPr marL="0" indent="0">
              <a:buNone/>
            </a:pPr>
            <a:r>
              <a:rPr lang="en-US" sz="1200" dirty="0" err="1"/>
              <a:t>System.Resources</a:t>
            </a:r>
            <a:endParaRPr lang="en-US" sz="1200" dirty="0"/>
          </a:p>
          <a:p>
            <a:pPr marL="0" indent="0">
              <a:buNone/>
            </a:pPr>
            <a:r>
              <a:rPr lang="en-US" sz="1200" dirty="0" err="1"/>
              <a:t>System.Runtime</a:t>
            </a:r>
            <a:endParaRPr lang="en-US" sz="1200" dirty="0"/>
          </a:p>
          <a:p>
            <a:pPr marL="0" indent="0">
              <a:buNone/>
            </a:pPr>
            <a:r>
              <a:rPr lang="en-US" sz="1200" dirty="0" err="1"/>
              <a:t>System.Runtime.CompilerServices</a:t>
            </a:r>
            <a:endParaRPr lang="en-US" sz="1200" dirty="0"/>
          </a:p>
          <a:p>
            <a:pPr marL="0" indent="0">
              <a:buNone/>
            </a:pPr>
            <a:r>
              <a:rPr lang="en-US" sz="1200" dirty="0" err="1"/>
              <a:t>System.Runtime.ConstrainedExecution</a:t>
            </a:r>
            <a:endParaRPr lang="en-US" sz="1200" dirty="0"/>
          </a:p>
          <a:p>
            <a:pPr marL="0" indent="0">
              <a:buNone/>
            </a:pPr>
            <a:r>
              <a:rPr lang="en-US" sz="1200" dirty="0" err="1"/>
              <a:t>System.Runtime.ExceptionServices</a:t>
            </a:r>
            <a:endParaRPr lang="en-US" sz="1200" dirty="0"/>
          </a:p>
          <a:p>
            <a:pPr marL="0" indent="0">
              <a:buNone/>
            </a:pPr>
            <a:r>
              <a:rPr lang="en-US" sz="1200" dirty="0" err="1"/>
              <a:t>System.Runtime.InteropServices</a:t>
            </a:r>
            <a:endParaRPr lang="en-US" sz="1200" dirty="0"/>
          </a:p>
          <a:p>
            <a:pPr marL="0" indent="0">
              <a:buNone/>
            </a:pPr>
            <a:r>
              <a:rPr lang="en-US" sz="1200" dirty="0" err="1"/>
              <a:t>System.Runtime.InteropServices.ComTypes</a:t>
            </a:r>
            <a:endParaRPr lang="en-US" sz="1200" dirty="0"/>
          </a:p>
          <a:p>
            <a:pPr marL="0" indent="0">
              <a:buNone/>
            </a:pPr>
            <a:r>
              <a:rPr lang="en-US" sz="1200" dirty="0" err="1"/>
              <a:t>System.Runtime.Serialization</a:t>
            </a:r>
            <a:endParaRPr lang="en-US" sz="1200" dirty="0"/>
          </a:p>
          <a:p>
            <a:pPr marL="0" indent="0">
              <a:buNone/>
            </a:pPr>
            <a:r>
              <a:rPr lang="en-US" sz="1200" dirty="0" err="1"/>
              <a:t>System.Runtime.Serialization.Formatters</a:t>
            </a:r>
            <a:endParaRPr lang="en-US" sz="1200" dirty="0"/>
          </a:p>
          <a:p>
            <a:pPr marL="0" indent="0">
              <a:buNone/>
            </a:pPr>
            <a:r>
              <a:rPr lang="en-US" sz="1200" dirty="0" err="1"/>
              <a:t>System.Runtime.Serialization.Formatters.Binary</a:t>
            </a:r>
            <a:endParaRPr lang="en-US" sz="1200" dirty="0"/>
          </a:p>
          <a:p>
            <a:pPr marL="0" indent="0">
              <a:buNone/>
            </a:pPr>
            <a:r>
              <a:rPr lang="en-US" sz="1200" dirty="0" err="1"/>
              <a:t>System.Runtime.Serialization.Json</a:t>
            </a:r>
            <a:endParaRPr lang="en-US" sz="1200" dirty="0"/>
          </a:p>
          <a:p>
            <a:pPr marL="0" indent="0">
              <a:buNone/>
            </a:pPr>
            <a:r>
              <a:rPr lang="en-US" sz="1200" dirty="0" err="1"/>
              <a:t>System.Runtime.Versioning</a:t>
            </a:r>
            <a:endParaRPr lang="en-US" sz="1200" dirty="0"/>
          </a:p>
          <a:p>
            <a:pPr marL="0" indent="0">
              <a:buNone/>
            </a:pPr>
            <a:r>
              <a:rPr lang="en-US" sz="1200" dirty="0" err="1"/>
              <a:t>System.Security</a:t>
            </a:r>
            <a:endParaRPr lang="en-US" sz="1200" dirty="0"/>
          </a:p>
          <a:p>
            <a:pPr marL="0" indent="0">
              <a:buNone/>
            </a:pPr>
            <a:r>
              <a:rPr lang="en-US" sz="1200" dirty="0" err="1"/>
              <a:t>System.Security.Authentication</a:t>
            </a:r>
            <a:endParaRPr lang="en-US" sz="1200" dirty="0"/>
          </a:p>
          <a:p>
            <a:pPr marL="0" indent="0">
              <a:buNone/>
            </a:pPr>
            <a:r>
              <a:rPr lang="en-US" sz="1200" dirty="0" err="1"/>
              <a:t>System.Security.Authentication.ExtendedProtection</a:t>
            </a:r>
            <a:endParaRPr lang="en-US" sz="1200" dirty="0"/>
          </a:p>
          <a:p>
            <a:pPr marL="0" indent="0">
              <a:buNone/>
            </a:pPr>
            <a:r>
              <a:rPr lang="en-US" sz="1200" dirty="0" err="1"/>
              <a:t>System.Security.Claims</a:t>
            </a:r>
            <a:endParaRPr lang="en-US" sz="1200" dirty="0"/>
          </a:p>
          <a:p>
            <a:pPr marL="0" indent="0">
              <a:buNone/>
            </a:pPr>
            <a:r>
              <a:rPr lang="en-US" sz="1200" dirty="0" err="1"/>
              <a:t>System.Security.Cryptography</a:t>
            </a:r>
            <a:endParaRPr lang="en-US" sz="1200" dirty="0"/>
          </a:p>
          <a:p>
            <a:pPr marL="0" indent="0">
              <a:buNone/>
            </a:pPr>
            <a:r>
              <a:rPr lang="en-US" sz="1200" dirty="0"/>
              <a:t>System.Security.Cryptography.X509Certificates</a:t>
            </a:r>
          </a:p>
          <a:p>
            <a:pPr marL="0" indent="0">
              <a:buNone/>
            </a:pPr>
            <a:r>
              <a:rPr lang="en-US" sz="1200" dirty="0" err="1"/>
              <a:t>System.Security.Permissions</a:t>
            </a:r>
            <a:endParaRPr lang="en-US" sz="1200" dirty="0"/>
          </a:p>
          <a:p>
            <a:pPr marL="0" indent="0">
              <a:buNone/>
            </a:pPr>
            <a:r>
              <a:rPr lang="en-US" sz="1200" dirty="0" err="1"/>
              <a:t>System.Security.Principal</a:t>
            </a:r>
            <a:endParaRPr lang="en-US" sz="1200" dirty="0"/>
          </a:p>
          <a:p>
            <a:pPr marL="0" indent="0">
              <a:buNone/>
            </a:pPr>
            <a:r>
              <a:rPr lang="en-US" sz="1200" dirty="0" err="1"/>
              <a:t>System.Text</a:t>
            </a:r>
            <a:endParaRPr lang="en-US" sz="1200" dirty="0"/>
          </a:p>
          <a:p>
            <a:pPr marL="0" indent="0">
              <a:buNone/>
            </a:pPr>
            <a:r>
              <a:rPr lang="en-US" sz="1200" dirty="0" err="1"/>
              <a:t>System.Text.RegularExpressions</a:t>
            </a:r>
            <a:endParaRPr lang="en-US" sz="1200" dirty="0"/>
          </a:p>
          <a:p>
            <a:pPr marL="0" indent="0">
              <a:buNone/>
            </a:pPr>
            <a:r>
              <a:rPr lang="en-US" sz="1200" dirty="0" err="1"/>
              <a:t>System.Threading</a:t>
            </a:r>
            <a:endParaRPr lang="en-US" sz="1200" dirty="0"/>
          </a:p>
          <a:p>
            <a:pPr marL="0" indent="0">
              <a:buNone/>
            </a:pPr>
            <a:r>
              <a:rPr lang="en-US" sz="1200" dirty="0" err="1"/>
              <a:t>System.Threading.Tasks</a:t>
            </a:r>
            <a:endParaRPr lang="en-US" sz="1200" dirty="0"/>
          </a:p>
          <a:p>
            <a:pPr marL="0" indent="0">
              <a:buNone/>
            </a:pPr>
            <a:r>
              <a:rPr lang="en-US" sz="1200" dirty="0" err="1"/>
              <a:t>System.Timers</a:t>
            </a:r>
            <a:endParaRPr lang="en-US" sz="1200" dirty="0"/>
          </a:p>
          <a:p>
            <a:pPr marL="0" indent="0">
              <a:buNone/>
            </a:pPr>
            <a:r>
              <a:rPr lang="en-US" sz="1200" dirty="0" err="1"/>
              <a:t>System.Transactions</a:t>
            </a:r>
            <a:endParaRPr lang="en-US" sz="1200" dirty="0"/>
          </a:p>
          <a:p>
            <a:pPr marL="0" indent="0">
              <a:buNone/>
            </a:pPr>
            <a:r>
              <a:rPr lang="en-US" sz="1200" dirty="0" err="1"/>
              <a:t>System.Windows.Input</a:t>
            </a:r>
            <a:endParaRPr lang="en-US" sz="1200" dirty="0"/>
          </a:p>
          <a:p>
            <a:pPr marL="0" indent="0">
              <a:buNone/>
            </a:pPr>
            <a:r>
              <a:rPr lang="en-US" sz="1200" dirty="0" err="1"/>
              <a:t>System.Xml</a:t>
            </a:r>
            <a:endParaRPr lang="en-US" sz="1200" dirty="0"/>
          </a:p>
          <a:p>
            <a:pPr marL="0" indent="0">
              <a:buNone/>
            </a:pPr>
            <a:r>
              <a:rPr lang="en-US" sz="1200" dirty="0" err="1"/>
              <a:t>System.Xml.Linq</a:t>
            </a:r>
            <a:endParaRPr lang="en-US" sz="1200" dirty="0"/>
          </a:p>
          <a:p>
            <a:pPr marL="0" indent="0">
              <a:buNone/>
            </a:pPr>
            <a:r>
              <a:rPr lang="en-US" sz="1200" dirty="0" err="1"/>
              <a:t>System.Xml.Resolvers</a:t>
            </a:r>
            <a:endParaRPr lang="en-US" sz="1200" dirty="0"/>
          </a:p>
          <a:p>
            <a:pPr marL="0" indent="0">
              <a:buNone/>
            </a:pPr>
            <a:r>
              <a:rPr lang="en-US" sz="1200" dirty="0" err="1"/>
              <a:t>System.Xml.Schema</a:t>
            </a:r>
            <a:endParaRPr lang="en-US" sz="1200" dirty="0"/>
          </a:p>
          <a:p>
            <a:pPr marL="0" indent="0">
              <a:buNone/>
            </a:pPr>
            <a:r>
              <a:rPr lang="en-US" sz="1200" dirty="0" err="1"/>
              <a:t>System.Xml.Serialization</a:t>
            </a:r>
            <a:endParaRPr lang="en-US" sz="1200" dirty="0"/>
          </a:p>
          <a:p>
            <a:pPr marL="0" indent="0">
              <a:buNone/>
            </a:pPr>
            <a:r>
              <a:rPr lang="en-US" sz="1200" dirty="0" err="1"/>
              <a:t>System.Xml.XPath</a:t>
            </a:r>
            <a:endParaRPr lang="en-US" sz="1200" dirty="0"/>
          </a:p>
          <a:p>
            <a:pPr marL="0" indent="0">
              <a:buNone/>
            </a:pPr>
            <a:r>
              <a:rPr lang="en-US" sz="1200" dirty="0" err="1"/>
              <a:t>System.Xml.Xsl</a:t>
            </a:r>
            <a:endParaRPr lang="en-US" sz="1200" dirty="0"/>
          </a:p>
          <a:p>
            <a:pPr marL="0" indent="0">
              <a:buNone/>
            </a:pPr>
            <a:endParaRPr lang="en-US" sz="1200" dirty="0"/>
          </a:p>
        </p:txBody>
      </p:sp>
      <p:sp>
        <p:nvSpPr>
          <p:cNvPr id="2" name="Title 1">
            <a:extLst>
              <a:ext uri="{FF2B5EF4-FFF2-40B4-BE49-F238E27FC236}">
                <a16:creationId xmlns:a16="http://schemas.microsoft.com/office/drawing/2014/main" id="{98845369-B925-4246-A823-FEC41DBD90B9}"/>
              </a:ext>
            </a:extLst>
          </p:cNvPr>
          <p:cNvSpPr>
            <a:spLocks noGrp="1"/>
          </p:cNvSpPr>
          <p:nvPr>
            <p:ph type="title"/>
          </p:nvPr>
        </p:nvSpPr>
        <p:spPr/>
        <p:txBody>
          <a:bodyPr/>
          <a:lstStyle/>
          <a:p>
            <a:r>
              <a:rPr lang="en-US"/>
              <a:t>What’s in .NET Standard?</a:t>
            </a:r>
            <a:endParaRPr lang="en-US" dirty="0"/>
          </a:p>
        </p:txBody>
      </p:sp>
      <p:sp>
        <p:nvSpPr>
          <p:cNvPr id="13" name="Rectangle 12">
            <a:extLst>
              <a:ext uri="{FF2B5EF4-FFF2-40B4-BE49-F238E27FC236}">
                <a16:creationId xmlns:a16="http://schemas.microsoft.com/office/drawing/2014/main" id="{C9329244-DAE5-44A4-9671-F9C50821D621}"/>
              </a:ext>
            </a:extLst>
          </p:cNvPr>
          <p:cNvSpPr/>
          <p:nvPr/>
        </p:nvSpPr>
        <p:spPr bwMode="auto">
          <a:xfrm rot="21355876">
            <a:off x="920212" y="2905919"/>
            <a:ext cx="9593234" cy="18081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latin typeface="+mj-lt"/>
                <a:ea typeface="Segoe UI" pitchFamily="34" charset="0"/>
                <a:cs typeface="Segoe UI" pitchFamily="34" charset="0"/>
              </a:rPr>
              <a:t>All the foundational APIs</a:t>
            </a:r>
          </a:p>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latin typeface="+mj-lt"/>
                <a:ea typeface="Segoe UI" pitchFamily="34" charset="0"/>
                <a:cs typeface="Segoe UI" pitchFamily="34" charset="0"/>
              </a:rPr>
              <a:t>~37k APIs in .NET Standard 2.0</a:t>
            </a:r>
          </a:p>
        </p:txBody>
      </p:sp>
    </p:spTree>
    <p:extLst>
      <p:ext uri="{BB962C8B-B14F-4D97-AF65-F5344CB8AC3E}">
        <p14:creationId xmlns:p14="http://schemas.microsoft.com/office/powerpoint/2010/main" val="3692993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250" fill="hold"/>
                                        <p:tgtEl>
                                          <p:spTgt spid="13"/>
                                        </p:tgtEl>
                                        <p:attrNameLst>
                                          <p:attrName>ppt_w</p:attrName>
                                        </p:attrNameLst>
                                      </p:cBhvr>
                                      <p:tavLst>
                                        <p:tav tm="0">
                                          <p:val>
                                            <p:fltVal val="0"/>
                                          </p:val>
                                        </p:tav>
                                        <p:tav tm="100000">
                                          <p:val>
                                            <p:strVal val="#ppt_w"/>
                                          </p:val>
                                        </p:tav>
                                      </p:tavLst>
                                    </p:anim>
                                    <p:anim calcmode="lin" valueType="num">
                                      <p:cBhvr>
                                        <p:cTn id="13" dur="250" fill="hold"/>
                                        <p:tgtEl>
                                          <p:spTgt spid="13"/>
                                        </p:tgtEl>
                                        <p:attrNameLst>
                                          <p:attrName>ppt_h</p:attrName>
                                        </p:attrNameLst>
                                      </p:cBhvr>
                                      <p:tavLst>
                                        <p:tav tm="0">
                                          <p:val>
                                            <p:fltVal val="0"/>
                                          </p:val>
                                        </p:tav>
                                        <p:tav tm="100000">
                                          <p:val>
                                            <p:strVal val="#ppt_h"/>
                                          </p:val>
                                        </p:tav>
                                      </p:tavLst>
                                    </p:anim>
                                    <p:animEffect transition="in" filter="fade">
                                      <p:cBhvr>
                                        <p:cTn id="14"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CA58-58D5-4AD4-B0F0-FDEAB6767421}"/>
              </a:ext>
            </a:extLst>
          </p:cNvPr>
          <p:cNvSpPr>
            <a:spLocks noGrp="1"/>
          </p:cNvSpPr>
          <p:nvPr>
            <p:ph type="title"/>
          </p:nvPr>
        </p:nvSpPr>
        <p:spPr/>
        <p:txBody>
          <a:bodyPr/>
          <a:lstStyle/>
          <a:p>
            <a:r>
              <a:rPr lang="en-US" dirty="0"/>
              <a:t>Versions of .NET Standard</a:t>
            </a:r>
          </a:p>
        </p:txBody>
      </p:sp>
      <p:pic>
        <p:nvPicPr>
          <p:cNvPr id="3" name="Picture 2">
            <a:extLst>
              <a:ext uri="{FF2B5EF4-FFF2-40B4-BE49-F238E27FC236}">
                <a16:creationId xmlns:a16="http://schemas.microsoft.com/office/drawing/2014/main" id="{37DD4CDE-9A9B-4B29-8502-43ED6BCB4212}"/>
              </a:ext>
            </a:extLst>
          </p:cNvPr>
          <p:cNvPicPr>
            <a:picLocks noChangeAspect="1"/>
          </p:cNvPicPr>
          <p:nvPr/>
        </p:nvPicPr>
        <p:blipFill>
          <a:blip r:embed="rId2"/>
          <a:stretch>
            <a:fillRect/>
          </a:stretch>
        </p:blipFill>
        <p:spPr>
          <a:xfrm>
            <a:off x="616161" y="1350952"/>
            <a:ext cx="8396085" cy="4570723"/>
          </a:xfrm>
          <a:prstGeom prst="rect">
            <a:avLst/>
          </a:prstGeom>
          <a:ln>
            <a:noFill/>
          </a:ln>
          <a:effectLst>
            <a:outerShdw blurRad="292100" dist="139700" dir="2700000" algn="tl" rotWithShape="0">
              <a:srgbClr val="333333">
                <a:alpha val="65000"/>
              </a:srgbClr>
            </a:outerShdw>
          </a:effectLst>
        </p:spPr>
      </p:pic>
      <p:sp>
        <p:nvSpPr>
          <p:cNvPr id="4" name="Rectangle 3">
            <a:extLst>
              <a:ext uri="{FF2B5EF4-FFF2-40B4-BE49-F238E27FC236}">
                <a16:creationId xmlns:a16="http://schemas.microsoft.com/office/drawing/2014/main" id="{2E6F78B6-5A3F-482F-A187-7FD1155655B4}"/>
              </a:ext>
            </a:extLst>
          </p:cNvPr>
          <p:cNvSpPr/>
          <p:nvPr/>
        </p:nvSpPr>
        <p:spPr bwMode="auto">
          <a:xfrm rot="21161298">
            <a:off x="306519" y="2850687"/>
            <a:ext cx="9593234" cy="18081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latin typeface="+mj-lt"/>
                <a:ea typeface="Segoe UI" pitchFamily="34" charset="0"/>
                <a:cs typeface="Segoe UI" pitchFamily="34" charset="0"/>
              </a:rPr>
              <a:t>Don’t worry about it.</a:t>
            </a:r>
          </a:p>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latin typeface="+mj-lt"/>
                <a:ea typeface="Segoe UI" pitchFamily="34" charset="0"/>
                <a:cs typeface="Segoe UI" pitchFamily="34" charset="0"/>
              </a:rPr>
              <a:t>Start with .NET Standard 2.0.</a:t>
            </a:r>
          </a:p>
        </p:txBody>
      </p:sp>
    </p:spTree>
    <p:extLst>
      <p:ext uri="{BB962C8B-B14F-4D97-AF65-F5344CB8AC3E}">
        <p14:creationId xmlns:p14="http://schemas.microsoft.com/office/powerpoint/2010/main" val="3530052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43CDAF-5CD8-4584-BF6F-3D0D0FE0E960}"/>
              </a:ext>
            </a:extLst>
          </p:cNvPr>
          <p:cNvSpPr>
            <a:spLocks noGrp="1"/>
          </p:cNvSpPr>
          <p:nvPr>
            <p:ph type="body" sz="quarter" idx="10"/>
          </p:nvPr>
        </p:nvSpPr>
        <p:spPr>
          <a:xfrm>
            <a:off x="269239" y="1189177"/>
            <a:ext cx="11653523" cy="4311821"/>
          </a:xfrm>
        </p:spPr>
        <p:txBody>
          <a:bodyPr/>
          <a:lstStyle/>
          <a:p>
            <a:r>
              <a:rPr lang="en-US" dirty="0"/>
              <a:t>Anybody can propose API additions</a:t>
            </a:r>
          </a:p>
          <a:p>
            <a:r>
              <a:rPr lang="en-US" dirty="0"/>
              <a:t>The review board approves the API</a:t>
            </a:r>
          </a:p>
          <a:p>
            <a:pPr lvl="1"/>
            <a:r>
              <a:rPr lang="en-US" dirty="0"/>
              <a:t>Has representatives from the .NET Foundation, Microsoft, Xamarin/Mono, &amp; Unity</a:t>
            </a:r>
          </a:p>
          <a:p>
            <a:r>
              <a:rPr lang="en-US" dirty="0"/>
              <a:t>Acceptance requires</a:t>
            </a:r>
          </a:p>
          <a:p>
            <a:pPr lvl="1"/>
            <a:r>
              <a:rPr lang="en-US" dirty="0"/>
              <a:t>A stable implementation that is shipped in at least one .NET implementation</a:t>
            </a:r>
          </a:p>
          <a:p>
            <a:pPr lvl="1"/>
            <a:r>
              <a:rPr lang="en-US" dirty="0"/>
              <a:t>Sponsorship from a board member</a:t>
            </a:r>
          </a:p>
          <a:p>
            <a:r>
              <a:rPr lang="en-US" dirty="0"/>
              <a:t>Next version is planned here:</a:t>
            </a:r>
          </a:p>
          <a:p>
            <a:pPr lvl="1"/>
            <a:r>
              <a:rPr lang="en-US" dirty="0">
                <a:hlinkClick r:id="rId3"/>
              </a:rPr>
              <a:t>https://github.com/dotnet/standard/tree/master/docs/planning/netstandard-2.1</a:t>
            </a:r>
            <a:endParaRPr lang="en-US" dirty="0"/>
          </a:p>
        </p:txBody>
      </p:sp>
      <p:sp>
        <p:nvSpPr>
          <p:cNvPr id="2" name="Title 1">
            <a:extLst>
              <a:ext uri="{FF2B5EF4-FFF2-40B4-BE49-F238E27FC236}">
                <a16:creationId xmlns:a16="http://schemas.microsoft.com/office/drawing/2014/main" id="{94911225-425D-4EC2-84E7-66FA9C2D271F}"/>
              </a:ext>
            </a:extLst>
          </p:cNvPr>
          <p:cNvSpPr>
            <a:spLocks noGrp="1"/>
          </p:cNvSpPr>
          <p:nvPr>
            <p:ph type="title"/>
          </p:nvPr>
        </p:nvSpPr>
        <p:spPr/>
        <p:txBody>
          <a:bodyPr/>
          <a:lstStyle/>
          <a:p>
            <a:r>
              <a:rPr lang="en-US" dirty="0"/>
              <a:t>.NET Standard is also Open Source!</a:t>
            </a:r>
          </a:p>
        </p:txBody>
      </p:sp>
    </p:spTree>
    <p:extLst>
      <p:ext uri="{BB962C8B-B14F-4D97-AF65-F5344CB8AC3E}">
        <p14:creationId xmlns:p14="http://schemas.microsoft.com/office/powerpoint/2010/main" val="30305598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0CDB551-6553-4230-B316-2181C8BF4367}"/>
              </a:ext>
            </a:extLst>
          </p:cNvPr>
          <p:cNvSpPr>
            <a:spLocks noGrp="1"/>
          </p:cNvSpPr>
          <p:nvPr>
            <p:ph type="body" sz="quarter" idx="10"/>
          </p:nvPr>
        </p:nvSpPr>
        <p:spPr>
          <a:xfrm>
            <a:off x="269239" y="1189177"/>
            <a:ext cx="11653523" cy="4794582"/>
          </a:xfrm>
        </p:spPr>
        <p:txBody>
          <a:bodyPr/>
          <a:lstStyle/>
          <a:p>
            <a:r>
              <a:rPr lang="en-US" dirty="0"/>
              <a:t>We retroactively made .NET Framework 4.6.1 support .NET Standard 2.0</a:t>
            </a:r>
          </a:p>
          <a:p>
            <a:pPr lvl="1"/>
            <a:r>
              <a:rPr lang="en-US" dirty="0"/>
              <a:t>Turns out this was a mistake as it has a tail of issues.</a:t>
            </a:r>
          </a:p>
          <a:p>
            <a:pPr lvl="1"/>
            <a:r>
              <a:rPr lang="en-US" dirty="0"/>
              <a:t>Lesson learned for us: after a .NET platform has shipped, the version of .NET Standard it supports should be considered immutable.</a:t>
            </a:r>
          </a:p>
          <a:p>
            <a:pPr lvl="1"/>
            <a:endParaRPr lang="en-US" dirty="0"/>
          </a:p>
          <a:p>
            <a:r>
              <a:rPr lang="en-US" dirty="0"/>
              <a:t>.NET Framework 4.7.2 is the recommended version to consume .NET Standard 1.5+</a:t>
            </a:r>
          </a:p>
          <a:p>
            <a:pPr lvl="1"/>
            <a:r>
              <a:rPr lang="en-US" dirty="0"/>
              <a:t>Application authors: consider upgrading</a:t>
            </a:r>
          </a:p>
          <a:p>
            <a:pPr lvl="1"/>
            <a:r>
              <a:rPr lang="en-US" dirty="0"/>
              <a:t>Library authors: consider multi-targeting for .NET Framework 4.6.1</a:t>
            </a:r>
          </a:p>
        </p:txBody>
      </p:sp>
      <p:sp>
        <p:nvSpPr>
          <p:cNvPr id="3" name="Title 2">
            <a:extLst>
              <a:ext uri="{FF2B5EF4-FFF2-40B4-BE49-F238E27FC236}">
                <a16:creationId xmlns:a16="http://schemas.microsoft.com/office/drawing/2014/main" id="{1AE0DF74-D9D5-40A1-84E2-0C07DBEA7525}"/>
              </a:ext>
            </a:extLst>
          </p:cNvPr>
          <p:cNvSpPr>
            <a:spLocks noGrp="1"/>
          </p:cNvSpPr>
          <p:nvPr>
            <p:ph type="title"/>
          </p:nvPr>
        </p:nvSpPr>
        <p:spPr/>
        <p:txBody>
          <a:bodyPr/>
          <a:lstStyle/>
          <a:p>
            <a:r>
              <a:rPr lang="en-US" dirty="0"/>
              <a:t>.NET Standard &amp; .NET Framework</a:t>
            </a:r>
          </a:p>
        </p:txBody>
      </p:sp>
    </p:spTree>
    <p:extLst>
      <p:ext uri="{BB962C8B-B14F-4D97-AF65-F5344CB8AC3E}">
        <p14:creationId xmlns:p14="http://schemas.microsoft.com/office/powerpoint/2010/main" val="4068242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9DE9D-9916-4917-B29C-CA1679CFF238}"/>
              </a:ext>
            </a:extLst>
          </p:cNvPr>
          <p:cNvSpPr>
            <a:spLocks noGrp="1"/>
          </p:cNvSpPr>
          <p:nvPr>
            <p:ph type="title"/>
          </p:nvPr>
        </p:nvSpPr>
        <p:spPr>
          <a:xfrm>
            <a:off x="568047" y="2084172"/>
            <a:ext cx="11354714" cy="3117200"/>
          </a:xfrm>
        </p:spPr>
        <p:txBody>
          <a:bodyPr/>
          <a:lstStyle/>
          <a:p>
            <a:r>
              <a:rPr lang="en-US" dirty="0"/>
              <a:t>Using platform-specific APIs from .NET Standard</a:t>
            </a:r>
            <a:br>
              <a:rPr lang="en-US" dirty="0"/>
            </a:br>
            <a:endParaRPr lang="en-US" dirty="0"/>
          </a:p>
        </p:txBody>
      </p:sp>
    </p:spTree>
    <p:extLst>
      <p:ext uri="{BB962C8B-B14F-4D97-AF65-F5344CB8AC3E}">
        <p14:creationId xmlns:p14="http://schemas.microsoft.com/office/powerpoint/2010/main" val="2255637049"/>
      </p:ext>
    </p:extLst>
  </p:cSld>
  <p:clrMapOvr>
    <a:masterClrMapping/>
  </p:clrMapOvr>
  <p:transition>
    <p:fade/>
  </p:transition>
</p:sld>
</file>

<file path=ppt/theme/theme1.xml><?xml version="1.0" encoding="utf-8"?>
<a:theme xmlns:a="http://schemas.openxmlformats.org/drawingml/2006/main" name="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LastSharedByUser xmlns="11245976-3b4d-4794-a754-317688483df2">jogallow@microsoft.com</LastSharedByUser>
    <SharedWithUsers xmlns="11245976-3b4d-4794-a754-317688483df2">
      <UserInfo>
        <DisplayName>Martin Woodward</DisplayName>
        <AccountId>67</AccountId>
        <AccountType/>
      </UserInfo>
    </SharedWithUsers>
    <LastSharedByTime xmlns="11245976-3b4d-4794-a754-317688483df2">2018-03-16T04:12:59+00:00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1" ma:contentTypeDescription="Create a new document." ma:contentTypeScope="" ma:versionID="4679f38185fefde8b23806f702b522cc">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366371b317520ec9a5ad3c1303c823ef"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E43D6-DB2F-4C33-A8C8-D28F777A5DE7}">
  <ds:schemaRefs>
    <ds:schemaRef ds:uri="http://schemas.microsoft.com/office/2006/documentManagement/types"/>
    <ds:schemaRef ds:uri="http://purl.org/dc/dcmitype/"/>
    <ds:schemaRef ds:uri="http://www.w3.org/XML/1998/namespace"/>
    <ds:schemaRef ds:uri="http://purl.org/dc/elements/1.1/"/>
    <ds:schemaRef ds:uri="http://schemas.microsoft.com/sharepoint/v3"/>
    <ds:schemaRef ds:uri="http://schemas.microsoft.com/office/2006/metadata/properties"/>
    <ds:schemaRef ds:uri="569b343d-e775-480b-9b2b-6a6986deb9b0"/>
    <ds:schemaRef ds:uri="http://schemas.microsoft.com/office/infopath/2007/PartnerControls"/>
    <ds:schemaRef ds:uri="http://purl.org/dc/terms/"/>
    <ds:schemaRef ds:uri="http://schemas.openxmlformats.org/package/2006/metadata/core-properties"/>
    <ds:schemaRef ds:uri="11245976-3b4d-4794-a754-317688483df2"/>
  </ds:schemaRefs>
</ds:datastoreItem>
</file>

<file path=customXml/itemProps2.xml><?xml version="1.0" encoding="utf-8"?>
<ds:datastoreItem xmlns:ds="http://schemas.openxmlformats.org/officeDocument/2006/customXml" ds:itemID="{16E8CB18-CF19-487B-A6ED-834044BC8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3821A7-5528-48BE-BD00-067FBFDD28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4207</TotalTime>
  <Words>1256</Words>
  <Application>Microsoft Office PowerPoint</Application>
  <PresentationFormat>Widescreen</PresentationFormat>
  <Paragraphs>227</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Righteous</vt:lpstr>
      <vt:lpstr>Segoe UI</vt:lpstr>
      <vt:lpstr>Segoe UI Light</vt:lpstr>
      <vt:lpstr>Wingdings</vt:lpstr>
      <vt:lpstr>Dotnet_Template</vt:lpstr>
      <vt:lpstr>PowerPoint Presentation</vt:lpstr>
      <vt:lpstr>Building great libraries using .NET Standard</vt:lpstr>
      <vt:lpstr>What is .NET Standard?</vt:lpstr>
      <vt:lpstr>What is .NET Standard?</vt:lpstr>
      <vt:lpstr>What’s in .NET Standard?</vt:lpstr>
      <vt:lpstr>Versions of .NET Standard</vt:lpstr>
      <vt:lpstr>.NET Standard is also Open Source!</vt:lpstr>
      <vt:lpstr>.NET Standard &amp; .NET Framework</vt:lpstr>
      <vt:lpstr>Using platform-specific APIs from .NET Standard </vt:lpstr>
      <vt:lpstr>Windows Compatibility Pack</vt:lpstr>
      <vt:lpstr>Detecting usage of unsupported APIs</vt:lpstr>
      <vt:lpstr>Demo</vt:lpstr>
      <vt:lpstr>Multi-Targeting Best Practices</vt:lpstr>
      <vt:lpstr>.NET Standard &amp; .NET Framework</vt:lpstr>
      <vt:lpstr>Strong naming</vt:lpstr>
      <vt:lpstr>Strong naming</vt:lpstr>
      <vt:lpstr>apisof.net source.dot.net sourceof.net fuget.org</vt:lpstr>
      <vt:lpstr>Best Practices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Matthew Leibowitz</cp:lastModifiedBy>
  <cp:revision>23</cp:revision>
  <dcterms:created xsi:type="dcterms:W3CDTF">2018-01-09T22:22:16Z</dcterms:created>
  <dcterms:modified xsi:type="dcterms:W3CDTF">2018-10-07T23:48:43Z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2018-01-09T22:28:27.0429869Z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0x01010022F88B0CCF1BBA489747F146E6B5E06D</vt:lpwstr>
  </property>
</Properties>
</file>