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0CB-01C5-A1F0-1B1C-D022ED42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6B02-1E22-516F-3DDC-9D66C01E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C996-A1EA-5610-04CF-C7B1D71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C18-6495-B19B-0DCF-2EFC403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888C-9617-F570-013D-728BCD4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E59-A943-8C25-BA35-3FCD59A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339E-6E76-9C80-7537-9E70E5C9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39D-ED80-1B73-3BAD-8554517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C3E1-4E9C-EEBB-0D3A-506EA83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1D78-547E-6BD8-19C7-3C4809F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EF394-DB33-F325-227E-886003F6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71E-AAD6-05AF-56C2-7B8992B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2F4-01C0-6CB2-0050-387453B2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893-6772-FED7-F90F-4785552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4A5E-735E-6DE6-DE37-0F14908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2CC-8774-B73F-F447-73608AF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CDE-4C4D-C655-AC46-261E98AC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233-D31B-E876-F6CA-0AE8E4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E17-D5A6-170B-40AE-BE809BA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4E71-9CC4-C3EC-8A89-5EEFE89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97EF-8E96-9644-39FC-FEF3031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218B-FC43-C71B-C629-D77F0AB3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142-63EA-231D-71FA-71BF6FCE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E15E-CBD5-049C-C5B5-2E29573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F0A8-3F7E-DAFC-8FF0-2D27F4F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5EF-AA6D-9E28-A542-25E076F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038-695D-4CE4-1555-640BFFA3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570D-E095-10A9-6DAA-EE6898DC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7FEF-7C67-8383-B061-4036BB1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2ACB-05BF-380C-D871-BCDED36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0F5-FB7C-BFE8-9B2A-FA38CB6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AE3-4649-0788-70BE-1BA053B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2A7C-0A7B-DEF5-5A83-7538AE2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B369-32A5-2E7A-1494-81704EEE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660D-76AD-D29E-5663-73BCF9B5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B574-37D7-37C9-9B8D-91E9D24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69C7-7660-AD09-48A6-434128F2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0D922-4C43-F05A-02E3-5803C0B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694F8-CA73-B3FE-2934-A5E339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504-8AA7-7DE3-6477-FF74CA3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E6D0D-D28E-E4C7-1F1D-1FDEB7FA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461B-7B0D-C05E-43EC-949653C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12D0-8EA5-95E3-32C3-FF8E22B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B84A-D444-615A-0EE3-817EA6D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F4FD-D432-FA79-AF96-FC4772D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7070-6E92-0B2F-3B26-00B6381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D72-BAE2-1F99-08DB-6EAB254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655-3BE4-3332-0F0C-B10F0E5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88C9-45F0-D814-F114-8CCEE615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B7E-E8AE-6700-DD30-D00F8EE9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1C47-CA7C-DD0B-3F9D-DE33EA4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052C-8BE1-E867-D97A-8995C17E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199-288D-2F90-E4D0-60B6876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F09-29C7-8568-7820-CE18BCD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85E9-93BA-7B8A-B080-C8AE9C4A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78DE-132B-34CA-E041-3E8F5D5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8F4-6707-0EAC-51AC-D451A0D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E0D8-A561-0FCE-218A-7D9C417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4C6C-3B07-3A5F-B903-6FFC354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F87-F0F7-040E-C34E-FDB7BA0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69BF-42CE-08A3-6C97-83BEAC19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0E2-B61E-5573-5E51-DA055CBE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BE-EC81-E314-6257-58242F1E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5C2F70-C4E1-3760-0D50-53E5D569A84B}"/>
              </a:ext>
            </a:extLst>
          </p:cNvPr>
          <p:cNvGrpSpPr/>
          <p:nvPr/>
        </p:nvGrpSpPr>
        <p:grpSpPr>
          <a:xfrm>
            <a:off x="0" y="0"/>
            <a:ext cx="12192000" cy="5974818"/>
            <a:chOff x="0" y="0"/>
            <a:chExt cx="12192000" cy="5974818"/>
          </a:xfrm>
        </p:grpSpPr>
        <p:pic>
          <p:nvPicPr>
            <p:cNvPr id="7" name="Picture 6" descr="A pencil sharpener with a pencil shavings&#10;&#10;Description automatically generated">
              <a:extLst>
                <a:ext uri="{FF2B5EF4-FFF2-40B4-BE49-F238E27FC236}">
                  <a16:creationId xmlns:a16="http://schemas.microsoft.com/office/drawing/2014/main" id="{4184A3D4-0312-DFAC-C130-A8381C9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09" y="0"/>
              <a:ext cx="8478381" cy="423919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65D0F1-B517-DF8A-07D9-D46FD3510B60}"/>
                </a:ext>
              </a:extLst>
            </p:cNvPr>
            <p:cNvSpPr/>
            <p:nvPr/>
          </p:nvSpPr>
          <p:spPr>
            <a:xfrm>
              <a:off x="0" y="4528268"/>
              <a:ext cx="1219200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SkiaSharp</a:t>
              </a:r>
              <a:endPara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C67F16-BDCA-B019-C743-33BE92CCD556}"/>
              </a:ext>
            </a:extLst>
          </p:cNvPr>
          <p:cNvSpPr/>
          <p:nvPr/>
        </p:nvSpPr>
        <p:spPr>
          <a:xfrm>
            <a:off x="827690" y="-260131"/>
            <a:ext cx="10870324" cy="6408683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ncil sharpener with a pencil shavings&#10;&#10;Description automatically generated">
            <a:extLst>
              <a:ext uri="{FF2B5EF4-FFF2-40B4-BE49-F238E27FC236}">
                <a16:creationId xmlns:a16="http://schemas.microsoft.com/office/drawing/2014/main" id="{4184A3D4-0312-DFAC-C130-A8381C937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09" y="0"/>
            <a:ext cx="8478381" cy="42391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5D0F1-B517-DF8A-07D9-D46FD3510B60}"/>
              </a:ext>
            </a:extLst>
          </p:cNvPr>
          <p:cNvSpPr/>
          <p:nvPr/>
        </p:nvSpPr>
        <p:spPr>
          <a:xfrm>
            <a:off x="1106555" y="3607240"/>
            <a:ext cx="9978887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Updating the </a:t>
            </a:r>
            <a:r>
              <a:rPr lang="en-US" sz="8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skia</a:t>
            </a:r>
            <a:r>
              <a: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in </a:t>
            </a:r>
            <a:r>
              <a:rPr lang="en-US" sz="8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SkiaSharp</a:t>
            </a:r>
            <a:endParaRPr 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5</cp:revision>
  <dcterms:created xsi:type="dcterms:W3CDTF">2024-10-29T08:55:06Z</dcterms:created>
  <dcterms:modified xsi:type="dcterms:W3CDTF">2024-10-29T12:59:18Z</dcterms:modified>
</cp:coreProperties>
</file>