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4184A3D4-0312-DFAC-C130-A8381C93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19" y="0"/>
            <a:ext cx="16956762" cy="8478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5D0F1-B517-DF8A-07D9-D46FD3510B60}"/>
              </a:ext>
            </a:extLst>
          </p:cNvPr>
          <p:cNvSpPr/>
          <p:nvPr/>
        </p:nvSpPr>
        <p:spPr>
          <a:xfrm>
            <a:off x="291544" y="7214480"/>
            <a:ext cx="23800908" cy="5601533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sz="17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Creating a game before the baby wakes</a:t>
            </a:r>
            <a:endParaRPr lang="en-US" sz="17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8</cp:revision>
  <dcterms:created xsi:type="dcterms:W3CDTF">2024-10-29T08:55:06Z</dcterms:created>
  <dcterms:modified xsi:type="dcterms:W3CDTF">2024-10-31T13:32:56Z</dcterms:modified>
</cp:coreProperties>
</file>