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 varScale="1">
        <p:scale>
          <a:sx n="48" d="100"/>
          <a:sy n="48" d="100"/>
        </p:scale>
        <p:origin x="1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0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6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0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7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9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9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0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8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3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30F64E-2E5C-40CF-BD53-5D4EDAB3DC3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95C2F70-C4E1-3760-0D50-53E5D569A84B}"/>
              </a:ext>
            </a:extLst>
          </p:cNvPr>
          <p:cNvGrpSpPr/>
          <p:nvPr/>
        </p:nvGrpSpPr>
        <p:grpSpPr>
          <a:xfrm>
            <a:off x="0" y="1"/>
            <a:ext cx="24384000" cy="11949636"/>
            <a:chOff x="0" y="0"/>
            <a:chExt cx="12192000" cy="5974818"/>
          </a:xfrm>
        </p:grpSpPr>
        <p:pic>
          <p:nvPicPr>
            <p:cNvPr id="7" name="Picture 6" descr="A pencil sharpener with a pencil shavings&#10;&#10;Description automatically generated">
              <a:extLst>
                <a:ext uri="{FF2B5EF4-FFF2-40B4-BE49-F238E27FC236}">
                  <a16:creationId xmlns:a16="http://schemas.microsoft.com/office/drawing/2014/main" id="{4184A3D4-0312-DFAC-C130-A8381C9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6809" y="0"/>
              <a:ext cx="8478381" cy="423919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65D0F1-B517-DF8A-07D9-D46FD3510B60}"/>
                </a:ext>
              </a:extLst>
            </p:cNvPr>
            <p:cNvSpPr/>
            <p:nvPr/>
          </p:nvSpPr>
          <p:spPr>
            <a:xfrm>
              <a:off x="0" y="4528268"/>
              <a:ext cx="12192000" cy="1446550"/>
            </a:xfrm>
            <a:prstGeom prst="rect">
              <a:avLst/>
            </a:prstGeom>
            <a:noFill/>
          </p:spPr>
          <p:txBody>
            <a:bodyPr wrap="square" lIns="182880" tIns="91440" rIns="182880" bIns="91440">
              <a:spAutoFit/>
            </a:bodyPr>
            <a:lstStyle/>
            <a:p>
              <a:pPr algn="ctr"/>
              <a:r>
                <a:rPr lang="en-US" sz="17600" b="1" dirty="0" err="1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SkiaSharp</a:t>
              </a:r>
              <a:endParaRPr lang="en-US" sz="17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AC67F16-BDCA-B019-C743-33BE92CCD556}"/>
              </a:ext>
            </a:extLst>
          </p:cNvPr>
          <p:cNvSpPr/>
          <p:nvPr/>
        </p:nvSpPr>
        <p:spPr>
          <a:xfrm>
            <a:off x="1655380" y="-520261"/>
            <a:ext cx="21740648" cy="12817366"/>
          </a:xfrm>
          <a:prstGeom prst="rect">
            <a:avLst/>
          </a:prstGeom>
          <a:solidFill>
            <a:srgbClr val="F8F8F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2086608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Cascadia Code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Leibowitz</dc:creator>
  <cp:lastModifiedBy>Matthew Leibowitz</cp:lastModifiedBy>
  <cp:revision>7</cp:revision>
  <dcterms:created xsi:type="dcterms:W3CDTF">2024-10-29T08:55:06Z</dcterms:created>
  <dcterms:modified xsi:type="dcterms:W3CDTF">2024-10-30T07:54:40Z</dcterms:modified>
</cp:coreProperties>
</file>