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19" y="0"/>
            <a:ext cx="16956762" cy="8478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2213111" y="7214480"/>
            <a:ext cx="19957774" cy="5601533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algn="ctr"/>
            <a:r>
              <a: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Looking at </a:t>
            </a:r>
            <a:r>
              <a:rPr lang="en-US" sz="17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SkiaSharp</a:t>
            </a:r>
            <a:r>
              <a:rPr lang="en-US" sz="17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Issues</a:t>
            </a:r>
            <a:endParaRPr lang="en-US" sz="17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8</cp:revision>
  <dcterms:created xsi:type="dcterms:W3CDTF">2024-10-29T08:55:06Z</dcterms:created>
  <dcterms:modified xsi:type="dcterms:W3CDTF">2024-10-30T07:50:02Z</dcterms:modified>
</cp:coreProperties>
</file>