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48" d="100"/>
          <a:sy n="48" d="100"/>
        </p:scale>
        <p:origin x="1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7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9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3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ncil sharpener with a pencil shavings&#10;&#10;Description automatically generated">
            <a:extLst>
              <a:ext uri="{FF2B5EF4-FFF2-40B4-BE49-F238E27FC236}">
                <a16:creationId xmlns:a16="http://schemas.microsoft.com/office/drawing/2014/main" id="{4184A3D4-0312-DFAC-C130-A8381C937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19" y="0"/>
            <a:ext cx="16956762" cy="84783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65D0F1-B517-DF8A-07D9-D46FD3510B60}"/>
              </a:ext>
            </a:extLst>
          </p:cNvPr>
          <p:cNvSpPr/>
          <p:nvPr/>
        </p:nvSpPr>
        <p:spPr>
          <a:xfrm>
            <a:off x="2213111" y="7214480"/>
            <a:ext cx="19957774" cy="5601533"/>
          </a:xfrm>
          <a:prstGeom prst="rect">
            <a:avLst/>
          </a:prstGeom>
          <a:noFill/>
        </p:spPr>
        <p:txBody>
          <a:bodyPr wrap="square" lIns="182880" tIns="91440" rIns="182880" bIns="91440">
            <a:spAutoFit/>
          </a:bodyPr>
          <a:lstStyle/>
          <a:p>
            <a:pPr algn="ctr"/>
            <a:r>
              <a:rPr lang="en-US" sz="17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Updating the </a:t>
            </a:r>
            <a:r>
              <a:rPr lang="en-US" sz="17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skia</a:t>
            </a:r>
            <a:r>
              <a:rPr lang="en-US" sz="17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in </a:t>
            </a:r>
            <a:r>
              <a:rPr lang="en-US" sz="17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SkiaSharp</a:t>
            </a:r>
            <a:endParaRPr lang="en-US" sz="17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Code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Leibowitz</dc:creator>
  <cp:lastModifiedBy>Matthew Leibowitz</cp:lastModifiedBy>
  <cp:revision>7</cp:revision>
  <dcterms:created xsi:type="dcterms:W3CDTF">2024-10-29T08:55:06Z</dcterms:created>
  <dcterms:modified xsi:type="dcterms:W3CDTF">2024-10-30T07:49:17Z</dcterms:modified>
</cp:coreProperties>
</file>