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59" r:id="rId3"/>
    <p:sldId id="261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92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537E-4B8C-49C2-B98B-99DFECA36AA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C885-EC14-449F-9BD6-4C7557E1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0CB-01C5-A1F0-1B1C-D022ED42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6B02-1E22-516F-3DDC-9D66C01E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C996-A1EA-5610-04CF-C7B1D71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C18-6495-B19B-0DCF-2EFC403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888C-9617-F570-013D-728BCD4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E59-A943-8C25-BA35-3FCD59A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339E-6E76-9C80-7537-9E70E5C9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39D-ED80-1B73-3BAD-8554517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C3E1-4E9C-EEBB-0D3A-506EA83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1D78-547E-6BD8-19C7-3C4809F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EF394-DB33-F325-227E-886003F6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71E-AAD6-05AF-56C2-7B8992B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2F4-01C0-6CB2-0050-387453B2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893-6772-FED7-F90F-4785552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4A5E-735E-6DE6-DE37-0F14908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2CC-8774-B73F-F447-73608AF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CDE-4C4D-C655-AC46-261E98AC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233-D31B-E876-F6CA-0AE8E4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E17-D5A6-170B-40AE-BE809BA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4E71-9CC4-C3EC-8A89-5EEFE89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97EF-8E96-9644-39FC-FEF3031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218B-FC43-C71B-C629-D77F0AB3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142-63EA-231D-71FA-71BF6FCE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E15E-CBD5-049C-C5B5-2E29573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F0A8-3F7E-DAFC-8FF0-2D27F4F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5EF-AA6D-9E28-A542-25E076F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038-695D-4CE4-1555-640BFFA3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570D-E095-10A9-6DAA-EE6898DC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7FEF-7C67-8383-B061-4036BB1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2ACB-05BF-380C-D871-BCDED36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0F5-FB7C-BFE8-9B2A-FA38CB6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AE3-4649-0788-70BE-1BA053B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2A7C-0A7B-DEF5-5A83-7538AE2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B369-32A5-2E7A-1494-81704EEE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660D-76AD-D29E-5663-73BCF9B5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B574-37D7-37C9-9B8D-91E9D24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69C7-7660-AD09-48A6-434128F2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0D922-4C43-F05A-02E3-5803C0B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694F8-CA73-B3FE-2934-A5E339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504-8AA7-7DE3-6477-FF74CA3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E6D0D-D28E-E4C7-1F1D-1FDEB7FA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461B-7B0D-C05E-43EC-949653C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12D0-8EA5-95E3-32C3-FF8E22B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F0DBA594-271F-E9AB-C863-479C8F6D0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D72-BAE2-1F99-08DB-6EAB254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655-3BE4-3332-0F0C-B10F0E5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88C9-45F0-D814-F114-8CCEE615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B7E-E8AE-6700-DD30-D00F8EE9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1C47-CA7C-DD0B-3F9D-DE33EA4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052C-8BE1-E867-D97A-8995C17E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199-288D-2F90-E4D0-60B6876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F09-29C7-8568-7820-CE18BCD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85E9-93BA-7B8A-B080-C8AE9C4A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78DE-132B-34CA-E041-3E8F5D5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8F4-6707-0EAC-51AC-D451A0D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E0D8-A561-0FCE-218A-7D9C417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4C6C-3B07-3A5F-B903-6FFC354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F87-F0F7-040E-C34E-FDB7BA0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69BF-42CE-08A3-6C97-83BEAC19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0E2-B61E-5573-5E51-DA055CBE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BE-EC81-E314-6257-58242F1E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03733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B474-E047-728F-DC87-237C4A802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717E8-E2A7-2671-78B0-CFF8A07F404A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8018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87E3-CF4E-4243-4FE0-E5B25C405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FB7140-21FB-C4FF-0096-8E5394962FFD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67027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617D-5534-9973-426F-949DCCC6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258B07-32EB-BDF6-BB4E-7DE6DDC352CD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8234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0461-D05F-0022-1CC5-489856D67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15A15B-6515-9BF0-7021-2BD659E64091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4026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6377-2DE0-A32A-80E0-619E05B5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F8A070-99AF-6EE3-E436-12EBD0461EF6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2859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2544-1609-A1D3-BDAA-0F22F284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CACF5-9A48-BFD3-1A6E-82959B137481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4059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1032-A62C-0A9B-8B5C-7E8C725A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09EC5E-6A52-098C-9476-D439D83622D6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4929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CE65-FB2D-423A-F0D3-3C0A078B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946A8-AA11-A50D-8B9E-7D3E91CC7B01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968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F299-8AE5-7355-5450-F76C6AB08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7C8156-6435-5218-B3F9-1E4C041B3ECE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9640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D3EA-01B8-AEEC-C239-ED43A075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B84C5D-1A57-4A3E-4B7B-9C1A1DE2C518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0966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2396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4EDC-606B-8252-1581-46D52C4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D91B5-65C6-14B2-43BA-D886E64B8A2E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9315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CDED-0211-1E57-E221-4DA0E541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E75F29-4B92-54A9-702C-5AAB919DA652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591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2197-6747-D5A5-02D2-5A30F779F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46A25C-9EC3-CDAC-087E-6B35D983280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5380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5E826-F123-4837-BBCC-06318106B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594430-6ACD-F54C-2267-EA221532CB4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8224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BA07-F7EE-A0A9-2106-412D337B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134477-63AD-8EDC-3E1C-821CCC2486C2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3139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24F3-0055-D82C-7C6D-131FBE60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E5E519-8606-9E17-99DF-EEBBB0A029A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73783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24F5-1607-5095-4110-29496123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81C4C0-D95F-37A8-914F-8D319452CF9C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33360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EC9BD-F7B9-7A76-FCC9-BB436C18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7A06C7-56F4-4533-4E89-FD994B6C8680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70147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FF9B-9355-5184-FC60-6D81EAC9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E8AD28-9AF1-BD34-F82F-4C909F1AFBD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3591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A6EA7-40F3-02BB-FEEA-75E54D49D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7ECB0F-FDF5-9DF0-0F39-F3B7FBE0650A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5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71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5874F-4516-BFD2-4263-E2E2B841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E9DE-EC83-C449-269C-74C289675131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6286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A7FCA-D11A-DBC8-F3B7-F0E9F7C3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608E28-FE7C-61FC-0078-82CF6FD4433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2694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89E3-3052-6F8A-4995-C0372856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8D988A-8B6B-CF18-4D9D-30B75FA8FBC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3872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89E3-3052-6F8A-4995-C0372856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8D988A-8B6B-CF18-4D9D-30B75FA8FBC5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NOW!</a:t>
            </a:r>
            <a:endParaRPr 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702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577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70356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1000A-6F0C-F48F-BA7B-E6346416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7B819F-B20F-BB2C-C2EE-36DB5282F100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3072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3D9A-CA61-249F-F99B-3BA174C9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ABF7D1-13FF-9569-47E9-874208558E83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898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8F64-6D90-6CAE-BAA3-9B4047F3D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38D9E-391A-9EB7-1EBC-825B8ABF2EE8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In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71265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5</cp:revision>
  <dcterms:created xsi:type="dcterms:W3CDTF">2024-10-29T08:55:06Z</dcterms:created>
  <dcterms:modified xsi:type="dcterms:W3CDTF">2024-10-29T09:37:04Z</dcterms:modified>
</cp:coreProperties>
</file>