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30CB-01C5-A1F0-1B1C-D022ED42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16B02-1E22-516F-3DDC-9D66C01E5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EC996-A1EA-5610-04CF-C7B1D71F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2C18-6495-B19B-0DCF-2EFC403E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888C-9617-F570-013D-728BCD42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8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4E59-A943-8C25-BA35-3FCD59A2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1339E-6E76-9C80-7537-9E70E5C9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F539D-ED80-1B73-3BAD-85545175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C3E1-4E9C-EEBB-0D3A-506EA834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91D78-547E-6BD8-19C7-3C4809FB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7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EF394-DB33-F325-227E-886003F6C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7171E-AAD6-05AF-56C2-7B8992B60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C2F4-01C0-6CB2-0050-387453B2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DB893-6772-FED7-F90F-47855529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14A5E-735E-6DE6-DE37-0F149083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F2CC-8774-B73F-F447-73608AF5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0CDE-4C4D-C655-AC46-261E98ACD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D6233-D31B-E876-F6CA-0AE8E4A1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C6E17-D5A6-170B-40AE-BE809BAE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64E71-9CC4-C3EC-8A89-5EEFE893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8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97EF-8E96-9644-39FC-FEF30316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5218B-FC43-C71B-C629-D77F0AB30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D9142-63EA-231D-71FA-71BF6FCE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5E15E-CBD5-049C-C5B5-2E295737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1F0A8-3F7E-DAFC-8FF0-2D27F4F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25EF-AA6D-9E28-A542-25E076FB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2038-695D-4CE4-1555-640BFFA3A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7570D-E095-10A9-6DAA-EE6898DCE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07FEF-7C67-8383-B061-4036BB1F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22ACB-05BF-380C-D871-BCDED361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910F5-FB7C-BFE8-9B2A-FA38CB6D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7AE3-4649-0788-70BE-1BA053B6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22A7C-0A7B-DEF5-5A83-7538AE2A9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DB369-32A5-2E7A-1494-81704EEE1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A660D-76AD-D29E-5663-73BCF9B59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1B574-37D7-37C9-9B8D-91E9D248D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B69C7-7660-AD09-48A6-434128F2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0D922-4C43-F05A-02E3-5803C0BA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694F8-CA73-B3FE-2934-A5E33992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5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504-8AA7-7DE3-6477-FF74CA36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E6D0D-D28E-E4C7-1F1D-1FDEB7FA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D461B-7B0D-C05E-43EC-949653C0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12D0-8EA5-95E3-32C3-FF8E22BB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9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7B84A-D444-615A-0EE3-817EA6D4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EF4FD-D432-FA79-AF96-FC4772D3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C7070-6E92-0B2F-3B26-00B63810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CD72-BAE2-1F99-08DB-6EAB254C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1655-3BE4-3332-0F0C-B10F0E57C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A88C9-45F0-D814-F114-8CCEE615A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3AB7E-E8AE-6700-DD30-D00F8EE9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1C47-CA7C-DD0B-3F9D-DE33EA4F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6052C-8BE1-E867-D97A-8995C17E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5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0199-288D-2F90-E4D0-60B68764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28F09-29C7-8568-7820-CE18BCD06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885E9-93BA-7B8A-B080-C8AE9C4A8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B78DE-132B-34CA-E041-3E8F5D50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B88F4-6707-0EAC-51AC-D451A0D3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DE0D8-A561-0FCE-218A-7D9C4179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6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14C6C-3B07-3A5F-B903-6FFC3545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7AF87-F0F7-040E-C34E-FDB7BA0CC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669BF-42CE-08A3-6C97-83BEAC190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70E2-B61E-5573-5E51-DA055CBE8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1A9BE-EC81-E314-6257-58242F1E2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ncil sharpener with a pencil shavings&#10;&#10;Description automatically generated">
            <a:extLst>
              <a:ext uri="{FF2B5EF4-FFF2-40B4-BE49-F238E27FC236}">
                <a16:creationId xmlns:a16="http://schemas.microsoft.com/office/drawing/2014/main" id="{4184A3D4-0312-DFAC-C130-A8381C937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09" y="0"/>
            <a:ext cx="8478381" cy="42391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65D0F1-B517-DF8A-07D9-D46FD3510B60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I’ll Be Back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8660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C1572E-D26B-85CF-41C0-6FED3D4FE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ncil sharpener with a pencil shavings&#10;&#10;Description automatically generated">
            <a:extLst>
              <a:ext uri="{FF2B5EF4-FFF2-40B4-BE49-F238E27FC236}">
                <a16:creationId xmlns:a16="http://schemas.microsoft.com/office/drawing/2014/main" id="{01EBF128-FD9B-79A7-B124-FF367ABA6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09" y="0"/>
            <a:ext cx="8478381" cy="42391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52F417-C9CB-4EC0-40E4-5DFACB6952F9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I’ll Be Back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319805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DAB735-B3BB-5071-BE2D-D1800913E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ncil sharpener with a pencil shavings&#10;&#10;Description automatically generated">
            <a:extLst>
              <a:ext uri="{FF2B5EF4-FFF2-40B4-BE49-F238E27FC236}">
                <a16:creationId xmlns:a16="http://schemas.microsoft.com/office/drawing/2014/main" id="{8645D5D0-3FC9-7DE1-DCC6-6AB9898EB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09" y="0"/>
            <a:ext cx="8478381" cy="42391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198AED-0BCC-3C28-F27F-6B4F44BFEEDA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I’ll Be Back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84431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18839-DC5F-34AE-9F54-B9F8211AA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ncil sharpener with a pencil shavings&#10;&#10;Description automatically generated">
            <a:extLst>
              <a:ext uri="{FF2B5EF4-FFF2-40B4-BE49-F238E27FC236}">
                <a16:creationId xmlns:a16="http://schemas.microsoft.com/office/drawing/2014/main" id="{76CD704D-4BB8-28FC-BD7B-B8BE1A020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09" y="0"/>
            <a:ext cx="8478381" cy="42391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A29FA1-63C1-F5C4-2B78-22B992D23FAB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I’ll Be Back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2396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Cascadia Code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Leibowitz</dc:creator>
  <cp:lastModifiedBy>Matthew Leibowitz</cp:lastModifiedBy>
  <cp:revision>4</cp:revision>
  <dcterms:created xsi:type="dcterms:W3CDTF">2024-10-29T08:55:06Z</dcterms:created>
  <dcterms:modified xsi:type="dcterms:W3CDTF">2024-10-29T09:50:27Z</dcterms:modified>
</cp:coreProperties>
</file>