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A0996-C84F-4F09-8C82-928C72CA710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CEF842F-B140-447C-9156-7EE5988BEE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Anyone can type on </a:t>
          </a:r>
          <a:r>
            <a:rPr lang="en-US" baseline="0"/>
            <a:t>a computer</a:t>
          </a:r>
          <a:endParaRPr lang="en-US" dirty="0"/>
        </a:p>
      </dgm:t>
    </dgm:pt>
    <dgm:pt modelId="{94D072A5-B3B5-4045-AF9B-3ACD341526B9}" type="parTrans" cxnId="{DDDB411D-8F70-467E-878E-CF0DC243CC20}">
      <dgm:prSet/>
      <dgm:spPr/>
      <dgm:t>
        <a:bodyPr/>
        <a:lstStyle/>
        <a:p>
          <a:endParaRPr lang="en-US"/>
        </a:p>
      </dgm:t>
    </dgm:pt>
    <dgm:pt modelId="{F084EA72-683A-4B95-BE5F-1909A3D6E182}" type="sibTrans" cxnId="{DDDB411D-8F70-467E-878E-CF0DC243CC20}">
      <dgm:prSet/>
      <dgm:spPr/>
      <dgm:t>
        <a:bodyPr/>
        <a:lstStyle/>
        <a:p>
          <a:endParaRPr lang="en-US"/>
        </a:p>
      </dgm:t>
    </dgm:pt>
    <dgm:pt modelId="{090E50E3-970C-42E8-A972-A32BC96E38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Anyone can create </a:t>
          </a:r>
          <a:r>
            <a:rPr lang="en-US" baseline="0"/>
            <a:t>an app</a:t>
          </a:r>
          <a:endParaRPr lang="en-US" dirty="0"/>
        </a:p>
      </dgm:t>
    </dgm:pt>
    <dgm:pt modelId="{D6FE1C37-A283-40FD-8DB9-250ECF71F0B8}" type="parTrans" cxnId="{3BBA5F66-B449-41C4-9029-FCF927B9A5AB}">
      <dgm:prSet/>
      <dgm:spPr/>
      <dgm:t>
        <a:bodyPr/>
        <a:lstStyle/>
        <a:p>
          <a:endParaRPr lang="en-US"/>
        </a:p>
      </dgm:t>
    </dgm:pt>
    <dgm:pt modelId="{BE4801BF-145D-44DE-9440-C01980433B54}" type="sibTrans" cxnId="{3BBA5F66-B449-41C4-9029-FCF927B9A5AB}">
      <dgm:prSet/>
      <dgm:spPr/>
      <dgm:t>
        <a:bodyPr/>
        <a:lstStyle/>
        <a:p>
          <a:endParaRPr lang="en-US"/>
        </a:p>
      </dgm:t>
    </dgm:pt>
    <dgm:pt modelId="{41EB93E1-42D4-40FC-A0DD-C42B1D7CAC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Anyone can make a useful app</a:t>
          </a:r>
          <a:endParaRPr lang="en-US" dirty="0"/>
        </a:p>
      </dgm:t>
    </dgm:pt>
    <dgm:pt modelId="{F647EE6D-99E9-4452-93C5-1C0FC7AD6D3B}" type="parTrans" cxnId="{39D9709D-E839-4F14-A310-DD3B7474DF86}">
      <dgm:prSet/>
      <dgm:spPr/>
      <dgm:t>
        <a:bodyPr/>
        <a:lstStyle/>
        <a:p>
          <a:endParaRPr lang="en-US"/>
        </a:p>
      </dgm:t>
    </dgm:pt>
    <dgm:pt modelId="{2A9B48B5-3097-4138-9BE3-0340A194A51B}" type="sibTrans" cxnId="{39D9709D-E839-4F14-A310-DD3B7474DF86}">
      <dgm:prSet/>
      <dgm:spPr/>
      <dgm:t>
        <a:bodyPr/>
        <a:lstStyle/>
        <a:p>
          <a:endParaRPr lang="en-US"/>
        </a:p>
      </dgm:t>
    </dgm:pt>
    <dgm:pt modelId="{A0FC32C7-DBF0-4B24-802C-78EBCC5D0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all it needs to do is something</a:t>
          </a:r>
          <a:endParaRPr lang="en-US"/>
        </a:p>
      </dgm:t>
    </dgm:pt>
    <dgm:pt modelId="{A1B9C644-FF55-4E0E-82C2-7A7E5B75A53B}" type="sibTrans" cxnId="{D2027D23-2138-48C2-B809-1539724FADD7}">
      <dgm:prSet/>
      <dgm:spPr/>
      <dgm:t>
        <a:bodyPr/>
        <a:lstStyle/>
        <a:p>
          <a:endParaRPr lang="en-US"/>
        </a:p>
      </dgm:t>
    </dgm:pt>
    <dgm:pt modelId="{25D128EE-95F2-4D91-ACD1-EF7A0CB8E429}" type="parTrans" cxnId="{D2027D23-2138-48C2-B809-1539724FADD7}">
      <dgm:prSet/>
      <dgm:spPr/>
      <dgm:t>
        <a:bodyPr/>
        <a:lstStyle/>
        <a:p>
          <a:endParaRPr lang="en-US"/>
        </a:p>
      </dgm:t>
    </dgm:pt>
    <dgm:pt modelId="{E26C71E4-CE55-4069-B4AD-F45A470EB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all you need is code – and sometimes not</a:t>
          </a:r>
          <a:endParaRPr lang="en-US" dirty="0"/>
        </a:p>
      </dgm:t>
    </dgm:pt>
    <dgm:pt modelId="{45AF00E4-A6B1-475D-8532-349529D543EB}" type="sibTrans" cxnId="{86C95CD5-530E-491F-8515-316BB3665449}">
      <dgm:prSet/>
      <dgm:spPr/>
      <dgm:t>
        <a:bodyPr/>
        <a:lstStyle/>
        <a:p>
          <a:endParaRPr lang="en-US"/>
        </a:p>
      </dgm:t>
    </dgm:pt>
    <dgm:pt modelId="{BDF34759-F47B-424A-8D76-828367EC0433}" type="parTrans" cxnId="{86C95CD5-530E-491F-8515-316BB3665449}">
      <dgm:prSet/>
      <dgm:spPr/>
      <dgm:t>
        <a:bodyPr/>
        <a:lstStyle/>
        <a:p>
          <a:endParaRPr lang="en-US"/>
        </a:p>
      </dgm:t>
    </dgm:pt>
    <dgm:pt modelId="{5EB68E2C-EBD1-4BA7-9F6F-918758F001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all you need is a keyboard</a:t>
          </a:r>
          <a:endParaRPr lang="en-US" dirty="0"/>
        </a:p>
      </dgm:t>
    </dgm:pt>
    <dgm:pt modelId="{4CAD8ECC-7A85-4C93-80AF-B943B9F4055B}" type="sibTrans" cxnId="{068B3D52-AD71-440A-9EB1-61CA800A8416}">
      <dgm:prSet/>
      <dgm:spPr/>
      <dgm:t>
        <a:bodyPr/>
        <a:lstStyle/>
        <a:p>
          <a:endParaRPr lang="en-US"/>
        </a:p>
      </dgm:t>
    </dgm:pt>
    <dgm:pt modelId="{F4FF213C-2738-4710-ADA0-F58E9E23B7A2}" type="parTrans" cxnId="{068B3D52-AD71-440A-9EB1-61CA800A8416}">
      <dgm:prSet/>
      <dgm:spPr/>
      <dgm:t>
        <a:bodyPr/>
        <a:lstStyle/>
        <a:p>
          <a:endParaRPr lang="en-US"/>
        </a:p>
      </dgm:t>
    </dgm:pt>
    <dgm:pt modelId="{8C54CB7E-6004-4DFC-BA79-B1CC4E210136}" type="pres">
      <dgm:prSet presAssocID="{D19A0996-C84F-4F09-8C82-928C72CA7102}" presName="root" presStyleCnt="0">
        <dgm:presLayoutVars>
          <dgm:dir/>
          <dgm:resizeHandles val="exact"/>
        </dgm:presLayoutVars>
      </dgm:prSet>
      <dgm:spPr/>
    </dgm:pt>
    <dgm:pt modelId="{CFD2B935-3C48-4F0E-8086-1F3CE502924B}" type="pres">
      <dgm:prSet presAssocID="{4CEF842F-B140-447C-9156-7EE5988BEE81}" presName="compNode" presStyleCnt="0"/>
      <dgm:spPr/>
    </dgm:pt>
    <dgm:pt modelId="{EE64FF0B-5224-4571-B032-A377C306A450}" type="pres">
      <dgm:prSet presAssocID="{4CEF842F-B140-447C-9156-7EE5988BEE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1FA4F1F-AA20-45F1-BF8A-4D6B567328F3}" type="pres">
      <dgm:prSet presAssocID="{4CEF842F-B140-447C-9156-7EE5988BEE81}" presName="iconSpace" presStyleCnt="0"/>
      <dgm:spPr/>
    </dgm:pt>
    <dgm:pt modelId="{2CB49DCC-61A3-4ADD-A7FE-5350052C0FAD}" type="pres">
      <dgm:prSet presAssocID="{4CEF842F-B140-447C-9156-7EE5988BEE81}" presName="parTx" presStyleLbl="revTx" presStyleIdx="0" presStyleCnt="6">
        <dgm:presLayoutVars>
          <dgm:chMax val="0"/>
          <dgm:chPref val="0"/>
        </dgm:presLayoutVars>
      </dgm:prSet>
      <dgm:spPr/>
    </dgm:pt>
    <dgm:pt modelId="{AD63D8F5-B992-4812-A720-4F599114A6A5}" type="pres">
      <dgm:prSet presAssocID="{4CEF842F-B140-447C-9156-7EE5988BEE81}" presName="txSpace" presStyleCnt="0"/>
      <dgm:spPr/>
    </dgm:pt>
    <dgm:pt modelId="{A0547E22-7553-494F-8F26-096623ABAF3C}" type="pres">
      <dgm:prSet presAssocID="{4CEF842F-B140-447C-9156-7EE5988BEE81}" presName="desTx" presStyleLbl="revTx" presStyleIdx="1" presStyleCnt="6">
        <dgm:presLayoutVars/>
      </dgm:prSet>
      <dgm:spPr/>
    </dgm:pt>
    <dgm:pt modelId="{ABD39955-54FE-4452-8F3E-A9D564CC4F2A}" type="pres">
      <dgm:prSet presAssocID="{F084EA72-683A-4B95-BE5F-1909A3D6E182}" presName="sibTrans" presStyleCnt="0"/>
      <dgm:spPr/>
    </dgm:pt>
    <dgm:pt modelId="{E7DABB0E-75D8-4E3C-99C0-1F27785EF5C0}" type="pres">
      <dgm:prSet presAssocID="{090E50E3-970C-42E8-A972-A32BC96E3891}" presName="compNode" presStyleCnt="0"/>
      <dgm:spPr/>
    </dgm:pt>
    <dgm:pt modelId="{2DEA5E3B-FE34-4CEB-BD8B-C2F061E7A83E}" type="pres">
      <dgm:prSet presAssocID="{090E50E3-970C-42E8-A972-A32BC96E38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5E1F998-229C-4735-98B3-40E230D61C16}" type="pres">
      <dgm:prSet presAssocID="{090E50E3-970C-42E8-A972-A32BC96E3891}" presName="iconSpace" presStyleCnt="0"/>
      <dgm:spPr/>
    </dgm:pt>
    <dgm:pt modelId="{9A1FC2A9-A4EF-4A3C-9661-A558AB48E0A4}" type="pres">
      <dgm:prSet presAssocID="{090E50E3-970C-42E8-A972-A32BC96E3891}" presName="parTx" presStyleLbl="revTx" presStyleIdx="2" presStyleCnt="6">
        <dgm:presLayoutVars>
          <dgm:chMax val="0"/>
          <dgm:chPref val="0"/>
        </dgm:presLayoutVars>
      </dgm:prSet>
      <dgm:spPr/>
    </dgm:pt>
    <dgm:pt modelId="{6F7EC3FC-1AF3-427F-B410-D69C52ADB59B}" type="pres">
      <dgm:prSet presAssocID="{090E50E3-970C-42E8-A972-A32BC96E3891}" presName="txSpace" presStyleCnt="0"/>
      <dgm:spPr/>
    </dgm:pt>
    <dgm:pt modelId="{EC47E1E3-EFE8-4834-8ADC-34809DCFAC15}" type="pres">
      <dgm:prSet presAssocID="{090E50E3-970C-42E8-A972-A32BC96E3891}" presName="desTx" presStyleLbl="revTx" presStyleIdx="3" presStyleCnt="6">
        <dgm:presLayoutVars/>
      </dgm:prSet>
      <dgm:spPr/>
    </dgm:pt>
    <dgm:pt modelId="{F218D735-8B5A-47AB-9A55-64427E26FE03}" type="pres">
      <dgm:prSet presAssocID="{BE4801BF-145D-44DE-9440-C01980433B54}" presName="sibTrans" presStyleCnt="0"/>
      <dgm:spPr/>
    </dgm:pt>
    <dgm:pt modelId="{9E5646F1-5E39-45B5-A93E-4FEE28F74CCC}" type="pres">
      <dgm:prSet presAssocID="{41EB93E1-42D4-40FC-A0DD-C42B1D7CAC6B}" presName="compNode" presStyleCnt="0"/>
      <dgm:spPr/>
    </dgm:pt>
    <dgm:pt modelId="{7AD5383C-0289-4F20-8073-AC4243A959E1}" type="pres">
      <dgm:prSet presAssocID="{41EB93E1-42D4-40FC-A0DD-C42B1D7CAC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B4FF55A-9001-4F30-A6FE-4DA520F17296}" type="pres">
      <dgm:prSet presAssocID="{41EB93E1-42D4-40FC-A0DD-C42B1D7CAC6B}" presName="iconSpace" presStyleCnt="0"/>
      <dgm:spPr/>
    </dgm:pt>
    <dgm:pt modelId="{5EB40D03-B784-4618-87F3-7A5D7CBB8742}" type="pres">
      <dgm:prSet presAssocID="{41EB93E1-42D4-40FC-A0DD-C42B1D7CAC6B}" presName="parTx" presStyleLbl="revTx" presStyleIdx="4" presStyleCnt="6">
        <dgm:presLayoutVars>
          <dgm:chMax val="0"/>
          <dgm:chPref val="0"/>
        </dgm:presLayoutVars>
      </dgm:prSet>
      <dgm:spPr/>
    </dgm:pt>
    <dgm:pt modelId="{CACA9A42-7102-49B5-9E33-57B8D0D47AB6}" type="pres">
      <dgm:prSet presAssocID="{41EB93E1-42D4-40FC-A0DD-C42B1D7CAC6B}" presName="txSpace" presStyleCnt="0"/>
      <dgm:spPr/>
    </dgm:pt>
    <dgm:pt modelId="{7AB6659E-5037-453A-A6A1-ADF0864B7BF8}" type="pres">
      <dgm:prSet presAssocID="{41EB93E1-42D4-40FC-A0DD-C42B1D7CAC6B}" presName="desTx" presStyleLbl="revTx" presStyleIdx="5" presStyleCnt="6">
        <dgm:presLayoutVars/>
      </dgm:prSet>
      <dgm:spPr/>
    </dgm:pt>
  </dgm:ptLst>
  <dgm:cxnLst>
    <dgm:cxn modelId="{DDDB411D-8F70-467E-878E-CF0DC243CC20}" srcId="{D19A0996-C84F-4F09-8C82-928C72CA7102}" destId="{4CEF842F-B140-447C-9156-7EE5988BEE81}" srcOrd="0" destOrd="0" parTransId="{94D072A5-B3B5-4045-AF9B-3ACD341526B9}" sibTransId="{F084EA72-683A-4B95-BE5F-1909A3D6E182}"/>
    <dgm:cxn modelId="{D2027D23-2138-48C2-B809-1539724FADD7}" srcId="{41EB93E1-42D4-40FC-A0DD-C42B1D7CAC6B}" destId="{A0FC32C7-DBF0-4B24-802C-78EBCC5D01E1}" srcOrd="0" destOrd="0" parTransId="{25D128EE-95F2-4D91-ACD1-EF7A0CB8E429}" sibTransId="{A1B9C644-FF55-4E0E-82C2-7A7E5B75A53B}"/>
    <dgm:cxn modelId="{A887A434-905C-4E76-9CF1-F7906F829577}" type="presOf" srcId="{4CEF842F-B140-447C-9156-7EE5988BEE81}" destId="{2CB49DCC-61A3-4ADD-A7FE-5350052C0FAD}" srcOrd="0" destOrd="0" presId="urn:microsoft.com/office/officeart/2018/5/layout/CenteredIconLabelDescriptionList"/>
    <dgm:cxn modelId="{3BBA5F66-B449-41C4-9029-FCF927B9A5AB}" srcId="{D19A0996-C84F-4F09-8C82-928C72CA7102}" destId="{090E50E3-970C-42E8-A972-A32BC96E3891}" srcOrd="1" destOrd="0" parTransId="{D6FE1C37-A283-40FD-8DB9-250ECF71F0B8}" sibTransId="{BE4801BF-145D-44DE-9440-C01980433B54}"/>
    <dgm:cxn modelId="{068B3D52-AD71-440A-9EB1-61CA800A8416}" srcId="{4CEF842F-B140-447C-9156-7EE5988BEE81}" destId="{5EB68E2C-EBD1-4BA7-9F6F-918758F00161}" srcOrd="0" destOrd="0" parTransId="{F4FF213C-2738-4710-ADA0-F58E9E23B7A2}" sibTransId="{4CAD8ECC-7A85-4C93-80AF-B943B9F4055B}"/>
    <dgm:cxn modelId="{6649ED91-E5F2-4379-BAA0-DFFD04041F12}" type="presOf" srcId="{D19A0996-C84F-4F09-8C82-928C72CA7102}" destId="{8C54CB7E-6004-4DFC-BA79-B1CC4E210136}" srcOrd="0" destOrd="0" presId="urn:microsoft.com/office/officeart/2018/5/layout/CenteredIconLabelDescriptionList"/>
    <dgm:cxn modelId="{39D9709D-E839-4F14-A310-DD3B7474DF86}" srcId="{D19A0996-C84F-4F09-8C82-928C72CA7102}" destId="{41EB93E1-42D4-40FC-A0DD-C42B1D7CAC6B}" srcOrd="2" destOrd="0" parTransId="{F647EE6D-99E9-4452-93C5-1C0FC7AD6D3B}" sibTransId="{2A9B48B5-3097-4138-9BE3-0340A194A51B}"/>
    <dgm:cxn modelId="{141E7B9F-A831-48E4-892C-73A6D1C05E6E}" type="presOf" srcId="{A0FC32C7-DBF0-4B24-802C-78EBCC5D01E1}" destId="{7AB6659E-5037-453A-A6A1-ADF0864B7BF8}" srcOrd="0" destOrd="0" presId="urn:microsoft.com/office/officeart/2018/5/layout/CenteredIconLabelDescriptionList"/>
    <dgm:cxn modelId="{60ADDEA1-F643-41FB-ADD5-0DC942D25C49}" type="presOf" srcId="{E26C71E4-CE55-4069-B4AD-F45A470EB7DC}" destId="{EC47E1E3-EFE8-4834-8ADC-34809DCFAC15}" srcOrd="0" destOrd="0" presId="urn:microsoft.com/office/officeart/2018/5/layout/CenteredIconLabelDescriptionList"/>
    <dgm:cxn modelId="{81AD3BB0-F5E6-4232-B3D4-9A2951AA6D7E}" type="presOf" srcId="{5EB68E2C-EBD1-4BA7-9F6F-918758F00161}" destId="{A0547E22-7553-494F-8F26-096623ABAF3C}" srcOrd="0" destOrd="0" presId="urn:microsoft.com/office/officeart/2018/5/layout/CenteredIconLabelDescriptionList"/>
    <dgm:cxn modelId="{B1D9CBD2-7E82-45F0-8BCD-3EFD2E837885}" type="presOf" srcId="{090E50E3-970C-42E8-A972-A32BC96E3891}" destId="{9A1FC2A9-A4EF-4A3C-9661-A558AB48E0A4}" srcOrd="0" destOrd="0" presId="urn:microsoft.com/office/officeart/2018/5/layout/CenteredIconLabelDescriptionList"/>
    <dgm:cxn modelId="{86C95CD5-530E-491F-8515-316BB3665449}" srcId="{090E50E3-970C-42E8-A972-A32BC96E3891}" destId="{E26C71E4-CE55-4069-B4AD-F45A470EB7DC}" srcOrd="0" destOrd="0" parTransId="{BDF34759-F47B-424A-8D76-828367EC0433}" sibTransId="{45AF00E4-A6B1-475D-8532-349529D543EB}"/>
    <dgm:cxn modelId="{0763EED7-7DE7-42E9-9C19-0F5D4DB9A607}" type="presOf" srcId="{41EB93E1-42D4-40FC-A0DD-C42B1D7CAC6B}" destId="{5EB40D03-B784-4618-87F3-7A5D7CBB8742}" srcOrd="0" destOrd="0" presId="urn:microsoft.com/office/officeart/2018/5/layout/CenteredIconLabelDescriptionList"/>
    <dgm:cxn modelId="{38771580-E850-417E-B785-347E36D11049}" type="presParOf" srcId="{8C54CB7E-6004-4DFC-BA79-B1CC4E210136}" destId="{CFD2B935-3C48-4F0E-8086-1F3CE502924B}" srcOrd="0" destOrd="0" presId="urn:microsoft.com/office/officeart/2018/5/layout/CenteredIconLabelDescriptionList"/>
    <dgm:cxn modelId="{A4455323-282D-4302-B318-F1D7B2C6A73A}" type="presParOf" srcId="{CFD2B935-3C48-4F0E-8086-1F3CE502924B}" destId="{EE64FF0B-5224-4571-B032-A377C306A450}" srcOrd="0" destOrd="0" presId="urn:microsoft.com/office/officeart/2018/5/layout/CenteredIconLabelDescriptionList"/>
    <dgm:cxn modelId="{47E8D79C-2D86-4E43-B50D-ABFB8336524A}" type="presParOf" srcId="{CFD2B935-3C48-4F0E-8086-1F3CE502924B}" destId="{81FA4F1F-AA20-45F1-BF8A-4D6B567328F3}" srcOrd="1" destOrd="0" presId="urn:microsoft.com/office/officeart/2018/5/layout/CenteredIconLabelDescriptionList"/>
    <dgm:cxn modelId="{9AB09803-2B49-4C85-B3D1-CB8179D44802}" type="presParOf" srcId="{CFD2B935-3C48-4F0E-8086-1F3CE502924B}" destId="{2CB49DCC-61A3-4ADD-A7FE-5350052C0FAD}" srcOrd="2" destOrd="0" presId="urn:microsoft.com/office/officeart/2018/5/layout/CenteredIconLabelDescriptionList"/>
    <dgm:cxn modelId="{A313B22E-B41C-42FC-A4F7-40E39B119310}" type="presParOf" srcId="{CFD2B935-3C48-4F0E-8086-1F3CE502924B}" destId="{AD63D8F5-B992-4812-A720-4F599114A6A5}" srcOrd="3" destOrd="0" presId="urn:microsoft.com/office/officeart/2018/5/layout/CenteredIconLabelDescriptionList"/>
    <dgm:cxn modelId="{60ACD4E9-80C8-4D86-997D-352C896BB3E9}" type="presParOf" srcId="{CFD2B935-3C48-4F0E-8086-1F3CE502924B}" destId="{A0547E22-7553-494F-8F26-096623ABAF3C}" srcOrd="4" destOrd="0" presId="urn:microsoft.com/office/officeart/2018/5/layout/CenteredIconLabelDescriptionList"/>
    <dgm:cxn modelId="{95167615-F08D-4444-96F3-0391D57D3B68}" type="presParOf" srcId="{8C54CB7E-6004-4DFC-BA79-B1CC4E210136}" destId="{ABD39955-54FE-4452-8F3E-A9D564CC4F2A}" srcOrd="1" destOrd="0" presId="urn:microsoft.com/office/officeart/2018/5/layout/CenteredIconLabelDescriptionList"/>
    <dgm:cxn modelId="{79F871EA-6601-410E-BB0E-80822FC618A5}" type="presParOf" srcId="{8C54CB7E-6004-4DFC-BA79-B1CC4E210136}" destId="{E7DABB0E-75D8-4E3C-99C0-1F27785EF5C0}" srcOrd="2" destOrd="0" presId="urn:microsoft.com/office/officeart/2018/5/layout/CenteredIconLabelDescriptionList"/>
    <dgm:cxn modelId="{8936EEC6-482F-428B-BA6A-6BF0C8475AF3}" type="presParOf" srcId="{E7DABB0E-75D8-4E3C-99C0-1F27785EF5C0}" destId="{2DEA5E3B-FE34-4CEB-BD8B-C2F061E7A83E}" srcOrd="0" destOrd="0" presId="urn:microsoft.com/office/officeart/2018/5/layout/CenteredIconLabelDescriptionList"/>
    <dgm:cxn modelId="{DD203914-8386-4AF5-BD27-7D6FF649C2F4}" type="presParOf" srcId="{E7DABB0E-75D8-4E3C-99C0-1F27785EF5C0}" destId="{E5E1F998-229C-4735-98B3-40E230D61C16}" srcOrd="1" destOrd="0" presId="urn:microsoft.com/office/officeart/2018/5/layout/CenteredIconLabelDescriptionList"/>
    <dgm:cxn modelId="{B055A47B-345D-493C-99CA-96D77D8037A2}" type="presParOf" srcId="{E7DABB0E-75D8-4E3C-99C0-1F27785EF5C0}" destId="{9A1FC2A9-A4EF-4A3C-9661-A558AB48E0A4}" srcOrd="2" destOrd="0" presId="urn:microsoft.com/office/officeart/2018/5/layout/CenteredIconLabelDescriptionList"/>
    <dgm:cxn modelId="{20B1E821-611D-4C74-A94E-0D2300F2AC74}" type="presParOf" srcId="{E7DABB0E-75D8-4E3C-99C0-1F27785EF5C0}" destId="{6F7EC3FC-1AF3-427F-B410-D69C52ADB59B}" srcOrd="3" destOrd="0" presId="urn:microsoft.com/office/officeart/2018/5/layout/CenteredIconLabelDescriptionList"/>
    <dgm:cxn modelId="{01C1C74F-00B3-42A2-A35C-65286B2768B6}" type="presParOf" srcId="{E7DABB0E-75D8-4E3C-99C0-1F27785EF5C0}" destId="{EC47E1E3-EFE8-4834-8ADC-34809DCFAC15}" srcOrd="4" destOrd="0" presId="urn:microsoft.com/office/officeart/2018/5/layout/CenteredIconLabelDescriptionList"/>
    <dgm:cxn modelId="{A2C99017-48DB-497A-A59C-97536AE430D4}" type="presParOf" srcId="{8C54CB7E-6004-4DFC-BA79-B1CC4E210136}" destId="{F218D735-8B5A-47AB-9A55-64427E26FE03}" srcOrd="3" destOrd="0" presId="urn:microsoft.com/office/officeart/2018/5/layout/CenteredIconLabelDescriptionList"/>
    <dgm:cxn modelId="{2EB6EF40-41FC-49DE-8685-B1C94A6FA91D}" type="presParOf" srcId="{8C54CB7E-6004-4DFC-BA79-B1CC4E210136}" destId="{9E5646F1-5E39-45B5-A93E-4FEE28F74CCC}" srcOrd="4" destOrd="0" presId="urn:microsoft.com/office/officeart/2018/5/layout/CenteredIconLabelDescriptionList"/>
    <dgm:cxn modelId="{56B1B060-035B-4C1D-83D2-F906DEB0E5D0}" type="presParOf" srcId="{9E5646F1-5E39-45B5-A93E-4FEE28F74CCC}" destId="{7AD5383C-0289-4F20-8073-AC4243A959E1}" srcOrd="0" destOrd="0" presId="urn:microsoft.com/office/officeart/2018/5/layout/CenteredIconLabelDescriptionList"/>
    <dgm:cxn modelId="{60572415-D480-4137-9039-AAD68BC14EAB}" type="presParOf" srcId="{9E5646F1-5E39-45B5-A93E-4FEE28F74CCC}" destId="{CB4FF55A-9001-4F30-A6FE-4DA520F17296}" srcOrd="1" destOrd="0" presId="urn:microsoft.com/office/officeart/2018/5/layout/CenteredIconLabelDescriptionList"/>
    <dgm:cxn modelId="{7F9F2FEB-B738-4FAF-95FF-DA9657C14E18}" type="presParOf" srcId="{9E5646F1-5E39-45B5-A93E-4FEE28F74CCC}" destId="{5EB40D03-B784-4618-87F3-7A5D7CBB8742}" srcOrd="2" destOrd="0" presId="urn:microsoft.com/office/officeart/2018/5/layout/CenteredIconLabelDescriptionList"/>
    <dgm:cxn modelId="{AF553573-036B-4A01-AB11-DB3F2C368757}" type="presParOf" srcId="{9E5646F1-5E39-45B5-A93E-4FEE28F74CCC}" destId="{CACA9A42-7102-49B5-9E33-57B8D0D47AB6}" srcOrd="3" destOrd="0" presId="urn:microsoft.com/office/officeart/2018/5/layout/CenteredIconLabelDescriptionList"/>
    <dgm:cxn modelId="{2891DBDC-DD43-4634-A428-FE5C89F14105}" type="presParOf" srcId="{9E5646F1-5E39-45B5-A93E-4FEE28F74CCC}" destId="{7AB6659E-5037-453A-A6A1-ADF0864B7BF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E5A1F-AA5B-44DF-BEBB-BF5A7E67CA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7694B6-EDC5-40FD-BBD9-0478C48DB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/>
            <a:t>Software lives forever</a:t>
          </a:r>
        </a:p>
        <a:p>
          <a:pPr>
            <a:lnSpc>
              <a:spcPct val="100000"/>
            </a:lnSpc>
          </a:pPr>
          <a:r>
            <a:rPr lang="en-US" baseline="0" dirty="0"/>
            <a:t>Code like you are going to be working on it forever</a:t>
          </a:r>
          <a:endParaRPr lang="en-US" dirty="0"/>
        </a:p>
      </dgm:t>
    </dgm:pt>
    <dgm:pt modelId="{564CB810-FA6F-4248-8BA2-3AE89FACC74B}" type="parTrans" cxnId="{1C67E597-A88F-4EDC-8E4D-B8E37F172784}">
      <dgm:prSet/>
      <dgm:spPr/>
      <dgm:t>
        <a:bodyPr/>
        <a:lstStyle/>
        <a:p>
          <a:endParaRPr lang="en-US"/>
        </a:p>
      </dgm:t>
    </dgm:pt>
    <dgm:pt modelId="{CA3F6F2B-6401-484C-8656-16EACB6FC4A9}" type="sibTrans" cxnId="{1C67E597-A88F-4EDC-8E4D-B8E37F1727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A3BFC8-D349-4C81-B012-13E28E6F2A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/>
            <a:t>Software is built by teams </a:t>
          </a:r>
        </a:p>
        <a:p>
          <a:pPr>
            <a:lnSpc>
              <a:spcPct val="100000"/>
            </a:lnSpc>
          </a:pPr>
          <a:r>
            <a:rPr lang="en-US" baseline="0" dirty="0"/>
            <a:t>Code as a team player</a:t>
          </a:r>
          <a:endParaRPr lang="en-US" dirty="0"/>
        </a:p>
      </dgm:t>
    </dgm:pt>
    <dgm:pt modelId="{1B515980-4FBA-41C5-A20E-4C3C763B2AD8}" type="parTrans" cxnId="{D5DB33B6-A9E8-4D81-9B90-55CCF147BCEB}">
      <dgm:prSet/>
      <dgm:spPr/>
      <dgm:t>
        <a:bodyPr/>
        <a:lstStyle/>
        <a:p>
          <a:endParaRPr lang="en-US"/>
        </a:p>
      </dgm:t>
    </dgm:pt>
    <dgm:pt modelId="{7D26FE25-A427-45AE-9601-AF8B02C653B2}" type="sibTrans" cxnId="{D5DB33B6-A9E8-4D81-9B90-55CCF147BC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82AD9D-AF9E-404A-9999-950C1A5097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/>
            <a:t>Software always has bugs </a:t>
          </a:r>
        </a:p>
        <a:p>
          <a:pPr>
            <a:lnSpc>
              <a:spcPct val="100000"/>
            </a:lnSpc>
          </a:pPr>
          <a:r>
            <a:rPr lang="en-US" baseline="0" dirty="0"/>
            <a:t>Code in a way that is testable</a:t>
          </a:r>
          <a:endParaRPr lang="en-US" dirty="0"/>
        </a:p>
      </dgm:t>
    </dgm:pt>
    <dgm:pt modelId="{EA007865-FFFE-4E80-93B6-B9C55FDB71D3}" type="parTrans" cxnId="{2E28082F-93C1-4B5E-AF01-CF76C0E3FF15}">
      <dgm:prSet/>
      <dgm:spPr/>
      <dgm:t>
        <a:bodyPr/>
        <a:lstStyle/>
        <a:p>
          <a:endParaRPr lang="en-US"/>
        </a:p>
      </dgm:t>
    </dgm:pt>
    <dgm:pt modelId="{3C115F49-3C4B-4397-A256-7B715D1DD50B}" type="sibTrans" cxnId="{2E28082F-93C1-4B5E-AF01-CF76C0E3FF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76B674-2E43-430D-B71F-2822AB9EF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/>
            <a:t>Software has users</a:t>
          </a:r>
        </a:p>
        <a:p>
          <a:pPr>
            <a:lnSpc>
              <a:spcPct val="100000"/>
            </a:lnSpc>
          </a:pPr>
          <a:r>
            <a:rPr lang="en-US" b="0" baseline="0" dirty="0"/>
            <a:t>C</a:t>
          </a:r>
          <a:r>
            <a:rPr lang="en-US" baseline="0" dirty="0"/>
            <a:t>ode in such a way that changes can be made</a:t>
          </a:r>
          <a:endParaRPr lang="en-US" dirty="0"/>
        </a:p>
      </dgm:t>
    </dgm:pt>
    <dgm:pt modelId="{39B8A16C-3890-4C07-AE63-D8D989318635}" type="parTrans" cxnId="{4B2A6A0D-01F6-434B-B2B0-FAB312EA1616}">
      <dgm:prSet/>
      <dgm:spPr/>
      <dgm:t>
        <a:bodyPr/>
        <a:lstStyle/>
        <a:p>
          <a:endParaRPr lang="en-US"/>
        </a:p>
      </dgm:t>
    </dgm:pt>
    <dgm:pt modelId="{D9877D9A-3D56-4F9E-8AF2-80B2F2A1D5B2}" type="sibTrans" cxnId="{4B2A6A0D-01F6-434B-B2B0-FAB312EA1616}">
      <dgm:prSet/>
      <dgm:spPr/>
      <dgm:t>
        <a:bodyPr/>
        <a:lstStyle/>
        <a:p>
          <a:endParaRPr lang="en-US"/>
        </a:p>
      </dgm:t>
    </dgm:pt>
    <dgm:pt modelId="{EC817DD5-3F59-4665-B58A-68B4B5F5AE2D}" type="pres">
      <dgm:prSet presAssocID="{9BEE5A1F-AA5B-44DF-BEBB-BF5A7E67CA19}" presName="root" presStyleCnt="0">
        <dgm:presLayoutVars>
          <dgm:dir/>
          <dgm:resizeHandles val="exact"/>
        </dgm:presLayoutVars>
      </dgm:prSet>
      <dgm:spPr/>
    </dgm:pt>
    <dgm:pt modelId="{CFBB7083-F8F5-4453-99BC-493699C44D0B}" type="pres">
      <dgm:prSet presAssocID="{9BEE5A1F-AA5B-44DF-BEBB-BF5A7E67CA19}" presName="container" presStyleCnt="0">
        <dgm:presLayoutVars>
          <dgm:dir/>
          <dgm:resizeHandles val="exact"/>
        </dgm:presLayoutVars>
      </dgm:prSet>
      <dgm:spPr/>
    </dgm:pt>
    <dgm:pt modelId="{38B00AAC-1DE1-4C7B-A5BC-D78B00287EC6}" type="pres">
      <dgm:prSet presAssocID="{217694B6-EDC5-40FD-BBD9-0478C48DB77A}" presName="compNode" presStyleCnt="0"/>
      <dgm:spPr/>
    </dgm:pt>
    <dgm:pt modelId="{7B64436E-BB2A-4208-B6C9-5C2F91FC9C94}" type="pres">
      <dgm:prSet presAssocID="{217694B6-EDC5-40FD-BBD9-0478C48DB77A}" presName="iconBgRect" presStyleLbl="bgShp" presStyleIdx="0" presStyleCnt="4"/>
      <dgm:spPr/>
    </dgm:pt>
    <dgm:pt modelId="{6FF95809-55CC-4D2C-831C-08A6E776D025}" type="pres">
      <dgm:prSet presAssocID="{217694B6-EDC5-40FD-BBD9-0478C48DB7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FCF2135B-33ED-4F24-99CD-F27FCCB5A1BF}" type="pres">
      <dgm:prSet presAssocID="{217694B6-EDC5-40FD-BBD9-0478C48DB77A}" presName="spaceRect" presStyleCnt="0"/>
      <dgm:spPr/>
    </dgm:pt>
    <dgm:pt modelId="{25ADD925-2B8E-46D8-BD06-468EA8315EB2}" type="pres">
      <dgm:prSet presAssocID="{217694B6-EDC5-40FD-BBD9-0478C48DB77A}" presName="textRect" presStyleLbl="revTx" presStyleIdx="0" presStyleCnt="4">
        <dgm:presLayoutVars>
          <dgm:chMax val="1"/>
          <dgm:chPref val="1"/>
        </dgm:presLayoutVars>
      </dgm:prSet>
      <dgm:spPr/>
    </dgm:pt>
    <dgm:pt modelId="{F8E786EC-8BC5-49A4-9289-30A19D3B8883}" type="pres">
      <dgm:prSet presAssocID="{CA3F6F2B-6401-484C-8656-16EACB6FC4A9}" presName="sibTrans" presStyleLbl="sibTrans2D1" presStyleIdx="0" presStyleCnt="0"/>
      <dgm:spPr/>
    </dgm:pt>
    <dgm:pt modelId="{897BC5F4-C634-4AA8-B97F-47397D9326CE}" type="pres">
      <dgm:prSet presAssocID="{C6A3BFC8-D349-4C81-B012-13E28E6F2ACB}" presName="compNode" presStyleCnt="0"/>
      <dgm:spPr/>
    </dgm:pt>
    <dgm:pt modelId="{DFD66581-7751-43BE-BD0F-E4CD9B810941}" type="pres">
      <dgm:prSet presAssocID="{C6A3BFC8-D349-4C81-B012-13E28E6F2ACB}" presName="iconBgRect" presStyleLbl="bgShp" presStyleIdx="1" presStyleCnt="4"/>
      <dgm:spPr/>
    </dgm:pt>
    <dgm:pt modelId="{2185E1C2-86F9-46C3-B87C-D240E3A13435}" type="pres">
      <dgm:prSet presAssocID="{C6A3BFC8-D349-4C81-B012-13E28E6F2A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C0418C0B-4974-4D6E-828D-4FEA7DF2A006}" type="pres">
      <dgm:prSet presAssocID="{C6A3BFC8-D349-4C81-B012-13E28E6F2ACB}" presName="spaceRect" presStyleCnt="0"/>
      <dgm:spPr/>
    </dgm:pt>
    <dgm:pt modelId="{6BA3E174-C38F-4530-A632-4B1E3E80E28B}" type="pres">
      <dgm:prSet presAssocID="{C6A3BFC8-D349-4C81-B012-13E28E6F2ACB}" presName="textRect" presStyleLbl="revTx" presStyleIdx="1" presStyleCnt="4">
        <dgm:presLayoutVars>
          <dgm:chMax val="1"/>
          <dgm:chPref val="1"/>
        </dgm:presLayoutVars>
      </dgm:prSet>
      <dgm:spPr/>
    </dgm:pt>
    <dgm:pt modelId="{6B8EAA0E-EA33-48B5-842C-8A9C6D7D510F}" type="pres">
      <dgm:prSet presAssocID="{7D26FE25-A427-45AE-9601-AF8B02C653B2}" presName="sibTrans" presStyleLbl="sibTrans2D1" presStyleIdx="0" presStyleCnt="0"/>
      <dgm:spPr/>
    </dgm:pt>
    <dgm:pt modelId="{4997BD40-D682-4426-83E2-D4845002B0A5}" type="pres">
      <dgm:prSet presAssocID="{4282AD9D-AF9E-404A-9999-950C1A50975A}" presName="compNode" presStyleCnt="0"/>
      <dgm:spPr/>
    </dgm:pt>
    <dgm:pt modelId="{441069CE-EE14-46EA-A5D6-FC658E78E94A}" type="pres">
      <dgm:prSet presAssocID="{4282AD9D-AF9E-404A-9999-950C1A50975A}" presName="iconBgRect" presStyleLbl="bgShp" presStyleIdx="2" presStyleCnt="4"/>
      <dgm:spPr/>
    </dgm:pt>
    <dgm:pt modelId="{CE1853AE-988A-4F39-9E77-1155BD3034A8}" type="pres">
      <dgm:prSet presAssocID="{4282AD9D-AF9E-404A-9999-950C1A5097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1C313948-D877-45D3-B312-ED8CDAC1CCE3}" type="pres">
      <dgm:prSet presAssocID="{4282AD9D-AF9E-404A-9999-950C1A50975A}" presName="spaceRect" presStyleCnt="0"/>
      <dgm:spPr/>
    </dgm:pt>
    <dgm:pt modelId="{D0710514-6BC6-452B-8D7D-6F0DB279E4F2}" type="pres">
      <dgm:prSet presAssocID="{4282AD9D-AF9E-404A-9999-950C1A50975A}" presName="textRect" presStyleLbl="revTx" presStyleIdx="2" presStyleCnt="4">
        <dgm:presLayoutVars>
          <dgm:chMax val="1"/>
          <dgm:chPref val="1"/>
        </dgm:presLayoutVars>
      </dgm:prSet>
      <dgm:spPr/>
    </dgm:pt>
    <dgm:pt modelId="{9E214CF8-FB85-45E3-A80B-4406B830E787}" type="pres">
      <dgm:prSet presAssocID="{3C115F49-3C4B-4397-A256-7B715D1DD50B}" presName="sibTrans" presStyleLbl="sibTrans2D1" presStyleIdx="0" presStyleCnt="0"/>
      <dgm:spPr/>
    </dgm:pt>
    <dgm:pt modelId="{2E487F66-A9BC-4D67-AB9E-7319B6C36E56}" type="pres">
      <dgm:prSet presAssocID="{5076B674-2E43-430D-B71F-2822AB9EFB06}" presName="compNode" presStyleCnt="0"/>
      <dgm:spPr/>
    </dgm:pt>
    <dgm:pt modelId="{13C08652-FE69-4D26-82C1-13CDC1E9698F}" type="pres">
      <dgm:prSet presAssocID="{5076B674-2E43-430D-B71F-2822AB9EFB06}" presName="iconBgRect" presStyleLbl="bgShp" presStyleIdx="3" presStyleCnt="4"/>
      <dgm:spPr/>
    </dgm:pt>
    <dgm:pt modelId="{5808C215-3275-4A4F-8D23-1BC7176D2C40}" type="pres">
      <dgm:prSet presAssocID="{5076B674-2E43-430D-B71F-2822AB9EFB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4820390-F674-4554-A04D-D856D17F84B3}" type="pres">
      <dgm:prSet presAssocID="{5076B674-2E43-430D-B71F-2822AB9EFB06}" presName="spaceRect" presStyleCnt="0"/>
      <dgm:spPr/>
    </dgm:pt>
    <dgm:pt modelId="{72F15D41-E23C-4C5C-B3DC-2E2C64CE4550}" type="pres">
      <dgm:prSet presAssocID="{5076B674-2E43-430D-B71F-2822AB9EFB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7E1E08-E53E-4B53-B7C6-C0A4DB685478}" type="presOf" srcId="{C6A3BFC8-D349-4C81-B012-13E28E6F2ACB}" destId="{6BA3E174-C38F-4530-A632-4B1E3E80E28B}" srcOrd="0" destOrd="0" presId="urn:microsoft.com/office/officeart/2018/2/layout/IconCircleList"/>
    <dgm:cxn modelId="{8D35E00B-D921-4589-9DE0-C96505579CB5}" type="presOf" srcId="{CA3F6F2B-6401-484C-8656-16EACB6FC4A9}" destId="{F8E786EC-8BC5-49A4-9289-30A19D3B8883}" srcOrd="0" destOrd="0" presId="urn:microsoft.com/office/officeart/2018/2/layout/IconCircleList"/>
    <dgm:cxn modelId="{4B2A6A0D-01F6-434B-B2B0-FAB312EA1616}" srcId="{9BEE5A1F-AA5B-44DF-BEBB-BF5A7E67CA19}" destId="{5076B674-2E43-430D-B71F-2822AB9EFB06}" srcOrd="3" destOrd="0" parTransId="{39B8A16C-3890-4C07-AE63-D8D989318635}" sibTransId="{D9877D9A-3D56-4F9E-8AF2-80B2F2A1D5B2}"/>
    <dgm:cxn modelId="{081A1010-AF1B-4047-8F39-08E6973ABB1E}" type="presOf" srcId="{5076B674-2E43-430D-B71F-2822AB9EFB06}" destId="{72F15D41-E23C-4C5C-B3DC-2E2C64CE4550}" srcOrd="0" destOrd="0" presId="urn:microsoft.com/office/officeart/2018/2/layout/IconCircleList"/>
    <dgm:cxn modelId="{2E28082F-93C1-4B5E-AF01-CF76C0E3FF15}" srcId="{9BEE5A1F-AA5B-44DF-BEBB-BF5A7E67CA19}" destId="{4282AD9D-AF9E-404A-9999-950C1A50975A}" srcOrd="2" destOrd="0" parTransId="{EA007865-FFFE-4E80-93B6-B9C55FDB71D3}" sibTransId="{3C115F49-3C4B-4397-A256-7B715D1DD50B}"/>
    <dgm:cxn modelId="{70148239-60F8-4B33-9530-D89F680BBAA0}" type="presOf" srcId="{4282AD9D-AF9E-404A-9999-950C1A50975A}" destId="{D0710514-6BC6-452B-8D7D-6F0DB279E4F2}" srcOrd="0" destOrd="0" presId="urn:microsoft.com/office/officeart/2018/2/layout/IconCircleList"/>
    <dgm:cxn modelId="{CDB12353-3099-4569-8B44-E7E1C0D480DC}" type="presOf" srcId="{7D26FE25-A427-45AE-9601-AF8B02C653B2}" destId="{6B8EAA0E-EA33-48B5-842C-8A9C6D7D510F}" srcOrd="0" destOrd="0" presId="urn:microsoft.com/office/officeart/2018/2/layout/IconCircleList"/>
    <dgm:cxn modelId="{1C67E597-A88F-4EDC-8E4D-B8E37F172784}" srcId="{9BEE5A1F-AA5B-44DF-BEBB-BF5A7E67CA19}" destId="{217694B6-EDC5-40FD-BBD9-0478C48DB77A}" srcOrd="0" destOrd="0" parTransId="{564CB810-FA6F-4248-8BA2-3AE89FACC74B}" sibTransId="{CA3F6F2B-6401-484C-8656-16EACB6FC4A9}"/>
    <dgm:cxn modelId="{D5DB33B6-A9E8-4D81-9B90-55CCF147BCEB}" srcId="{9BEE5A1F-AA5B-44DF-BEBB-BF5A7E67CA19}" destId="{C6A3BFC8-D349-4C81-B012-13E28E6F2ACB}" srcOrd="1" destOrd="0" parTransId="{1B515980-4FBA-41C5-A20E-4C3C763B2AD8}" sibTransId="{7D26FE25-A427-45AE-9601-AF8B02C653B2}"/>
    <dgm:cxn modelId="{4BCDFDBE-DC47-4A1C-8EC5-09DD71F40A8B}" type="presOf" srcId="{9BEE5A1F-AA5B-44DF-BEBB-BF5A7E67CA19}" destId="{EC817DD5-3F59-4665-B58A-68B4B5F5AE2D}" srcOrd="0" destOrd="0" presId="urn:microsoft.com/office/officeart/2018/2/layout/IconCircleList"/>
    <dgm:cxn modelId="{AA4867DA-60E8-4CC6-84DA-813903C58FA0}" type="presOf" srcId="{3C115F49-3C4B-4397-A256-7B715D1DD50B}" destId="{9E214CF8-FB85-45E3-A80B-4406B830E787}" srcOrd="0" destOrd="0" presId="urn:microsoft.com/office/officeart/2018/2/layout/IconCircleList"/>
    <dgm:cxn modelId="{5F19D8F2-3174-435F-96E1-D67ABFFF407B}" type="presOf" srcId="{217694B6-EDC5-40FD-BBD9-0478C48DB77A}" destId="{25ADD925-2B8E-46D8-BD06-468EA8315EB2}" srcOrd="0" destOrd="0" presId="urn:microsoft.com/office/officeart/2018/2/layout/IconCircleList"/>
    <dgm:cxn modelId="{C67E884E-C547-4FD4-BE01-6F30979A825D}" type="presParOf" srcId="{EC817DD5-3F59-4665-B58A-68B4B5F5AE2D}" destId="{CFBB7083-F8F5-4453-99BC-493699C44D0B}" srcOrd="0" destOrd="0" presId="urn:microsoft.com/office/officeart/2018/2/layout/IconCircleList"/>
    <dgm:cxn modelId="{3203B5A7-72B7-4AD7-A4E7-4835C16B7138}" type="presParOf" srcId="{CFBB7083-F8F5-4453-99BC-493699C44D0B}" destId="{38B00AAC-1DE1-4C7B-A5BC-D78B00287EC6}" srcOrd="0" destOrd="0" presId="urn:microsoft.com/office/officeart/2018/2/layout/IconCircleList"/>
    <dgm:cxn modelId="{DCC77ED9-9189-4132-81BD-02BDD1C3C524}" type="presParOf" srcId="{38B00AAC-1DE1-4C7B-A5BC-D78B00287EC6}" destId="{7B64436E-BB2A-4208-B6C9-5C2F91FC9C94}" srcOrd="0" destOrd="0" presId="urn:microsoft.com/office/officeart/2018/2/layout/IconCircleList"/>
    <dgm:cxn modelId="{3B898470-B532-4030-AB29-E99E61DA20E9}" type="presParOf" srcId="{38B00AAC-1DE1-4C7B-A5BC-D78B00287EC6}" destId="{6FF95809-55CC-4D2C-831C-08A6E776D025}" srcOrd="1" destOrd="0" presId="urn:microsoft.com/office/officeart/2018/2/layout/IconCircleList"/>
    <dgm:cxn modelId="{FD1FDA81-4402-4938-9A87-B6978F182A73}" type="presParOf" srcId="{38B00AAC-1DE1-4C7B-A5BC-D78B00287EC6}" destId="{FCF2135B-33ED-4F24-99CD-F27FCCB5A1BF}" srcOrd="2" destOrd="0" presId="urn:microsoft.com/office/officeart/2018/2/layout/IconCircleList"/>
    <dgm:cxn modelId="{50DF4931-BFC8-4C57-AAD7-0A6A1416E641}" type="presParOf" srcId="{38B00AAC-1DE1-4C7B-A5BC-D78B00287EC6}" destId="{25ADD925-2B8E-46D8-BD06-468EA8315EB2}" srcOrd="3" destOrd="0" presId="urn:microsoft.com/office/officeart/2018/2/layout/IconCircleList"/>
    <dgm:cxn modelId="{6FD8AF58-42B7-4A72-ACCF-288711EC2ABE}" type="presParOf" srcId="{CFBB7083-F8F5-4453-99BC-493699C44D0B}" destId="{F8E786EC-8BC5-49A4-9289-30A19D3B8883}" srcOrd="1" destOrd="0" presId="urn:microsoft.com/office/officeart/2018/2/layout/IconCircleList"/>
    <dgm:cxn modelId="{4751D38E-3E6D-446C-B866-AF2CA628F614}" type="presParOf" srcId="{CFBB7083-F8F5-4453-99BC-493699C44D0B}" destId="{897BC5F4-C634-4AA8-B97F-47397D9326CE}" srcOrd="2" destOrd="0" presId="urn:microsoft.com/office/officeart/2018/2/layout/IconCircleList"/>
    <dgm:cxn modelId="{BA0C1A19-4154-4985-96F7-540DB2301D90}" type="presParOf" srcId="{897BC5F4-C634-4AA8-B97F-47397D9326CE}" destId="{DFD66581-7751-43BE-BD0F-E4CD9B810941}" srcOrd="0" destOrd="0" presId="urn:microsoft.com/office/officeart/2018/2/layout/IconCircleList"/>
    <dgm:cxn modelId="{9B4D371A-CD05-459A-BD51-71FD16490091}" type="presParOf" srcId="{897BC5F4-C634-4AA8-B97F-47397D9326CE}" destId="{2185E1C2-86F9-46C3-B87C-D240E3A13435}" srcOrd="1" destOrd="0" presId="urn:microsoft.com/office/officeart/2018/2/layout/IconCircleList"/>
    <dgm:cxn modelId="{DA5FB570-DCEE-4018-AA1B-23E64C44A4D6}" type="presParOf" srcId="{897BC5F4-C634-4AA8-B97F-47397D9326CE}" destId="{C0418C0B-4974-4D6E-828D-4FEA7DF2A006}" srcOrd="2" destOrd="0" presId="urn:microsoft.com/office/officeart/2018/2/layout/IconCircleList"/>
    <dgm:cxn modelId="{9F18EBBA-26AA-42B1-9B99-884740586D87}" type="presParOf" srcId="{897BC5F4-C634-4AA8-B97F-47397D9326CE}" destId="{6BA3E174-C38F-4530-A632-4B1E3E80E28B}" srcOrd="3" destOrd="0" presId="urn:microsoft.com/office/officeart/2018/2/layout/IconCircleList"/>
    <dgm:cxn modelId="{0D213169-F708-4504-B409-156660F4C97D}" type="presParOf" srcId="{CFBB7083-F8F5-4453-99BC-493699C44D0B}" destId="{6B8EAA0E-EA33-48B5-842C-8A9C6D7D510F}" srcOrd="3" destOrd="0" presId="urn:microsoft.com/office/officeart/2018/2/layout/IconCircleList"/>
    <dgm:cxn modelId="{33EDC436-52CD-474F-9661-004EE32E9BE8}" type="presParOf" srcId="{CFBB7083-F8F5-4453-99BC-493699C44D0B}" destId="{4997BD40-D682-4426-83E2-D4845002B0A5}" srcOrd="4" destOrd="0" presId="urn:microsoft.com/office/officeart/2018/2/layout/IconCircleList"/>
    <dgm:cxn modelId="{DDED7B27-B094-4B1D-B569-C35AFBDFD074}" type="presParOf" srcId="{4997BD40-D682-4426-83E2-D4845002B0A5}" destId="{441069CE-EE14-46EA-A5D6-FC658E78E94A}" srcOrd="0" destOrd="0" presId="urn:microsoft.com/office/officeart/2018/2/layout/IconCircleList"/>
    <dgm:cxn modelId="{218D750A-E518-4323-B548-8C1B27CE3AA2}" type="presParOf" srcId="{4997BD40-D682-4426-83E2-D4845002B0A5}" destId="{CE1853AE-988A-4F39-9E77-1155BD3034A8}" srcOrd="1" destOrd="0" presId="urn:microsoft.com/office/officeart/2018/2/layout/IconCircleList"/>
    <dgm:cxn modelId="{0E6C4F6C-6A14-42DC-83A6-AE7678F5AD1F}" type="presParOf" srcId="{4997BD40-D682-4426-83E2-D4845002B0A5}" destId="{1C313948-D877-45D3-B312-ED8CDAC1CCE3}" srcOrd="2" destOrd="0" presId="urn:microsoft.com/office/officeart/2018/2/layout/IconCircleList"/>
    <dgm:cxn modelId="{323017EE-E469-4259-90FE-B96EA58A32A8}" type="presParOf" srcId="{4997BD40-D682-4426-83E2-D4845002B0A5}" destId="{D0710514-6BC6-452B-8D7D-6F0DB279E4F2}" srcOrd="3" destOrd="0" presId="urn:microsoft.com/office/officeart/2018/2/layout/IconCircleList"/>
    <dgm:cxn modelId="{B60BBF38-3675-48F5-A4F6-773688274502}" type="presParOf" srcId="{CFBB7083-F8F5-4453-99BC-493699C44D0B}" destId="{9E214CF8-FB85-45E3-A80B-4406B830E787}" srcOrd="5" destOrd="0" presId="urn:microsoft.com/office/officeart/2018/2/layout/IconCircleList"/>
    <dgm:cxn modelId="{E0EFA60A-45F1-4E2E-BBE7-7FC4B3F1A562}" type="presParOf" srcId="{CFBB7083-F8F5-4453-99BC-493699C44D0B}" destId="{2E487F66-A9BC-4D67-AB9E-7319B6C36E56}" srcOrd="6" destOrd="0" presId="urn:microsoft.com/office/officeart/2018/2/layout/IconCircleList"/>
    <dgm:cxn modelId="{259D9D34-612B-4115-A8F5-1980C7116BAA}" type="presParOf" srcId="{2E487F66-A9BC-4D67-AB9E-7319B6C36E56}" destId="{13C08652-FE69-4D26-82C1-13CDC1E9698F}" srcOrd="0" destOrd="0" presId="urn:microsoft.com/office/officeart/2018/2/layout/IconCircleList"/>
    <dgm:cxn modelId="{8C841D0B-F54E-4E71-BDBF-D7A790C5F7FC}" type="presParOf" srcId="{2E487F66-A9BC-4D67-AB9E-7319B6C36E56}" destId="{5808C215-3275-4A4F-8D23-1BC7176D2C40}" srcOrd="1" destOrd="0" presId="urn:microsoft.com/office/officeart/2018/2/layout/IconCircleList"/>
    <dgm:cxn modelId="{706462FC-0061-446E-AB8B-C4FCD9BBB10B}" type="presParOf" srcId="{2E487F66-A9BC-4D67-AB9E-7319B6C36E56}" destId="{14820390-F674-4554-A04D-D856D17F84B3}" srcOrd="2" destOrd="0" presId="urn:microsoft.com/office/officeart/2018/2/layout/IconCircleList"/>
    <dgm:cxn modelId="{63C27331-4391-426F-8511-0386D7A718C0}" type="presParOf" srcId="{2E487F66-A9BC-4D67-AB9E-7319B6C36E56}" destId="{72F15D41-E23C-4C5C-B3DC-2E2C64CE45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4FF0B-5224-4571-B032-A377C306A450}">
      <dsp:nvSpPr>
        <dsp:cNvPr id="0" name=""/>
        <dsp:cNvSpPr/>
      </dsp:nvSpPr>
      <dsp:spPr>
        <a:xfrm>
          <a:off x="1003536" y="530748"/>
          <a:ext cx="1072412" cy="1072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49DCC-61A3-4ADD-A7FE-5350052C0FAD}">
      <dsp:nvSpPr>
        <dsp:cNvPr id="0" name=""/>
        <dsp:cNvSpPr/>
      </dsp:nvSpPr>
      <dsp:spPr>
        <a:xfrm>
          <a:off x="7725" y="1685975"/>
          <a:ext cx="3064036" cy="45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baseline="0" dirty="0"/>
            <a:t>Anyone can type on </a:t>
          </a:r>
          <a:r>
            <a:rPr lang="en-US" sz="1700" kern="1200" baseline="0"/>
            <a:t>a computer</a:t>
          </a:r>
          <a:endParaRPr lang="en-US" sz="1700" kern="1200" dirty="0"/>
        </a:p>
      </dsp:txBody>
      <dsp:txXfrm>
        <a:off x="7725" y="1685975"/>
        <a:ext cx="3064036" cy="459605"/>
      </dsp:txXfrm>
    </dsp:sp>
    <dsp:sp modelId="{A0547E22-7553-494F-8F26-096623ABAF3C}">
      <dsp:nvSpPr>
        <dsp:cNvPr id="0" name=""/>
        <dsp:cNvSpPr/>
      </dsp:nvSpPr>
      <dsp:spPr>
        <a:xfrm>
          <a:off x="7725" y="2184099"/>
          <a:ext cx="3064036" cy="272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all you need is a keyboard</a:t>
          </a:r>
          <a:endParaRPr lang="en-US" sz="1300" kern="1200" dirty="0"/>
        </a:p>
      </dsp:txBody>
      <dsp:txXfrm>
        <a:off x="7725" y="2184099"/>
        <a:ext cx="3064036" cy="272570"/>
      </dsp:txXfrm>
    </dsp:sp>
    <dsp:sp modelId="{2DEA5E3B-FE34-4CEB-BD8B-C2F061E7A83E}">
      <dsp:nvSpPr>
        <dsp:cNvPr id="0" name=""/>
        <dsp:cNvSpPr/>
      </dsp:nvSpPr>
      <dsp:spPr>
        <a:xfrm>
          <a:off x="4603779" y="530748"/>
          <a:ext cx="1072412" cy="1072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FC2A9-A4EF-4A3C-9661-A558AB48E0A4}">
      <dsp:nvSpPr>
        <dsp:cNvPr id="0" name=""/>
        <dsp:cNvSpPr/>
      </dsp:nvSpPr>
      <dsp:spPr>
        <a:xfrm>
          <a:off x="3607967" y="1685975"/>
          <a:ext cx="3064036" cy="45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baseline="0" dirty="0"/>
            <a:t>Anyone can create </a:t>
          </a:r>
          <a:r>
            <a:rPr lang="en-US" sz="1700" kern="1200" baseline="0"/>
            <a:t>an app</a:t>
          </a:r>
          <a:endParaRPr lang="en-US" sz="1700" kern="1200" dirty="0"/>
        </a:p>
      </dsp:txBody>
      <dsp:txXfrm>
        <a:off x="3607967" y="1685975"/>
        <a:ext cx="3064036" cy="459605"/>
      </dsp:txXfrm>
    </dsp:sp>
    <dsp:sp modelId="{EC47E1E3-EFE8-4834-8ADC-34809DCFAC15}">
      <dsp:nvSpPr>
        <dsp:cNvPr id="0" name=""/>
        <dsp:cNvSpPr/>
      </dsp:nvSpPr>
      <dsp:spPr>
        <a:xfrm>
          <a:off x="3607967" y="2184099"/>
          <a:ext cx="3064036" cy="272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all you need is code – and sometimes not</a:t>
          </a:r>
          <a:endParaRPr lang="en-US" sz="1300" kern="1200" dirty="0"/>
        </a:p>
      </dsp:txBody>
      <dsp:txXfrm>
        <a:off x="3607967" y="2184099"/>
        <a:ext cx="3064036" cy="272570"/>
      </dsp:txXfrm>
    </dsp:sp>
    <dsp:sp modelId="{7AD5383C-0289-4F20-8073-AC4243A959E1}">
      <dsp:nvSpPr>
        <dsp:cNvPr id="0" name=""/>
        <dsp:cNvSpPr/>
      </dsp:nvSpPr>
      <dsp:spPr>
        <a:xfrm>
          <a:off x="8204021" y="530748"/>
          <a:ext cx="1072412" cy="1072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40D03-B784-4618-87F3-7A5D7CBB8742}">
      <dsp:nvSpPr>
        <dsp:cNvPr id="0" name=""/>
        <dsp:cNvSpPr/>
      </dsp:nvSpPr>
      <dsp:spPr>
        <a:xfrm>
          <a:off x="7208209" y="1685975"/>
          <a:ext cx="3064036" cy="45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baseline="0" dirty="0"/>
            <a:t>Anyone can make a useful app</a:t>
          </a:r>
          <a:endParaRPr lang="en-US" sz="1700" kern="1200" dirty="0"/>
        </a:p>
      </dsp:txBody>
      <dsp:txXfrm>
        <a:off x="7208209" y="1685975"/>
        <a:ext cx="3064036" cy="459605"/>
      </dsp:txXfrm>
    </dsp:sp>
    <dsp:sp modelId="{7AB6659E-5037-453A-A6A1-ADF0864B7BF8}">
      <dsp:nvSpPr>
        <dsp:cNvPr id="0" name=""/>
        <dsp:cNvSpPr/>
      </dsp:nvSpPr>
      <dsp:spPr>
        <a:xfrm>
          <a:off x="7208209" y="2184099"/>
          <a:ext cx="3064036" cy="272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all it needs to do is something</a:t>
          </a:r>
          <a:endParaRPr lang="en-US" sz="1300" kern="1200"/>
        </a:p>
      </dsp:txBody>
      <dsp:txXfrm>
        <a:off x="7208209" y="2184099"/>
        <a:ext cx="3064036" cy="272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436E-BB2A-4208-B6C9-5C2F91FC9C94}">
      <dsp:nvSpPr>
        <dsp:cNvPr id="0" name=""/>
        <dsp:cNvSpPr/>
      </dsp:nvSpPr>
      <dsp:spPr>
        <a:xfrm>
          <a:off x="709068" y="66580"/>
          <a:ext cx="1173197" cy="11731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95809-55CC-4D2C-831C-08A6E776D025}">
      <dsp:nvSpPr>
        <dsp:cNvPr id="0" name=""/>
        <dsp:cNvSpPr/>
      </dsp:nvSpPr>
      <dsp:spPr>
        <a:xfrm>
          <a:off x="955439" y="312952"/>
          <a:ext cx="680454" cy="680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DD925-2B8E-46D8-BD06-468EA8315EB2}">
      <dsp:nvSpPr>
        <dsp:cNvPr id="0" name=""/>
        <dsp:cNvSpPr/>
      </dsp:nvSpPr>
      <dsp:spPr>
        <a:xfrm>
          <a:off x="2133665" y="66580"/>
          <a:ext cx="2765395" cy="117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 dirty="0"/>
            <a:t>Software lives forever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Code like you are going to be working on it forever</a:t>
          </a:r>
          <a:endParaRPr lang="en-US" sz="1900" kern="1200" dirty="0"/>
        </a:p>
      </dsp:txBody>
      <dsp:txXfrm>
        <a:off x="2133665" y="66580"/>
        <a:ext cx="2765395" cy="1173197"/>
      </dsp:txXfrm>
    </dsp:sp>
    <dsp:sp modelId="{DFD66581-7751-43BE-BD0F-E4CD9B810941}">
      <dsp:nvSpPr>
        <dsp:cNvPr id="0" name=""/>
        <dsp:cNvSpPr/>
      </dsp:nvSpPr>
      <dsp:spPr>
        <a:xfrm>
          <a:off x="5380910" y="66580"/>
          <a:ext cx="1173197" cy="11731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5E1C2-86F9-46C3-B87C-D240E3A13435}">
      <dsp:nvSpPr>
        <dsp:cNvPr id="0" name=""/>
        <dsp:cNvSpPr/>
      </dsp:nvSpPr>
      <dsp:spPr>
        <a:xfrm>
          <a:off x="5627281" y="312952"/>
          <a:ext cx="680454" cy="6804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3E174-C38F-4530-A632-4B1E3E80E28B}">
      <dsp:nvSpPr>
        <dsp:cNvPr id="0" name=""/>
        <dsp:cNvSpPr/>
      </dsp:nvSpPr>
      <dsp:spPr>
        <a:xfrm>
          <a:off x="6805507" y="66580"/>
          <a:ext cx="2765395" cy="117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 dirty="0"/>
            <a:t>Software is built by teams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Code as a team player</a:t>
          </a:r>
          <a:endParaRPr lang="en-US" sz="1900" kern="1200" dirty="0"/>
        </a:p>
      </dsp:txBody>
      <dsp:txXfrm>
        <a:off x="6805507" y="66580"/>
        <a:ext cx="2765395" cy="1173197"/>
      </dsp:txXfrm>
    </dsp:sp>
    <dsp:sp modelId="{441069CE-EE14-46EA-A5D6-FC658E78E94A}">
      <dsp:nvSpPr>
        <dsp:cNvPr id="0" name=""/>
        <dsp:cNvSpPr/>
      </dsp:nvSpPr>
      <dsp:spPr>
        <a:xfrm>
          <a:off x="709068" y="1747639"/>
          <a:ext cx="1173197" cy="11731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853AE-988A-4F39-9E77-1155BD3034A8}">
      <dsp:nvSpPr>
        <dsp:cNvPr id="0" name=""/>
        <dsp:cNvSpPr/>
      </dsp:nvSpPr>
      <dsp:spPr>
        <a:xfrm>
          <a:off x="955439" y="1994011"/>
          <a:ext cx="680454" cy="6804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10514-6BC6-452B-8D7D-6F0DB279E4F2}">
      <dsp:nvSpPr>
        <dsp:cNvPr id="0" name=""/>
        <dsp:cNvSpPr/>
      </dsp:nvSpPr>
      <dsp:spPr>
        <a:xfrm>
          <a:off x="2133665" y="1747639"/>
          <a:ext cx="2765395" cy="117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 dirty="0"/>
            <a:t>Software always has bugs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Code in a way that is testable</a:t>
          </a:r>
          <a:endParaRPr lang="en-US" sz="1900" kern="1200" dirty="0"/>
        </a:p>
      </dsp:txBody>
      <dsp:txXfrm>
        <a:off x="2133665" y="1747639"/>
        <a:ext cx="2765395" cy="1173197"/>
      </dsp:txXfrm>
    </dsp:sp>
    <dsp:sp modelId="{13C08652-FE69-4D26-82C1-13CDC1E9698F}">
      <dsp:nvSpPr>
        <dsp:cNvPr id="0" name=""/>
        <dsp:cNvSpPr/>
      </dsp:nvSpPr>
      <dsp:spPr>
        <a:xfrm>
          <a:off x="5380910" y="1747639"/>
          <a:ext cx="1173197" cy="11731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8C215-3275-4A4F-8D23-1BC7176D2C40}">
      <dsp:nvSpPr>
        <dsp:cNvPr id="0" name=""/>
        <dsp:cNvSpPr/>
      </dsp:nvSpPr>
      <dsp:spPr>
        <a:xfrm>
          <a:off x="5627281" y="1994011"/>
          <a:ext cx="680454" cy="6804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15D41-E23C-4C5C-B3DC-2E2C64CE4550}">
      <dsp:nvSpPr>
        <dsp:cNvPr id="0" name=""/>
        <dsp:cNvSpPr/>
      </dsp:nvSpPr>
      <dsp:spPr>
        <a:xfrm>
          <a:off x="6805507" y="1747639"/>
          <a:ext cx="2765395" cy="117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 dirty="0"/>
            <a:t>Software has users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 dirty="0"/>
            <a:t>C</a:t>
          </a:r>
          <a:r>
            <a:rPr lang="en-US" sz="1900" kern="1200" baseline="0" dirty="0"/>
            <a:t>ode in such a way that changes can be made</a:t>
          </a:r>
          <a:endParaRPr lang="en-US" sz="1900" kern="1200" dirty="0"/>
        </a:p>
      </dsp:txBody>
      <dsp:txXfrm>
        <a:off x="6805507" y="1747639"/>
        <a:ext cx="2765395" cy="117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3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9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5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2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51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13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29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2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04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6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10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E891F174-E81A-4EBA-B9C2-240F74E70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EFBE-195A-426C-82B8-6E937007C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635987" cy="4268965"/>
          </a:xfrm>
        </p:spPr>
        <p:txBody>
          <a:bodyPr>
            <a:normAutofit/>
          </a:bodyPr>
          <a:lstStyle/>
          <a:p>
            <a:r>
              <a:rPr lang="en-US" sz="6000" dirty="0"/>
              <a:t>What Makes a software engineer?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A15EA-AD49-4A27-84FF-45862C5AB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63598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Going from just a coder to a software engineer…</a:t>
            </a:r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2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AA92F-956E-4097-9B90-B5D3A0B5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Software engineering is </a:t>
            </a:r>
            <a:r>
              <a:rPr lang="en-US" sz="3500" b="1" dirty="0">
                <a:solidFill>
                  <a:schemeClr val="bg1"/>
                </a:solidFill>
              </a:rPr>
              <a:t>more</a:t>
            </a:r>
            <a:r>
              <a:rPr lang="en-US" sz="3500" dirty="0">
                <a:solidFill>
                  <a:schemeClr val="bg1"/>
                </a:solidFill>
              </a:rPr>
              <a:t> than just typing on a computer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1BC3C5F-7211-4323-BDA0-17E248564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5948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5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F1EB4-11EA-40A7-B854-912B1FC6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Engineer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14E3A-657D-43D5-8915-7BD26B0D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7" y="648987"/>
            <a:ext cx="368909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a person who uses science, math and creativity to solve technical problems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630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F1EB4-11EA-40A7-B854-912B1FC6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cap="all" dirty="0">
                <a:solidFill>
                  <a:schemeClr val="tx2"/>
                </a:solidFill>
              </a:rPr>
              <a:t>Software Engineer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14E3A-657D-43D5-8915-7BD26B0D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7" y="648987"/>
            <a:ext cx="368909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a person who applies  engineering approaches to the development of software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1209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3763D-B29F-42DA-820E-5C6372AE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/>
              <a:t>A software engineer is an engineer who builds software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451AB-FB6C-4B02-A4FD-9FC772DF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Best practices </a:t>
            </a:r>
            <a:r>
              <a:rPr lang="en-US" dirty="0"/>
              <a:t>should be followed to ensure the best possible outcomes</a:t>
            </a:r>
          </a:p>
          <a:p>
            <a:pPr lvl="1"/>
            <a:r>
              <a:rPr lang="en-US" dirty="0"/>
              <a:t>You can “hack it”, but it might become impossible to manage in the future</a:t>
            </a:r>
          </a:p>
          <a:p>
            <a:r>
              <a:rPr lang="en-US" b="1" dirty="0"/>
              <a:t>Tests</a:t>
            </a:r>
            <a:r>
              <a:rPr lang="en-US" dirty="0"/>
              <a:t> should be done to ensure the materials or components used are up to standard</a:t>
            </a:r>
          </a:p>
          <a:p>
            <a:pPr lvl="1"/>
            <a:r>
              <a:rPr lang="en-US" dirty="0"/>
              <a:t>You can “wing it”, but it might just collapse when someone makes a mistake</a:t>
            </a:r>
          </a:p>
          <a:p>
            <a:r>
              <a:rPr lang="en-US" dirty="0"/>
              <a:t>The building process needs to </a:t>
            </a:r>
            <a:r>
              <a:rPr lang="en-US" b="1" dirty="0"/>
              <a:t>adapt</a:t>
            </a:r>
            <a:r>
              <a:rPr lang="en-US" dirty="0"/>
              <a:t> when things go wrong or circumstances change</a:t>
            </a:r>
          </a:p>
          <a:p>
            <a:pPr lvl="1"/>
            <a:r>
              <a:rPr lang="en-US" dirty="0"/>
              <a:t>You can “force it”, but it might just become useless when something better comes along</a:t>
            </a:r>
          </a:p>
          <a:p>
            <a:r>
              <a:rPr lang="en-US" dirty="0"/>
              <a:t>The job is </a:t>
            </a:r>
            <a:r>
              <a:rPr lang="en-US" b="1" dirty="0"/>
              <a:t>not done </a:t>
            </a:r>
            <a:r>
              <a:rPr lang="en-US" dirty="0"/>
              <a:t>once the project is “complete” because it needs maintenance and enhancements</a:t>
            </a:r>
          </a:p>
          <a:p>
            <a:pPr lvl="1"/>
            <a:r>
              <a:rPr lang="en-US" dirty="0"/>
              <a:t>You can “leave it”, but it might just explode when it gets old or it gets used for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18243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4B8B3-B977-4636-B4FC-F2665116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software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E37EC-97EB-470E-A2C8-61F0A816C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414957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17724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Corbel</vt:lpstr>
      <vt:lpstr>Headlines</vt:lpstr>
      <vt:lpstr>What Makes a software engineer?</vt:lpstr>
      <vt:lpstr>Software engineering is more than just typing on a computer</vt:lpstr>
      <vt:lpstr>Engineer</vt:lpstr>
      <vt:lpstr>Software Engineer</vt:lpstr>
      <vt:lpstr>A software engineer is an engineer who builds software</vt:lpstr>
      <vt:lpstr>Building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software engineer?</dc:title>
  <dc:creator>Matthew Leibowitz</dc:creator>
  <cp:lastModifiedBy>Matthew Leibowitz</cp:lastModifiedBy>
  <cp:revision>2</cp:revision>
  <dcterms:created xsi:type="dcterms:W3CDTF">2019-11-07T02:10:15Z</dcterms:created>
  <dcterms:modified xsi:type="dcterms:W3CDTF">2019-11-07T02:10:52Z</dcterms:modified>
</cp:coreProperties>
</file>