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6" r:id="rId6"/>
    <p:sldId id="272" r:id="rId7"/>
    <p:sldId id="259" r:id="rId8"/>
    <p:sldId id="273" r:id="rId9"/>
    <p:sldId id="275" r:id="rId10"/>
    <p:sldId id="276" r:id="rId11"/>
    <p:sldId id="284" r:id="rId12"/>
    <p:sldId id="278" r:id="rId13"/>
    <p:sldId id="279" r:id="rId14"/>
    <p:sldId id="282" r:id="rId15"/>
    <p:sldId id="281" r:id="rId16"/>
    <p:sldId id="277" r:id="rId17"/>
    <p:sldId id="283" r:id="rId18"/>
    <p:sldId id="271" r:id="rId19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13327" userDrawn="1">
          <p15:clr>
            <a:srgbClr val="A4A3A4"/>
          </p15:clr>
        </p15:guide>
        <p15:guide id="5" orient="horz" pos="2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11EFF7-2CEA-6C4B-906A-885704634DFB}" v="1103" dt="2020-07-22T21:17:49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4"/>
    <p:restoredTop sz="94689"/>
  </p:normalViewPr>
  <p:slideViewPr>
    <p:cSldViewPr snapToGrid="0" snapToObjects="1" showGuides="1">
      <p:cViewPr varScale="1">
        <p:scale>
          <a:sx n="53" d="100"/>
          <a:sy n="53" d="100"/>
        </p:scale>
        <p:origin x="78" y="153"/>
      </p:cViewPr>
      <p:guideLst>
        <p:guide pos="13327"/>
        <p:guide orient="horz" pos="2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 Tondellier" userId="S::lou.tondellier@nventive.com::5d8555cf-60ea-4588-ac05-0a3b2143c227" providerId="AD" clId="Web-{97946CA9-04C7-4CF8-9AD1-9D20E136C906}"/>
    <pc:docChg chg="modSld">
      <pc:chgData name="Lou Tondellier" userId="S::lou.tondellier@nventive.com::5d8555cf-60ea-4588-ac05-0a3b2143c227" providerId="AD" clId="Web-{97946CA9-04C7-4CF8-9AD1-9D20E136C906}" dt="2020-07-09T12:54:03.863" v="2" actId="20577"/>
      <pc:docMkLst>
        <pc:docMk/>
      </pc:docMkLst>
      <pc:sldChg chg="modSp">
        <pc:chgData name="Lou Tondellier" userId="S::lou.tondellier@nventive.com::5d8555cf-60ea-4588-ac05-0a3b2143c227" providerId="AD" clId="Web-{97946CA9-04C7-4CF8-9AD1-9D20E136C906}" dt="2020-07-09T12:53:26.066" v="0" actId="20577"/>
        <pc:sldMkLst>
          <pc:docMk/>
          <pc:sldMk cId="3417129119" sldId="256"/>
        </pc:sldMkLst>
        <pc:spChg chg="mod">
          <ac:chgData name="Lou Tondellier" userId="S::lou.tondellier@nventive.com::5d8555cf-60ea-4588-ac05-0a3b2143c227" providerId="AD" clId="Web-{97946CA9-04C7-4CF8-9AD1-9D20E136C906}" dt="2020-07-09T12:53:26.066" v="0" actId="20577"/>
          <ac:spMkLst>
            <pc:docMk/>
            <pc:sldMk cId="3417129119" sldId="256"/>
            <ac:spMk id="2" creationId="{36940605-3AF8-D746-8E3D-8FE995907E24}"/>
          </ac:spMkLst>
        </pc:spChg>
      </pc:sldChg>
    </pc:docChg>
  </pc:docChgLst>
  <pc:docChgLst>
    <pc:chgData name="Lou Tondellier" userId="5d8555cf-60ea-4588-ac05-0a3b2143c227" providerId="ADAL" clId="{F68FB7A2-79B6-834E-B543-A95BFF2B0D82}"/>
    <pc:docChg chg="undo custSel addSld delSld modSld sldOrd modMainMaster">
      <pc:chgData name="Lou Tondellier" userId="5d8555cf-60ea-4588-ac05-0a3b2143c227" providerId="ADAL" clId="{F68FB7A2-79B6-834E-B543-A95BFF2B0D82}" dt="2020-07-10T15:52:18.873" v="576" actId="1076"/>
      <pc:docMkLst>
        <pc:docMk/>
      </pc:docMkLst>
      <pc:sldChg chg="modSp ord">
        <pc:chgData name="Lou Tondellier" userId="5d8555cf-60ea-4588-ac05-0a3b2143c227" providerId="ADAL" clId="{F68FB7A2-79B6-834E-B543-A95BFF2B0D82}" dt="2020-07-09T14:14:36.811" v="562" actId="255"/>
        <pc:sldMkLst>
          <pc:docMk/>
          <pc:sldMk cId="3417129119" sldId="256"/>
        </pc:sldMkLst>
        <pc:spChg chg="mod">
          <ac:chgData name="Lou Tondellier" userId="5d8555cf-60ea-4588-ac05-0a3b2143c227" providerId="ADAL" clId="{F68FB7A2-79B6-834E-B543-A95BFF2B0D82}" dt="2020-07-09T14:14:36.811" v="562" actId="255"/>
          <ac:spMkLst>
            <pc:docMk/>
            <pc:sldMk cId="3417129119" sldId="256"/>
            <ac:spMk id="2" creationId="{36940605-3AF8-D746-8E3D-8FE995907E24}"/>
          </ac:spMkLst>
        </pc:spChg>
        <pc:spChg chg="mod">
          <ac:chgData name="Lou Tondellier" userId="5d8555cf-60ea-4588-ac05-0a3b2143c227" providerId="ADAL" clId="{F68FB7A2-79B6-834E-B543-A95BFF2B0D82}" dt="2020-07-09T13:40:51.877" v="432" actId="1076"/>
          <ac:spMkLst>
            <pc:docMk/>
            <pc:sldMk cId="3417129119" sldId="256"/>
            <ac:spMk id="3" creationId="{3E571DF9-4DD8-A147-A506-A226E3976E9E}"/>
          </ac:spMkLst>
        </pc:spChg>
      </pc:sldChg>
      <pc:sldChg chg="modSp del mod modClrScheme chgLayout">
        <pc:chgData name="Lou Tondellier" userId="5d8555cf-60ea-4588-ac05-0a3b2143c227" providerId="ADAL" clId="{F68FB7A2-79B6-834E-B543-A95BFF2B0D82}" dt="2020-07-09T13:42:18.011" v="478" actId="2696"/>
        <pc:sldMkLst>
          <pc:docMk/>
          <pc:sldMk cId="706754024" sldId="257"/>
        </pc:sldMkLst>
        <pc:spChg chg="mod ord">
          <ac:chgData name="Lou Tondellier" userId="5d8555cf-60ea-4588-ac05-0a3b2143c227" providerId="ADAL" clId="{F68FB7A2-79B6-834E-B543-A95BFF2B0D82}" dt="2020-07-09T13:41:21.708" v="471" actId="20577"/>
          <ac:spMkLst>
            <pc:docMk/>
            <pc:sldMk cId="706754024" sldId="257"/>
            <ac:spMk id="2" creationId="{B54E0972-683D-4845-BA40-E15A37CB090E}"/>
          </ac:spMkLst>
        </pc:spChg>
        <pc:spChg chg="mod ord">
          <ac:chgData name="Lou Tondellier" userId="5d8555cf-60ea-4588-ac05-0a3b2143c227" providerId="ADAL" clId="{F68FB7A2-79B6-834E-B543-A95BFF2B0D82}" dt="2020-07-09T13:27:42.437" v="299" actId="700"/>
          <ac:spMkLst>
            <pc:docMk/>
            <pc:sldMk cId="706754024" sldId="257"/>
            <ac:spMk id="3" creationId="{6686FE66-A057-1344-A01A-BDFDA0486C16}"/>
          </ac:spMkLst>
        </pc:spChg>
      </pc:sldChg>
      <pc:sldChg chg="addSp delSp modSp mod modClrScheme chgLayout">
        <pc:chgData name="Lou Tondellier" userId="5d8555cf-60ea-4588-ac05-0a3b2143c227" providerId="ADAL" clId="{F68FB7A2-79B6-834E-B543-A95BFF2B0D82}" dt="2020-07-09T13:42:49.376" v="485"/>
        <pc:sldMkLst>
          <pc:docMk/>
          <pc:sldMk cId="1541528569" sldId="260"/>
        </pc:sldMkLst>
        <pc:spChg chg="mod ord">
          <ac:chgData name="Lou Tondellier" userId="5d8555cf-60ea-4588-ac05-0a3b2143c227" providerId="ADAL" clId="{F68FB7A2-79B6-834E-B543-A95BFF2B0D82}" dt="2020-07-09T13:42:49.376" v="485"/>
          <ac:spMkLst>
            <pc:docMk/>
            <pc:sldMk cId="1541528569" sldId="260"/>
            <ac:spMk id="2" creationId="{7BC07440-4D38-354F-8537-74AE2636CDCA}"/>
          </ac:spMkLst>
        </pc:spChg>
        <pc:spChg chg="add del">
          <ac:chgData name="Lou Tondellier" userId="5d8555cf-60ea-4588-ac05-0a3b2143c227" providerId="ADAL" clId="{F68FB7A2-79B6-834E-B543-A95BFF2B0D82}" dt="2020-07-09T13:42:38.086" v="483" actId="700"/>
          <ac:spMkLst>
            <pc:docMk/>
            <pc:sldMk cId="1541528569" sldId="260"/>
            <ac:spMk id="3" creationId="{F2198B3F-DC32-D74B-896C-6DE26714C0C8}"/>
          </ac:spMkLst>
        </pc:spChg>
        <pc:spChg chg="mod ord">
          <ac:chgData name="Lou Tondellier" userId="5d8555cf-60ea-4588-ac05-0a3b2143c227" providerId="ADAL" clId="{F68FB7A2-79B6-834E-B543-A95BFF2B0D82}" dt="2020-07-09T13:42:43.889" v="484" actId="20577"/>
          <ac:spMkLst>
            <pc:docMk/>
            <pc:sldMk cId="1541528569" sldId="260"/>
            <ac:spMk id="4" creationId="{32729AA7-6CB6-FF46-A3E4-4C64D7E41F07}"/>
          </ac:spMkLst>
        </pc:spChg>
      </pc:sldChg>
      <pc:sldChg chg="add del">
        <pc:chgData name="Lou Tondellier" userId="5d8555cf-60ea-4588-ac05-0a3b2143c227" providerId="ADAL" clId="{F68FB7A2-79B6-834E-B543-A95BFF2B0D82}" dt="2020-07-09T12:56:18.732" v="3" actId="2696"/>
        <pc:sldMkLst>
          <pc:docMk/>
          <pc:sldMk cId="264246492" sldId="261"/>
        </pc:sldMkLst>
      </pc:sldChg>
      <pc:sldChg chg="add del">
        <pc:chgData name="Lou Tondellier" userId="5d8555cf-60ea-4588-ac05-0a3b2143c227" providerId="ADAL" clId="{F68FB7A2-79B6-834E-B543-A95BFF2B0D82}" dt="2020-07-09T12:58:09.988" v="5" actId="2696"/>
        <pc:sldMkLst>
          <pc:docMk/>
          <pc:sldMk cId="1379553707" sldId="261"/>
        </pc:sldMkLst>
      </pc:sldChg>
      <pc:sldChg chg="add del">
        <pc:chgData name="Lou Tondellier" userId="5d8555cf-60ea-4588-ac05-0a3b2143c227" providerId="ADAL" clId="{F68FB7A2-79B6-834E-B543-A95BFF2B0D82}" dt="2020-07-09T13:27:05.668" v="296"/>
        <pc:sldMkLst>
          <pc:docMk/>
          <pc:sldMk cId="2369374833" sldId="261"/>
        </pc:sldMkLst>
      </pc:sldChg>
      <pc:sldChg chg="add del">
        <pc:chgData name="Lou Tondellier" userId="5d8555cf-60ea-4588-ac05-0a3b2143c227" providerId="ADAL" clId="{F68FB7A2-79B6-834E-B543-A95BFF2B0D82}" dt="2020-07-09T12:55:57.012" v="1"/>
        <pc:sldMkLst>
          <pc:docMk/>
          <pc:sldMk cId="2613537702" sldId="261"/>
        </pc:sldMkLst>
      </pc:sldChg>
      <pc:sldChg chg="modSp add mod modClrScheme chgLayout">
        <pc:chgData name="Lou Tondellier" userId="5d8555cf-60ea-4588-ac05-0a3b2143c227" providerId="ADAL" clId="{F68FB7A2-79B6-834E-B543-A95BFF2B0D82}" dt="2020-07-09T13:43:07.295" v="487" actId="700"/>
        <pc:sldMkLst>
          <pc:docMk/>
          <pc:sldMk cId="3683600555" sldId="261"/>
        </pc:sldMkLst>
        <pc:spChg chg="mod ord">
          <ac:chgData name="Lou Tondellier" userId="5d8555cf-60ea-4588-ac05-0a3b2143c227" providerId="ADAL" clId="{F68FB7A2-79B6-834E-B543-A95BFF2B0D82}" dt="2020-07-09T13:43:07.295" v="487" actId="700"/>
          <ac:spMkLst>
            <pc:docMk/>
            <pc:sldMk cId="3683600555" sldId="261"/>
            <ac:spMk id="2" creationId="{7BC07440-4D38-354F-8537-74AE2636CDCA}"/>
          </ac:spMkLst>
        </pc:spChg>
        <pc:spChg chg="mod ord">
          <ac:chgData name="Lou Tondellier" userId="5d8555cf-60ea-4588-ac05-0a3b2143c227" providerId="ADAL" clId="{F68FB7A2-79B6-834E-B543-A95BFF2B0D82}" dt="2020-07-09T13:43:07.295" v="487" actId="700"/>
          <ac:spMkLst>
            <pc:docMk/>
            <pc:sldMk cId="3683600555" sldId="261"/>
            <ac:spMk id="4" creationId="{32729AA7-6CB6-FF46-A3E4-4C64D7E41F07}"/>
          </ac:spMkLst>
        </pc:spChg>
      </pc:sldChg>
      <pc:sldChg chg="addSp delSp modSp add del mod modClrScheme chgLayout">
        <pc:chgData name="Lou Tondellier" userId="5d8555cf-60ea-4588-ac05-0a3b2143c227" providerId="ADAL" clId="{F68FB7A2-79B6-834E-B543-A95BFF2B0D82}" dt="2020-07-09T13:42:18.026" v="480" actId="2696"/>
        <pc:sldMkLst>
          <pc:docMk/>
          <pc:sldMk cId="4163421381" sldId="261"/>
        </pc:sldMkLst>
        <pc:spChg chg="del mod ord">
          <ac:chgData name="Lou Tondellier" userId="5d8555cf-60ea-4588-ac05-0a3b2143c227" providerId="ADAL" clId="{F68FB7A2-79B6-834E-B543-A95BFF2B0D82}" dt="2020-07-09T13:27:48.519" v="301" actId="700"/>
          <ac:spMkLst>
            <pc:docMk/>
            <pc:sldMk cId="4163421381" sldId="261"/>
            <ac:spMk id="2" creationId="{3A89EB3B-B255-F949-94DC-050F7BAE0887}"/>
          </ac:spMkLst>
        </pc:spChg>
        <pc:spChg chg="add mod ord">
          <ac:chgData name="Lou Tondellier" userId="5d8555cf-60ea-4588-ac05-0a3b2143c227" providerId="ADAL" clId="{F68FB7A2-79B6-834E-B543-A95BFF2B0D82}" dt="2020-07-09T13:27:48.519" v="301" actId="700"/>
          <ac:spMkLst>
            <pc:docMk/>
            <pc:sldMk cId="4163421381" sldId="261"/>
            <ac:spMk id="3" creationId="{5C10B311-8343-EB49-8038-DE8161E2C5D1}"/>
          </ac:spMkLst>
        </pc:spChg>
      </pc:sldChg>
      <pc:sldChg chg="add del">
        <pc:chgData name="Lou Tondellier" userId="5d8555cf-60ea-4588-ac05-0a3b2143c227" providerId="ADAL" clId="{F68FB7A2-79B6-834E-B543-A95BFF2B0D82}" dt="2020-07-09T13:42:18.018" v="479" actId="2696"/>
        <pc:sldMkLst>
          <pc:docMk/>
          <pc:sldMk cId="13102865" sldId="262"/>
        </pc:sldMkLst>
      </pc:sldChg>
      <pc:sldChg chg="modSp add mod modClrScheme chgLayout">
        <pc:chgData name="Lou Tondellier" userId="5d8555cf-60ea-4588-ac05-0a3b2143c227" providerId="ADAL" clId="{F68FB7A2-79B6-834E-B543-A95BFF2B0D82}" dt="2020-07-09T13:43:12.183" v="489" actId="700"/>
        <pc:sldMkLst>
          <pc:docMk/>
          <pc:sldMk cId="711609309" sldId="262"/>
        </pc:sldMkLst>
        <pc:spChg chg="mod ord">
          <ac:chgData name="Lou Tondellier" userId="5d8555cf-60ea-4588-ac05-0a3b2143c227" providerId="ADAL" clId="{F68FB7A2-79B6-834E-B543-A95BFF2B0D82}" dt="2020-07-09T13:43:12.183" v="489" actId="700"/>
          <ac:spMkLst>
            <pc:docMk/>
            <pc:sldMk cId="711609309" sldId="262"/>
            <ac:spMk id="2" creationId="{7BC07440-4D38-354F-8537-74AE2636CDCA}"/>
          </ac:spMkLst>
        </pc:spChg>
        <pc:spChg chg="mod ord">
          <ac:chgData name="Lou Tondellier" userId="5d8555cf-60ea-4588-ac05-0a3b2143c227" providerId="ADAL" clId="{F68FB7A2-79B6-834E-B543-A95BFF2B0D82}" dt="2020-07-09T13:43:12.183" v="489" actId="700"/>
          <ac:spMkLst>
            <pc:docMk/>
            <pc:sldMk cId="711609309" sldId="262"/>
            <ac:spMk id="4" creationId="{32729AA7-6CB6-FF46-A3E4-4C64D7E41F07}"/>
          </ac:spMkLst>
        </pc:spChg>
      </pc:sldChg>
      <pc:sldChg chg="addSp modSp">
        <pc:chgData name="Lou Tondellier" userId="5d8555cf-60ea-4588-ac05-0a3b2143c227" providerId="ADAL" clId="{F68FB7A2-79B6-834E-B543-A95BFF2B0D82}" dt="2020-07-10T15:52:18.873" v="576" actId="1076"/>
        <pc:sldMkLst>
          <pc:docMk/>
          <pc:sldMk cId="839010767" sldId="264"/>
        </pc:sldMkLst>
        <pc:picChg chg="add mod">
          <ac:chgData name="Lou Tondellier" userId="5d8555cf-60ea-4588-ac05-0a3b2143c227" providerId="ADAL" clId="{F68FB7A2-79B6-834E-B543-A95BFF2B0D82}" dt="2020-07-10T15:52:15.138" v="575" actId="1076"/>
          <ac:picMkLst>
            <pc:docMk/>
            <pc:sldMk cId="839010767" sldId="264"/>
            <ac:picMk id="5" creationId="{6F2AA884-D2E0-334C-B9DD-1D29B5465BFE}"/>
          </ac:picMkLst>
        </pc:picChg>
        <pc:picChg chg="mod">
          <ac:chgData name="Lou Tondellier" userId="5d8555cf-60ea-4588-ac05-0a3b2143c227" providerId="ADAL" clId="{F68FB7A2-79B6-834E-B543-A95BFF2B0D82}" dt="2020-07-10T15:52:10.446" v="573" actId="1076"/>
          <ac:picMkLst>
            <pc:docMk/>
            <pc:sldMk cId="839010767" sldId="264"/>
            <ac:picMk id="12" creationId="{67922EB6-9808-6E4C-B6BA-10E18D949F9E}"/>
          </ac:picMkLst>
        </pc:picChg>
        <pc:picChg chg="mod">
          <ac:chgData name="Lou Tondellier" userId="5d8555cf-60ea-4588-ac05-0a3b2143c227" providerId="ADAL" clId="{F68FB7A2-79B6-834E-B543-A95BFF2B0D82}" dt="2020-07-10T15:52:06.925" v="572" actId="1076"/>
          <ac:picMkLst>
            <pc:docMk/>
            <pc:sldMk cId="839010767" sldId="264"/>
            <ac:picMk id="13" creationId="{7EBC51EC-799C-AE4C-B0EA-C7BAF17B7AF8}"/>
          </ac:picMkLst>
        </pc:picChg>
        <pc:picChg chg="mod">
          <ac:chgData name="Lou Tondellier" userId="5d8555cf-60ea-4588-ac05-0a3b2143c227" providerId="ADAL" clId="{F68FB7A2-79B6-834E-B543-A95BFF2B0D82}" dt="2020-07-10T15:52:18.873" v="576" actId="1076"/>
          <ac:picMkLst>
            <pc:docMk/>
            <pc:sldMk cId="839010767" sldId="264"/>
            <ac:picMk id="15" creationId="{B6870975-F1DC-F34C-AA78-8261A0025F07}"/>
          </ac:picMkLst>
        </pc:picChg>
      </pc:sldChg>
      <pc:sldMasterChg chg="modSp addSldLayout delSldLayout modSldLayout sldLayoutOrd">
        <pc:chgData name="Lou Tondellier" userId="5d8555cf-60ea-4588-ac05-0a3b2143c227" providerId="ADAL" clId="{F68FB7A2-79B6-834E-B543-A95BFF2B0D82}" dt="2020-07-09T14:16:04.466" v="567" actId="1035"/>
        <pc:sldMasterMkLst>
          <pc:docMk/>
          <pc:sldMasterMk cId="3703335381" sldId="2147483660"/>
        </pc:sldMasterMkLst>
        <pc:spChg chg="mod">
          <ac:chgData name="Lou Tondellier" userId="5d8555cf-60ea-4588-ac05-0a3b2143c227" providerId="ADAL" clId="{F68FB7A2-79B6-834E-B543-A95BFF2B0D82}" dt="2020-07-09T13:24:34.678" v="287" actId="20577"/>
          <ac:spMkLst>
            <pc:docMk/>
            <pc:sldMasterMk cId="3703335381" sldId="2147483660"/>
            <ac:spMk id="2" creationId="{00000000-0000-0000-0000-000000000000}"/>
          </ac:spMkLst>
        </pc:spChg>
        <pc:spChg chg="mod">
          <ac:chgData name="Lou Tondellier" userId="5d8555cf-60ea-4588-ac05-0a3b2143c227" providerId="ADAL" clId="{F68FB7A2-79B6-834E-B543-A95BFF2B0D82}" dt="2020-07-09T13:23:34.527" v="277" actId="20577"/>
          <ac:spMkLst>
            <pc:docMk/>
            <pc:sldMasterMk cId="3703335381" sldId="2147483660"/>
            <ac:spMk id="5" creationId="{00000000-0000-0000-0000-000000000000}"/>
          </ac:spMkLst>
        </pc:spChg>
        <pc:spChg chg="mod">
          <ac:chgData name="Lou Tondellier" userId="5d8555cf-60ea-4588-ac05-0a3b2143c227" providerId="ADAL" clId="{F68FB7A2-79B6-834E-B543-A95BFF2B0D82}" dt="2020-07-09T13:23:26.577" v="275" actId="2711"/>
          <ac:spMkLst>
            <pc:docMk/>
            <pc:sldMasterMk cId="3703335381" sldId="2147483660"/>
            <ac:spMk id="6" creationId="{00000000-0000-0000-0000-000000000000}"/>
          </ac:spMkLst>
        </pc:spChg>
        <pc:sldLayoutChg chg="addSp delSp modSp">
          <pc:chgData name="Lou Tondellier" userId="5d8555cf-60ea-4588-ac05-0a3b2143c227" providerId="ADAL" clId="{F68FB7A2-79B6-834E-B543-A95BFF2B0D82}" dt="2020-07-09T14:16:04.466" v="567" actId="1035"/>
          <pc:sldLayoutMkLst>
            <pc:docMk/>
            <pc:sldMasterMk cId="3703335381" sldId="2147483660"/>
            <pc:sldLayoutMk cId="3213390780" sldId="2147483661"/>
          </pc:sldLayoutMkLst>
          <pc:spChg chg="mod">
            <ac:chgData name="Lou Tondellier" userId="5d8555cf-60ea-4588-ac05-0a3b2143c227" providerId="ADAL" clId="{F68FB7A2-79B6-834E-B543-A95BFF2B0D82}" dt="2020-07-09T14:15:09.023" v="563" actId="14100"/>
            <ac:spMkLst>
              <pc:docMk/>
              <pc:sldMasterMk cId="3703335381" sldId="2147483660"/>
              <pc:sldLayoutMk cId="3213390780" sldId="2147483661"/>
              <ac:spMk id="2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5:18.723" v="565" actId="1076"/>
            <ac:spMkLst>
              <pc:docMk/>
              <pc:sldMasterMk cId="3703335381" sldId="2147483660"/>
              <pc:sldLayoutMk cId="3213390780" sldId="2147483661"/>
              <ac:spMk id="3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09:54.073" v="502"/>
            <ac:spMkLst>
              <pc:docMk/>
              <pc:sldMasterMk cId="3703335381" sldId="2147483660"/>
              <pc:sldLayoutMk cId="3213390780" sldId="2147483661"/>
              <ac:spMk id="5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08:50.903" v="495" actId="2711"/>
            <ac:spMkLst>
              <pc:docMk/>
              <pc:sldMasterMk cId="3703335381" sldId="2147483660"/>
              <pc:sldLayoutMk cId="3213390780" sldId="2147483661"/>
              <ac:spMk id="6" creationId="{00000000-0000-0000-0000-000000000000}"/>
            </ac:spMkLst>
          </pc:spChg>
          <pc:picChg chg="del mod">
            <ac:chgData name="Lou Tondellier" userId="5d8555cf-60ea-4588-ac05-0a3b2143c227" providerId="ADAL" clId="{F68FB7A2-79B6-834E-B543-A95BFF2B0D82}" dt="2020-07-09T13:12:51.180" v="204" actId="478"/>
            <ac:picMkLst>
              <pc:docMk/>
              <pc:sldMasterMk cId="3703335381" sldId="2147483660"/>
              <pc:sldLayoutMk cId="3213390780" sldId="2147483661"/>
              <ac:picMk id="8" creationId="{DDD367D1-40FC-6E40-B9CE-4ACD9A3F836B}"/>
            </ac:picMkLst>
          </pc:picChg>
          <pc:picChg chg="add mod">
            <ac:chgData name="Lou Tondellier" userId="5d8555cf-60ea-4588-ac05-0a3b2143c227" providerId="ADAL" clId="{F68FB7A2-79B6-834E-B543-A95BFF2B0D82}" dt="2020-07-09T13:12:27.404" v="197" actId="14100"/>
            <ac:picMkLst>
              <pc:docMk/>
              <pc:sldMasterMk cId="3703335381" sldId="2147483660"/>
              <pc:sldLayoutMk cId="3213390780" sldId="2147483661"/>
              <ac:picMk id="10" creationId="{BC1867FC-08C3-854C-90A8-0D566476B700}"/>
            </ac:picMkLst>
          </pc:picChg>
          <pc:picChg chg="add mod">
            <ac:chgData name="Lou Tondellier" userId="5d8555cf-60ea-4588-ac05-0a3b2143c227" providerId="ADAL" clId="{F68FB7A2-79B6-834E-B543-A95BFF2B0D82}" dt="2020-07-09T14:16:04.466" v="567" actId="1035"/>
            <ac:picMkLst>
              <pc:docMk/>
              <pc:sldMasterMk cId="3703335381" sldId="2147483660"/>
              <pc:sldLayoutMk cId="3213390780" sldId="2147483661"/>
              <ac:picMk id="11" creationId="{F1366E90-06DE-1E48-9A7C-1D047FEBACF5}"/>
            </ac:picMkLst>
          </pc:picChg>
          <pc:picChg chg="add mod">
            <ac:chgData name="Lou Tondellier" userId="5d8555cf-60ea-4588-ac05-0a3b2143c227" providerId="ADAL" clId="{F68FB7A2-79B6-834E-B543-A95BFF2B0D82}" dt="2020-07-09T13:12:51.819" v="205"/>
            <ac:picMkLst>
              <pc:docMk/>
              <pc:sldMasterMk cId="3703335381" sldId="2147483660"/>
              <pc:sldLayoutMk cId="3213390780" sldId="2147483661"/>
              <ac:picMk id="12" creationId="{4941873D-9C89-5D41-A1AD-38581604577E}"/>
            </ac:picMkLst>
          </pc:picChg>
        </pc:sldLayoutChg>
        <pc:sldLayoutChg chg="modSp">
          <pc:chgData name="Lou Tondellier" userId="5d8555cf-60ea-4588-ac05-0a3b2143c227" providerId="ADAL" clId="{F68FB7A2-79B6-834E-B543-A95BFF2B0D82}" dt="2020-07-09T14:10:21.631" v="508"/>
          <pc:sldLayoutMkLst>
            <pc:docMk/>
            <pc:sldMasterMk cId="3703335381" sldId="2147483660"/>
            <pc:sldLayoutMk cId="2683627257" sldId="2147483662"/>
          </pc:sldLayoutMkLst>
          <pc:spChg chg="mod">
            <ac:chgData name="Lou Tondellier" userId="5d8555cf-60ea-4588-ac05-0a3b2143c227" providerId="ADAL" clId="{F68FB7A2-79B6-834E-B543-A95BFF2B0D82}" dt="2020-07-09T14:09:06.914" v="496" actId="2711"/>
            <ac:spMkLst>
              <pc:docMk/>
              <pc:sldMasterMk cId="3703335381" sldId="2147483660"/>
              <pc:sldLayoutMk cId="2683627257" sldId="2147483662"/>
              <ac:spMk id="2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0:21.631" v="508"/>
            <ac:spMkLst>
              <pc:docMk/>
              <pc:sldMasterMk cId="3703335381" sldId="2147483660"/>
              <pc:sldLayoutMk cId="2683627257" sldId="2147483662"/>
              <ac:spMk id="5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09:49.134" v="501" actId="2711"/>
            <ac:spMkLst>
              <pc:docMk/>
              <pc:sldMasterMk cId="3703335381" sldId="2147483660"/>
              <pc:sldLayoutMk cId="2683627257" sldId="2147483662"/>
              <ac:spMk id="6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09:13.581" v="497" actId="2711"/>
            <ac:spMkLst>
              <pc:docMk/>
              <pc:sldMasterMk cId="3703335381" sldId="2147483660"/>
              <pc:sldLayoutMk cId="2683627257" sldId="2147483662"/>
              <ac:spMk id="10" creationId="{D11DEDE4-9383-7046-852B-7E0A0C1677AC}"/>
            </ac:spMkLst>
          </pc:spChg>
        </pc:sldLayoutChg>
        <pc:sldLayoutChg chg="modSp del ord">
          <pc:chgData name="Lou Tondellier" userId="5d8555cf-60ea-4588-ac05-0a3b2143c227" providerId="ADAL" clId="{F68FB7A2-79B6-834E-B543-A95BFF2B0D82}" dt="2020-07-09T13:44:23.833" v="491" actId="2696"/>
          <pc:sldLayoutMkLst>
            <pc:docMk/>
            <pc:sldMasterMk cId="3703335381" sldId="2147483660"/>
            <pc:sldLayoutMk cId="3919395706" sldId="2147483663"/>
          </pc:sldLayoutMkLst>
          <pc:spChg chg="mod">
            <ac:chgData name="Lou Tondellier" userId="5d8555cf-60ea-4588-ac05-0a3b2143c227" providerId="ADAL" clId="{F68FB7A2-79B6-834E-B543-A95BFF2B0D82}" dt="2020-07-09T13:01:05.540" v="26" actId="2711"/>
            <ac:spMkLst>
              <pc:docMk/>
              <pc:sldMasterMk cId="3703335381" sldId="2147483660"/>
              <pc:sldLayoutMk cId="3919395706" sldId="2147483663"/>
              <ac:spMk id="2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3:01:10.669" v="27" actId="2711"/>
            <ac:spMkLst>
              <pc:docMk/>
              <pc:sldMasterMk cId="3703335381" sldId="2147483660"/>
              <pc:sldLayoutMk cId="3919395706" sldId="2147483663"/>
              <ac:spMk id="3" creationId="{00000000-0000-0000-0000-000000000000}"/>
            </ac:spMkLst>
          </pc:spChg>
        </pc:sldLayoutChg>
        <pc:sldLayoutChg chg="modSp">
          <pc:chgData name="Lou Tondellier" userId="5d8555cf-60ea-4588-ac05-0a3b2143c227" providerId="ADAL" clId="{F68FB7A2-79B6-834E-B543-A95BFF2B0D82}" dt="2020-07-09T14:11:52.967" v="525" actId="2711"/>
          <pc:sldLayoutMkLst>
            <pc:docMk/>
            <pc:sldMasterMk cId="3703335381" sldId="2147483660"/>
            <pc:sldLayoutMk cId="2432957228" sldId="2147483664"/>
          </pc:sldLayoutMkLst>
          <pc:spChg chg="mod">
            <ac:chgData name="Lou Tondellier" userId="5d8555cf-60ea-4588-ac05-0a3b2143c227" providerId="ADAL" clId="{F68FB7A2-79B6-834E-B543-A95BFF2B0D82}" dt="2020-07-09T14:11:43.706" v="522" actId="2711"/>
            <ac:spMkLst>
              <pc:docMk/>
              <pc:sldMasterMk cId="3703335381" sldId="2147483660"/>
              <pc:sldLayoutMk cId="2432957228" sldId="2147483664"/>
              <ac:spMk id="2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1:50.369" v="524" actId="2711"/>
            <ac:spMkLst>
              <pc:docMk/>
              <pc:sldMasterMk cId="3703335381" sldId="2147483660"/>
              <pc:sldLayoutMk cId="2432957228" sldId="2147483664"/>
              <ac:spMk id="3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1:52.967" v="525" actId="2711"/>
            <ac:spMkLst>
              <pc:docMk/>
              <pc:sldMasterMk cId="3703335381" sldId="2147483660"/>
              <pc:sldLayoutMk cId="2432957228" sldId="2147483664"/>
              <ac:spMk id="4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0:46.769" v="511" actId="2711"/>
            <ac:spMkLst>
              <pc:docMk/>
              <pc:sldMasterMk cId="3703335381" sldId="2147483660"/>
              <pc:sldLayoutMk cId="2432957228" sldId="2147483664"/>
              <ac:spMk id="6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1:46.070" v="523" actId="2711"/>
            <ac:spMkLst>
              <pc:docMk/>
              <pc:sldMasterMk cId="3703335381" sldId="2147483660"/>
              <pc:sldLayoutMk cId="2432957228" sldId="2147483664"/>
              <ac:spMk id="7" creationId="{00000000-0000-0000-0000-000000000000}"/>
            </ac:spMkLst>
          </pc:spChg>
        </pc:sldLayoutChg>
        <pc:sldLayoutChg chg="modSp">
          <pc:chgData name="Lou Tondellier" userId="5d8555cf-60ea-4588-ac05-0a3b2143c227" providerId="ADAL" clId="{F68FB7A2-79B6-834E-B543-A95BFF2B0D82}" dt="2020-07-09T14:12:27.776" v="535" actId="2711"/>
          <pc:sldLayoutMkLst>
            <pc:docMk/>
            <pc:sldMasterMk cId="3703335381" sldId="2147483660"/>
            <pc:sldLayoutMk cId="1435489056" sldId="2147483665"/>
          </pc:sldLayoutMkLst>
          <pc:spChg chg="mod">
            <ac:chgData name="Lou Tondellier" userId="5d8555cf-60ea-4588-ac05-0a3b2143c227" providerId="ADAL" clId="{F68FB7A2-79B6-834E-B543-A95BFF2B0D82}" dt="2020-07-09T14:12:09.447" v="529" actId="2711"/>
            <ac:spMkLst>
              <pc:docMk/>
              <pc:sldMasterMk cId="3703335381" sldId="2147483660"/>
              <pc:sldLayoutMk cId="1435489056" sldId="2147483665"/>
              <ac:spMk id="2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2:24.816" v="534" actId="2711"/>
            <ac:spMkLst>
              <pc:docMk/>
              <pc:sldMasterMk cId="3703335381" sldId="2147483660"/>
              <pc:sldLayoutMk cId="1435489056" sldId="2147483665"/>
              <ac:spMk id="3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2:27.776" v="535" actId="2711"/>
            <ac:spMkLst>
              <pc:docMk/>
              <pc:sldMasterMk cId="3703335381" sldId="2147483660"/>
              <pc:sldLayoutMk cId="1435489056" sldId="2147483665"/>
              <ac:spMk id="4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2:20.969" v="533" actId="2711"/>
            <ac:spMkLst>
              <pc:docMk/>
              <pc:sldMasterMk cId="3703335381" sldId="2147483660"/>
              <pc:sldLayoutMk cId="1435489056" sldId="2147483665"/>
              <ac:spMk id="5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2:18.090" v="532" actId="2711"/>
            <ac:spMkLst>
              <pc:docMk/>
              <pc:sldMasterMk cId="3703335381" sldId="2147483660"/>
              <pc:sldLayoutMk cId="1435489056" sldId="2147483665"/>
              <ac:spMk id="6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2:15.042" v="531" actId="2711"/>
            <ac:spMkLst>
              <pc:docMk/>
              <pc:sldMasterMk cId="3703335381" sldId="2147483660"/>
              <pc:sldLayoutMk cId="1435489056" sldId="2147483665"/>
              <ac:spMk id="8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2:12.205" v="530" actId="2711"/>
            <ac:spMkLst>
              <pc:docMk/>
              <pc:sldMasterMk cId="3703335381" sldId="2147483660"/>
              <pc:sldLayoutMk cId="1435489056" sldId="2147483665"/>
              <ac:spMk id="9" creationId="{00000000-0000-0000-0000-000000000000}"/>
            </ac:spMkLst>
          </pc:spChg>
        </pc:sldLayoutChg>
        <pc:sldLayoutChg chg="addSp delSp modSp">
          <pc:chgData name="Lou Tondellier" userId="5d8555cf-60ea-4588-ac05-0a3b2143c227" providerId="ADAL" clId="{F68FB7A2-79B6-834E-B543-A95BFF2B0D82}" dt="2020-07-09T14:13:10.470" v="546" actId="2711"/>
          <pc:sldLayoutMkLst>
            <pc:docMk/>
            <pc:sldMasterMk cId="3703335381" sldId="2147483660"/>
            <pc:sldLayoutMk cId="2606484845" sldId="2147483666"/>
          </pc:sldLayoutMkLst>
          <pc:spChg chg="del mod">
            <ac:chgData name="Lou Tondellier" userId="5d8555cf-60ea-4588-ac05-0a3b2143c227" providerId="ADAL" clId="{F68FB7A2-79B6-834E-B543-A95BFF2B0D82}" dt="2020-07-09T13:36:11.213" v="322" actId="478"/>
            <ac:spMkLst>
              <pc:docMk/>
              <pc:sldMasterMk cId="3703335381" sldId="2147483660"/>
              <pc:sldLayoutMk cId="2606484845" sldId="2147483666"/>
              <ac:spMk id="2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3:07.106" v="545" actId="2711"/>
            <ac:spMkLst>
              <pc:docMk/>
              <pc:sldMasterMk cId="3703335381" sldId="2147483660"/>
              <pc:sldLayoutMk cId="2606484845" sldId="2147483666"/>
              <ac:spMk id="4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3:04.677" v="544" actId="2711"/>
            <ac:spMkLst>
              <pc:docMk/>
              <pc:sldMasterMk cId="3703335381" sldId="2147483660"/>
              <pc:sldLayoutMk cId="2606484845" sldId="2147483666"/>
              <ac:spMk id="5" creationId="{00000000-0000-0000-0000-000000000000}"/>
            </ac:spMkLst>
          </pc:spChg>
          <pc:spChg chg="add del mod">
            <ac:chgData name="Lou Tondellier" userId="5d8555cf-60ea-4588-ac05-0a3b2143c227" providerId="ADAL" clId="{F68FB7A2-79B6-834E-B543-A95BFF2B0D82}" dt="2020-07-09T13:17:38.297" v="263" actId="478"/>
            <ac:spMkLst>
              <pc:docMk/>
              <pc:sldMasterMk cId="3703335381" sldId="2147483660"/>
              <pc:sldLayoutMk cId="2606484845" sldId="2147483666"/>
              <ac:spMk id="6" creationId="{5ADC5F53-F8B4-9A45-AEF1-B2123202A666}"/>
            </ac:spMkLst>
          </pc:spChg>
          <pc:spChg chg="add del mod">
            <ac:chgData name="Lou Tondellier" userId="5d8555cf-60ea-4588-ac05-0a3b2143c227" providerId="ADAL" clId="{F68FB7A2-79B6-834E-B543-A95BFF2B0D82}" dt="2020-07-09T13:16:47.069" v="243"/>
            <ac:spMkLst>
              <pc:docMk/>
              <pc:sldMasterMk cId="3703335381" sldId="2147483660"/>
              <pc:sldLayoutMk cId="2606484845" sldId="2147483666"/>
              <ac:spMk id="13" creationId="{E4961224-CD38-F049-A6C2-9470B079307D}"/>
            </ac:spMkLst>
          </pc:spChg>
          <pc:spChg chg="add del mod">
            <ac:chgData name="Lou Tondellier" userId="5d8555cf-60ea-4588-ac05-0a3b2143c227" providerId="ADAL" clId="{F68FB7A2-79B6-834E-B543-A95BFF2B0D82}" dt="2020-07-09T13:28:27.038" v="305" actId="478"/>
            <ac:spMkLst>
              <pc:docMk/>
              <pc:sldMasterMk cId="3703335381" sldId="2147483660"/>
              <pc:sldLayoutMk cId="2606484845" sldId="2147483666"/>
              <ac:spMk id="17" creationId="{1FA21723-529B-D947-B0C5-6CB5C318C7F4}"/>
            </ac:spMkLst>
          </pc:spChg>
          <pc:spChg chg="add del mod">
            <ac:chgData name="Lou Tondellier" userId="5d8555cf-60ea-4588-ac05-0a3b2143c227" providerId="ADAL" clId="{F68FB7A2-79B6-834E-B543-A95BFF2B0D82}" dt="2020-07-09T13:36:20.114" v="326" actId="478"/>
            <ac:spMkLst>
              <pc:docMk/>
              <pc:sldMasterMk cId="3703335381" sldId="2147483660"/>
              <pc:sldLayoutMk cId="2606484845" sldId="2147483666"/>
              <ac:spMk id="20" creationId="{F0CE44FC-0661-BE40-AA6C-06F079C04BBA}"/>
            </ac:spMkLst>
          </pc:spChg>
          <pc:spChg chg="add mod">
            <ac:chgData name="Lou Tondellier" userId="5d8555cf-60ea-4588-ac05-0a3b2143c227" providerId="ADAL" clId="{F68FB7A2-79B6-834E-B543-A95BFF2B0D82}" dt="2020-07-09T14:13:01.480" v="543" actId="2711"/>
            <ac:spMkLst>
              <pc:docMk/>
              <pc:sldMasterMk cId="3703335381" sldId="2147483660"/>
              <pc:sldLayoutMk cId="2606484845" sldId="2147483666"/>
              <ac:spMk id="22" creationId="{39537118-D660-714D-88EB-1F8644CA8F66}"/>
            </ac:spMkLst>
          </pc:spChg>
          <pc:spChg chg="add del mod">
            <ac:chgData name="Lou Tondellier" userId="5d8555cf-60ea-4588-ac05-0a3b2143c227" providerId="ADAL" clId="{F68FB7A2-79B6-834E-B543-A95BFF2B0D82}" dt="2020-07-09T13:36:16.281" v="325"/>
            <ac:spMkLst>
              <pc:docMk/>
              <pc:sldMasterMk cId="3703335381" sldId="2147483660"/>
              <pc:sldLayoutMk cId="2606484845" sldId="2147483666"/>
              <ac:spMk id="25" creationId="{9D89E102-F759-C34D-9046-4B3512ED08CF}"/>
            </ac:spMkLst>
          </pc:spChg>
          <pc:spChg chg="add mod">
            <ac:chgData name="Lou Tondellier" userId="5d8555cf-60ea-4588-ac05-0a3b2143c227" providerId="ADAL" clId="{F68FB7A2-79B6-834E-B543-A95BFF2B0D82}" dt="2020-07-09T13:38:16.285" v="356" actId="692"/>
            <ac:spMkLst>
              <pc:docMk/>
              <pc:sldMasterMk cId="3703335381" sldId="2147483660"/>
              <pc:sldLayoutMk cId="2606484845" sldId="2147483666"/>
              <ac:spMk id="28" creationId="{AFB91C46-2DE5-E046-8F34-33F1A5998253}"/>
            </ac:spMkLst>
          </pc:spChg>
          <pc:spChg chg="add mod">
            <ac:chgData name="Lou Tondellier" userId="5d8555cf-60ea-4588-ac05-0a3b2143c227" providerId="ADAL" clId="{F68FB7A2-79B6-834E-B543-A95BFF2B0D82}" dt="2020-07-09T14:13:10.470" v="546" actId="2711"/>
            <ac:spMkLst>
              <pc:docMk/>
              <pc:sldMasterMk cId="3703335381" sldId="2147483660"/>
              <pc:sldLayoutMk cId="2606484845" sldId="2147483666"/>
              <ac:spMk id="31" creationId="{D14CF21E-A46E-6A44-B902-519A2BE77CC8}"/>
            </ac:spMkLst>
          </pc:spChg>
          <pc:picChg chg="add del mod">
            <ac:chgData name="Lou Tondellier" userId="5d8555cf-60ea-4588-ac05-0a3b2143c227" providerId="ADAL" clId="{F68FB7A2-79B6-834E-B543-A95BFF2B0D82}" dt="2020-07-09T13:38:46.585" v="373" actId="478"/>
            <ac:picMkLst>
              <pc:docMk/>
              <pc:sldMasterMk cId="3703335381" sldId="2147483660"/>
              <pc:sldLayoutMk cId="2606484845" sldId="2147483666"/>
              <ac:picMk id="3" creationId="{95AD51A2-665E-6D40-BCB8-3304EF183396}"/>
            </ac:picMkLst>
          </pc:picChg>
          <pc:picChg chg="add del">
            <ac:chgData name="Lou Tondellier" userId="5d8555cf-60ea-4588-ac05-0a3b2143c227" providerId="ADAL" clId="{F68FB7A2-79B6-834E-B543-A95BFF2B0D82}" dt="2020-07-09T13:17:28.146" v="259" actId="478"/>
            <ac:picMkLst>
              <pc:docMk/>
              <pc:sldMasterMk cId="3703335381" sldId="2147483660"/>
              <pc:sldLayoutMk cId="2606484845" sldId="2147483666"/>
              <ac:picMk id="7" creationId="{4C37C509-F9C9-7B4C-89CD-14C1CD40C6C0}"/>
            </ac:picMkLst>
          </pc:picChg>
          <pc:picChg chg="add del mod">
            <ac:chgData name="Lou Tondellier" userId="5d8555cf-60ea-4588-ac05-0a3b2143c227" providerId="ADAL" clId="{F68FB7A2-79B6-834E-B543-A95BFF2B0D82}" dt="2020-07-09T13:36:11.213" v="322" actId="478"/>
            <ac:picMkLst>
              <pc:docMk/>
              <pc:sldMasterMk cId="3703335381" sldId="2147483660"/>
              <pc:sldLayoutMk cId="2606484845" sldId="2147483666"/>
              <ac:picMk id="9" creationId="{AB4C9A59-4660-AB4C-9C80-E37806C21F10}"/>
            </ac:picMkLst>
          </pc:picChg>
          <pc:picChg chg="add del mod">
            <ac:chgData name="Lou Tondellier" userId="5d8555cf-60ea-4588-ac05-0a3b2143c227" providerId="ADAL" clId="{F68FB7A2-79B6-834E-B543-A95BFF2B0D82}" dt="2020-07-09T13:28:22.614" v="303" actId="478"/>
            <ac:picMkLst>
              <pc:docMk/>
              <pc:sldMasterMk cId="3703335381" sldId="2147483660"/>
              <pc:sldLayoutMk cId="2606484845" sldId="2147483666"/>
              <ac:picMk id="10" creationId="{37D0A655-F7D9-554E-B6BE-F4D0EBD52F90}"/>
            </ac:picMkLst>
          </pc:picChg>
          <pc:picChg chg="add del mod">
            <ac:chgData name="Lou Tondellier" userId="5d8555cf-60ea-4588-ac05-0a3b2143c227" providerId="ADAL" clId="{F68FB7A2-79B6-834E-B543-A95BFF2B0D82}" dt="2020-07-09T13:16:47.427" v="244"/>
            <ac:picMkLst>
              <pc:docMk/>
              <pc:sldMasterMk cId="3703335381" sldId="2147483660"/>
              <pc:sldLayoutMk cId="2606484845" sldId="2147483666"/>
              <ac:picMk id="11" creationId="{70DC56E1-C348-5843-832B-95E918F119BD}"/>
            </ac:picMkLst>
          </pc:picChg>
          <pc:picChg chg="add del mod">
            <ac:chgData name="Lou Tondellier" userId="5d8555cf-60ea-4588-ac05-0a3b2143c227" providerId="ADAL" clId="{F68FB7A2-79B6-834E-B543-A95BFF2B0D82}" dt="2020-07-09T13:16:47.427" v="244"/>
            <ac:picMkLst>
              <pc:docMk/>
              <pc:sldMasterMk cId="3703335381" sldId="2147483660"/>
              <pc:sldLayoutMk cId="2606484845" sldId="2147483666"/>
              <ac:picMk id="12" creationId="{8C6EE2BB-A874-BA42-B03D-9C4C16DCC96B}"/>
            </ac:picMkLst>
          </pc:picChg>
          <pc:picChg chg="add del mod">
            <ac:chgData name="Lou Tondellier" userId="5d8555cf-60ea-4588-ac05-0a3b2143c227" providerId="ADAL" clId="{F68FB7A2-79B6-834E-B543-A95BFF2B0D82}" dt="2020-07-09T13:16:47.069" v="243"/>
            <ac:picMkLst>
              <pc:docMk/>
              <pc:sldMasterMk cId="3703335381" sldId="2147483660"/>
              <pc:sldLayoutMk cId="2606484845" sldId="2147483666"/>
              <ac:picMk id="14" creationId="{BEB57B33-42E2-5F42-BAEB-0D146710CB0B}"/>
            </ac:picMkLst>
          </pc:picChg>
          <pc:picChg chg="add del mod">
            <ac:chgData name="Lou Tondellier" userId="5d8555cf-60ea-4588-ac05-0a3b2143c227" providerId="ADAL" clId="{F68FB7A2-79B6-834E-B543-A95BFF2B0D82}" dt="2020-07-09T13:17:32.777" v="262" actId="478"/>
            <ac:picMkLst>
              <pc:docMk/>
              <pc:sldMasterMk cId="3703335381" sldId="2147483660"/>
              <pc:sldLayoutMk cId="2606484845" sldId="2147483666"/>
              <ac:picMk id="15" creationId="{C43BB5F6-ACD6-364E-AFD4-1994A8FD50D9}"/>
            </ac:picMkLst>
          </pc:picChg>
          <pc:picChg chg="add del mod">
            <ac:chgData name="Lou Tondellier" userId="5d8555cf-60ea-4588-ac05-0a3b2143c227" providerId="ADAL" clId="{F68FB7A2-79B6-834E-B543-A95BFF2B0D82}" dt="2020-07-09T13:17:38.297" v="263" actId="478"/>
            <ac:picMkLst>
              <pc:docMk/>
              <pc:sldMasterMk cId="3703335381" sldId="2147483660"/>
              <pc:sldLayoutMk cId="2606484845" sldId="2147483666"/>
              <ac:picMk id="16" creationId="{8E3727D1-592B-E441-8DBB-AE3041C520DD}"/>
            </ac:picMkLst>
          </pc:picChg>
          <pc:picChg chg="add del mod">
            <ac:chgData name="Lou Tondellier" userId="5d8555cf-60ea-4588-ac05-0a3b2143c227" providerId="ADAL" clId="{F68FB7A2-79B6-834E-B543-A95BFF2B0D82}" dt="2020-07-09T13:28:27.038" v="305" actId="478"/>
            <ac:picMkLst>
              <pc:docMk/>
              <pc:sldMasterMk cId="3703335381" sldId="2147483660"/>
              <pc:sldLayoutMk cId="2606484845" sldId="2147483666"/>
              <ac:picMk id="18" creationId="{E0E42EB7-8067-E34D-90DE-4C70270CB5E7}"/>
            </ac:picMkLst>
          </pc:picChg>
          <pc:picChg chg="add del mod">
            <ac:chgData name="Lou Tondellier" userId="5d8555cf-60ea-4588-ac05-0a3b2143c227" providerId="ADAL" clId="{F68FB7A2-79B6-834E-B543-A95BFF2B0D82}" dt="2020-07-09T13:36:11.213" v="322" actId="478"/>
            <ac:picMkLst>
              <pc:docMk/>
              <pc:sldMasterMk cId="3703335381" sldId="2147483660"/>
              <pc:sldLayoutMk cId="2606484845" sldId="2147483666"/>
              <ac:picMk id="19" creationId="{465E8241-06B6-4944-AD4A-1C2104ACF1C7}"/>
            </ac:picMkLst>
          </pc:picChg>
          <pc:picChg chg="add del mod">
            <ac:chgData name="Lou Tondellier" userId="5d8555cf-60ea-4588-ac05-0a3b2143c227" providerId="ADAL" clId="{F68FB7A2-79B6-834E-B543-A95BFF2B0D82}" dt="2020-07-09T13:36:20.114" v="326" actId="478"/>
            <ac:picMkLst>
              <pc:docMk/>
              <pc:sldMasterMk cId="3703335381" sldId="2147483660"/>
              <pc:sldLayoutMk cId="2606484845" sldId="2147483666"/>
              <ac:picMk id="21" creationId="{16B3DCF6-D5BB-5548-8769-CA1015ED048D}"/>
            </ac:picMkLst>
          </pc:picChg>
          <pc:picChg chg="add mod">
            <ac:chgData name="Lou Tondellier" userId="5d8555cf-60ea-4588-ac05-0a3b2143c227" providerId="ADAL" clId="{F68FB7A2-79B6-834E-B543-A95BFF2B0D82}" dt="2020-07-09T13:36:11.810" v="323"/>
            <ac:picMkLst>
              <pc:docMk/>
              <pc:sldMasterMk cId="3703335381" sldId="2147483660"/>
              <pc:sldLayoutMk cId="2606484845" sldId="2147483666"/>
              <ac:picMk id="23" creationId="{361C94F2-D6A5-6D4E-BA0F-DA9E16A58005}"/>
            </ac:picMkLst>
          </pc:picChg>
          <pc:picChg chg="add mod">
            <ac:chgData name="Lou Tondellier" userId="5d8555cf-60ea-4588-ac05-0a3b2143c227" providerId="ADAL" clId="{F68FB7A2-79B6-834E-B543-A95BFF2B0D82}" dt="2020-07-09T13:40:04.456" v="421" actId="14100"/>
            <ac:picMkLst>
              <pc:docMk/>
              <pc:sldMasterMk cId="3703335381" sldId="2147483660"/>
              <pc:sldLayoutMk cId="2606484845" sldId="2147483666"/>
              <ac:picMk id="24" creationId="{9F0F3462-51B0-4C41-9E57-A452146A99E7}"/>
            </ac:picMkLst>
          </pc:picChg>
          <pc:picChg chg="add del mod">
            <ac:chgData name="Lou Tondellier" userId="5d8555cf-60ea-4588-ac05-0a3b2143c227" providerId="ADAL" clId="{F68FB7A2-79B6-834E-B543-A95BFF2B0D82}" dt="2020-07-09T13:36:16.281" v="325"/>
            <ac:picMkLst>
              <pc:docMk/>
              <pc:sldMasterMk cId="3703335381" sldId="2147483660"/>
              <pc:sldLayoutMk cId="2606484845" sldId="2147483666"/>
              <ac:picMk id="26" creationId="{EF8BE022-0722-114B-AC96-490F8E12A55D}"/>
            </ac:picMkLst>
          </pc:picChg>
          <pc:picChg chg="add del mod">
            <ac:chgData name="Lou Tondellier" userId="5d8555cf-60ea-4588-ac05-0a3b2143c227" providerId="ADAL" clId="{F68FB7A2-79B6-834E-B543-A95BFF2B0D82}" dt="2020-07-09T13:36:16.281" v="325"/>
            <ac:picMkLst>
              <pc:docMk/>
              <pc:sldMasterMk cId="3703335381" sldId="2147483660"/>
              <pc:sldLayoutMk cId="2606484845" sldId="2147483666"/>
              <ac:picMk id="27" creationId="{8B1AAB60-696A-1E4A-A7F2-443D0302BAF3}"/>
            </ac:picMkLst>
          </pc:picChg>
          <pc:picChg chg="add del mod">
            <ac:chgData name="Lou Tondellier" userId="5d8555cf-60ea-4588-ac05-0a3b2143c227" providerId="ADAL" clId="{F68FB7A2-79B6-834E-B543-A95BFF2B0D82}" dt="2020-07-09T13:37:13.442" v="345" actId="478"/>
            <ac:picMkLst>
              <pc:docMk/>
              <pc:sldMasterMk cId="3703335381" sldId="2147483660"/>
              <pc:sldLayoutMk cId="2606484845" sldId="2147483666"/>
              <ac:picMk id="29" creationId="{10386D8A-2ADA-CF47-8807-595941D361A3}"/>
            </ac:picMkLst>
          </pc:picChg>
          <pc:picChg chg="add mod">
            <ac:chgData name="Lou Tondellier" userId="5d8555cf-60ea-4588-ac05-0a3b2143c227" providerId="ADAL" clId="{F68FB7A2-79B6-834E-B543-A95BFF2B0D82}" dt="2020-07-09T13:38:50.995" v="383" actId="1038"/>
            <ac:picMkLst>
              <pc:docMk/>
              <pc:sldMasterMk cId="3703335381" sldId="2147483660"/>
              <pc:sldLayoutMk cId="2606484845" sldId="2147483666"/>
              <ac:picMk id="30" creationId="{8EFEBAAF-42B7-8342-B160-9D0BB49A4C49}"/>
            </ac:picMkLst>
          </pc:picChg>
        </pc:sldLayoutChg>
        <pc:sldLayoutChg chg="addSp modSp">
          <pc:chgData name="Lou Tondellier" userId="5d8555cf-60ea-4588-ac05-0a3b2143c227" providerId="ADAL" clId="{F68FB7A2-79B6-834E-B543-A95BFF2B0D82}" dt="2020-07-09T14:13:21.642" v="548" actId="2711"/>
          <pc:sldLayoutMkLst>
            <pc:docMk/>
            <pc:sldMasterMk cId="3703335381" sldId="2147483660"/>
            <pc:sldLayoutMk cId="4020283974" sldId="2147483667"/>
          </pc:sldLayoutMkLst>
          <pc:spChg chg="mod">
            <ac:chgData name="Lou Tondellier" userId="5d8555cf-60ea-4588-ac05-0a3b2143c227" providerId="ADAL" clId="{F68FB7A2-79B6-834E-B543-A95BFF2B0D82}" dt="2020-07-09T14:13:17.074" v="547" actId="2711"/>
            <ac:spMkLst>
              <pc:docMk/>
              <pc:sldMasterMk cId="3703335381" sldId="2147483660"/>
              <pc:sldLayoutMk cId="4020283974" sldId="2147483667"/>
              <ac:spMk id="3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3:21.642" v="548" actId="2711"/>
            <ac:spMkLst>
              <pc:docMk/>
              <pc:sldMasterMk cId="3703335381" sldId="2147483660"/>
              <pc:sldLayoutMk cId="4020283974" sldId="2147483667"/>
              <ac:spMk id="4" creationId="{00000000-0000-0000-0000-000000000000}"/>
            </ac:spMkLst>
          </pc:spChg>
          <pc:picChg chg="add mod">
            <ac:chgData name="Lou Tondellier" userId="5d8555cf-60ea-4588-ac05-0a3b2143c227" providerId="ADAL" clId="{F68FB7A2-79B6-834E-B543-A95BFF2B0D82}" dt="2020-07-09T13:24:58.178" v="288"/>
            <ac:picMkLst>
              <pc:docMk/>
              <pc:sldMasterMk cId="3703335381" sldId="2147483660"/>
              <pc:sldLayoutMk cId="4020283974" sldId="2147483667"/>
              <ac:picMk id="5" creationId="{F9B96D88-D682-2443-B387-0EAFF56EF2AE}"/>
            </ac:picMkLst>
          </pc:picChg>
        </pc:sldLayoutChg>
        <pc:sldLayoutChg chg="modSp">
          <pc:chgData name="Lou Tondellier" userId="5d8555cf-60ea-4588-ac05-0a3b2143c227" providerId="ADAL" clId="{F68FB7A2-79B6-834E-B543-A95BFF2B0D82}" dt="2020-07-09T14:13:38.958" v="553" actId="2711"/>
          <pc:sldLayoutMkLst>
            <pc:docMk/>
            <pc:sldMasterMk cId="3703335381" sldId="2147483660"/>
            <pc:sldLayoutMk cId="1851996480" sldId="2147483668"/>
          </pc:sldLayoutMkLst>
          <pc:spChg chg="mod">
            <ac:chgData name="Lou Tondellier" userId="5d8555cf-60ea-4588-ac05-0a3b2143c227" providerId="ADAL" clId="{F68FB7A2-79B6-834E-B543-A95BFF2B0D82}" dt="2020-07-09T14:13:32.283" v="551" actId="2711"/>
            <ac:spMkLst>
              <pc:docMk/>
              <pc:sldMasterMk cId="3703335381" sldId="2147483660"/>
              <pc:sldLayoutMk cId="1851996480" sldId="2147483668"/>
              <ac:spMk id="2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3:38.958" v="553" actId="2711"/>
            <ac:spMkLst>
              <pc:docMk/>
              <pc:sldMasterMk cId="3703335381" sldId="2147483660"/>
              <pc:sldLayoutMk cId="1851996480" sldId="2147483668"/>
              <ac:spMk id="3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3:35.929" v="552" actId="2711"/>
            <ac:spMkLst>
              <pc:docMk/>
              <pc:sldMasterMk cId="3703335381" sldId="2147483660"/>
              <pc:sldLayoutMk cId="1851996480" sldId="2147483668"/>
              <ac:spMk id="4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3:26.794" v="549" actId="2711"/>
            <ac:spMkLst>
              <pc:docMk/>
              <pc:sldMasterMk cId="3703335381" sldId="2147483660"/>
              <pc:sldLayoutMk cId="1851996480" sldId="2147483668"/>
              <ac:spMk id="6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3:29.800" v="550" actId="2711"/>
            <ac:spMkLst>
              <pc:docMk/>
              <pc:sldMasterMk cId="3703335381" sldId="2147483660"/>
              <pc:sldLayoutMk cId="1851996480" sldId="2147483668"/>
              <ac:spMk id="7" creationId="{00000000-0000-0000-0000-000000000000}"/>
            </ac:spMkLst>
          </pc:spChg>
        </pc:sldLayoutChg>
        <pc:sldLayoutChg chg="modSp">
          <pc:chgData name="Lou Tondellier" userId="5d8555cf-60ea-4588-ac05-0a3b2143c227" providerId="ADAL" clId="{F68FB7A2-79B6-834E-B543-A95BFF2B0D82}" dt="2020-07-09T14:13:52.561" v="558" actId="20577"/>
          <pc:sldLayoutMkLst>
            <pc:docMk/>
            <pc:sldMasterMk cId="3703335381" sldId="2147483660"/>
            <pc:sldLayoutMk cId="3547882396" sldId="2147483669"/>
          </pc:sldLayoutMkLst>
          <pc:spChg chg="mod">
            <ac:chgData name="Lou Tondellier" userId="5d8555cf-60ea-4588-ac05-0a3b2143c227" providerId="ADAL" clId="{F68FB7A2-79B6-834E-B543-A95BFF2B0D82}" dt="2020-07-09T14:13:52.561" v="558" actId="20577"/>
            <ac:spMkLst>
              <pc:docMk/>
              <pc:sldMasterMk cId="3703335381" sldId="2147483660"/>
              <pc:sldLayoutMk cId="3547882396" sldId="2147483669"/>
              <ac:spMk id="2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3:51.241" v="557" actId="2711"/>
            <ac:spMkLst>
              <pc:docMk/>
              <pc:sldMasterMk cId="3703335381" sldId="2147483660"/>
              <pc:sldLayoutMk cId="3547882396" sldId="2147483669"/>
              <ac:spMk id="4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3:45.795" v="555" actId="2711"/>
            <ac:spMkLst>
              <pc:docMk/>
              <pc:sldMasterMk cId="3703335381" sldId="2147483660"/>
              <pc:sldLayoutMk cId="3547882396" sldId="2147483669"/>
              <ac:spMk id="6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3:43.175" v="554" actId="2711"/>
            <ac:spMkLst>
              <pc:docMk/>
              <pc:sldMasterMk cId="3703335381" sldId="2147483660"/>
              <pc:sldLayoutMk cId="3547882396" sldId="2147483669"/>
              <ac:spMk id="7" creationId="{00000000-0000-0000-0000-000000000000}"/>
            </ac:spMkLst>
          </pc:spChg>
        </pc:sldLayoutChg>
        <pc:sldLayoutChg chg="modSp add del ord">
          <pc:chgData name="Lou Tondellier" userId="5d8555cf-60ea-4588-ac05-0a3b2143c227" providerId="ADAL" clId="{F68FB7A2-79B6-834E-B543-A95BFF2B0D82}" dt="2020-07-09T13:44:23.825" v="490" actId="2696"/>
          <pc:sldLayoutMkLst>
            <pc:docMk/>
            <pc:sldMasterMk cId="3703335381" sldId="2147483660"/>
            <pc:sldLayoutMk cId="3785816343" sldId="2147483672"/>
          </pc:sldLayoutMkLst>
          <pc:spChg chg="mod">
            <ac:chgData name="Lou Tondellier" userId="5d8555cf-60ea-4588-ac05-0a3b2143c227" providerId="ADAL" clId="{F68FB7A2-79B6-834E-B543-A95BFF2B0D82}" dt="2020-07-09T13:02:08.541" v="38" actId="2711"/>
            <ac:spMkLst>
              <pc:docMk/>
              <pc:sldMasterMk cId="3703335381" sldId="2147483660"/>
              <pc:sldLayoutMk cId="3785816343" sldId="2147483672"/>
              <ac:spMk id="2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3:02:12.658" v="39" actId="2711"/>
            <ac:spMkLst>
              <pc:docMk/>
              <pc:sldMasterMk cId="3703335381" sldId="2147483660"/>
              <pc:sldLayoutMk cId="3785816343" sldId="2147483672"/>
              <ac:spMk id="3" creationId="{00000000-0000-0000-0000-000000000000}"/>
            </ac:spMkLst>
          </pc:spChg>
        </pc:sldLayoutChg>
        <pc:sldLayoutChg chg="addSp modSp">
          <pc:chgData name="Lou Tondellier" userId="5d8555cf-60ea-4588-ac05-0a3b2143c227" providerId="ADAL" clId="{F68FB7A2-79B6-834E-B543-A95BFF2B0D82}" dt="2020-07-09T14:11:23.414" v="518" actId="2711"/>
          <pc:sldLayoutMkLst>
            <pc:docMk/>
            <pc:sldMasterMk cId="3703335381" sldId="2147483660"/>
            <pc:sldLayoutMk cId="1713456921" sldId="2147483673"/>
          </pc:sldLayoutMkLst>
          <pc:spChg chg="mod">
            <ac:chgData name="Lou Tondellier" userId="5d8555cf-60ea-4588-ac05-0a3b2143c227" providerId="ADAL" clId="{F68FB7A2-79B6-834E-B543-A95BFF2B0D82}" dt="2020-07-09T14:11:20.519" v="517" actId="2711"/>
            <ac:spMkLst>
              <pc:docMk/>
              <pc:sldMasterMk cId="3703335381" sldId="2147483660"/>
              <pc:sldLayoutMk cId="1713456921" sldId="2147483673"/>
              <ac:spMk id="2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1:23.414" v="518" actId="2711"/>
            <ac:spMkLst>
              <pc:docMk/>
              <pc:sldMasterMk cId="3703335381" sldId="2147483660"/>
              <pc:sldLayoutMk cId="1713456921" sldId="2147483673"/>
              <ac:spMk id="3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1:17.889" v="516" actId="2711"/>
            <ac:spMkLst>
              <pc:docMk/>
              <pc:sldMasterMk cId="3703335381" sldId="2147483660"/>
              <pc:sldLayoutMk cId="1713456921" sldId="2147483673"/>
              <ac:spMk id="5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1:14.988" v="515" actId="2711"/>
            <ac:spMkLst>
              <pc:docMk/>
              <pc:sldMasterMk cId="3703335381" sldId="2147483660"/>
              <pc:sldLayoutMk cId="1713456921" sldId="2147483673"/>
              <ac:spMk id="6" creationId="{00000000-0000-0000-0000-000000000000}"/>
            </ac:spMkLst>
          </pc:spChg>
          <pc:picChg chg="add mod">
            <ac:chgData name="Lou Tondellier" userId="5d8555cf-60ea-4588-ac05-0a3b2143c227" providerId="ADAL" clId="{F68FB7A2-79B6-834E-B543-A95BFF2B0D82}" dt="2020-07-09T13:13:47" v="210" actId="1076"/>
            <ac:picMkLst>
              <pc:docMk/>
              <pc:sldMasterMk cId="3703335381" sldId="2147483660"/>
              <pc:sldLayoutMk cId="1713456921" sldId="2147483673"/>
              <ac:picMk id="7" creationId="{30AD2989-B00E-FC46-A671-FD7C785489DB}"/>
            </ac:picMkLst>
          </pc:picChg>
        </pc:sldLayoutChg>
        <pc:sldLayoutChg chg="addSp delSp modSp">
          <pc:chgData name="Lou Tondellier" userId="5d8555cf-60ea-4588-ac05-0a3b2143c227" providerId="ADAL" clId="{F68FB7A2-79B6-834E-B543-A95BFF2B0D82}" dt="2020-07-09T14:12:05.059" v="528" actId="2711"/>
          <pc:sldLayoutMkLst>
            <pc:docMk/>
            <pc:sldMasterMk cId="3703335381" sldId="2147483660"/>
            <pc:sldLayoutMk cId="1402473941" sldId="2147483674"/>
          </pc:sldLayoutMkLst>
          <pc:spChg chg="mod">
            <ac:chgData name="Lou Tondellier" userId="5d8555cf-60ea-4588-ac05-0a3b2143c227" providerId="ADAL" clId="{F68FB7A2-79B6-834E-B543-A95BFF2B0D82}" dt="2020-07-09T14:12:01.852" v="527" actId="2711"/>
            <ac:spMkLst>
              <pc:docMk/>
              <pc:sldMasterMk cId="3703335381" sldId="2147483660"/>
              <pc:sldLayoutMk cId="1402473941" sldId="2147483674"/>
              <ac:spMk id="2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0:51.089" v="512" actId="2711"/>
            <ac:spMkLst>
              <pc:docMk/>
              <pc:sldMasterMk cId="3703335381" sldId="2147483660"/>
              <pc:sldLayoutMk cId="1402473941" sldId="2147483674"/>
              <ac:spMk id="4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1:57.074" v="526" actId="2711"/>
            <ac:spMkLst>
              <pc:docMk/>
              <pc:sldMasterMk cId="3703335381" sldId="2147483660"/>
              <pc:sldLayoutMk cId="1402473941" sldId="2147483674"/>
              <ac:spMk id="5" creationId="{00000000-0000-0000-0000-000000000000}"/>
            </ac:spMkLst>
          </pc:spChg>
          <pc:spChg chg="del mod">
            <ac:chgData name="Lou Tondellier" userId="5d8555cf-60ea-4588-ac05-0a3b2143c227" providerId="ADAL" clId="{F68FB7A2-79B6-834E-B543-A95BFF2B0D82}" dt="2020-07-09T13:10:19.165" v="182" actId="478"/>
            <ac:spMkLst>
              <pc:docMk/>
              <pc:sldMasterMk cId="3703335381" sldId="2147483660"/>
              <pc:sldLayoutMk cId="1402473941" sldId="2147483674"/>
              <ac:spMk id="6" creationId="{5ADC5F53-F8B4-9A45-AEF1-B2123202A666}"/>
            </ac:spMkLst>
          </pc:spChg>
          <pc:spChg chg="add del mod">
            <ac:chgData name="Lou Tondellier" userId="5d8555cf-60ea-4588-ac05-0a3b2143c227" providerId="ADAL" clId="{F68FB7A2-79B6-834E-B543-A95BFF2B0D82}" dt="2020-07-09T13:17:58.041" v="266" actId="478"/>
            <ac:spMkLst>
              <pc:docMk/>
              <pc:sldMasterMk cId="3703335381" sldId="2147483660"/>
              <pc:sldLayoutMk cId="1402473941" sldId="2147483674"/>
              <ac:spMk id="11" creationId="{330E5176-767D-4748-8DAA-BAC2E00706F6}"/>
            </ac:spMkLst>
          </pc:spChg>
          <pc:spChg chg="add mod">
            <ac:chgData name="Lou Tondellier" userId="5d8555cf-60ea-4588-ac05-0a3b2143c227" providerId="ADAL" clId="{F68FB7A2-79B6-834E-B543-A95BFF2B0D82}" dt="2020-07-09T13:18:13.139" v="268" actId="692"/>
            <ac:spMkLst>
              <pc:docMk/>
              <pc:sldMasterMk cId="3703335381" sldId="2147483660"/>
              <pc:sldLayoutMk cId="1402473941" sldId="2147483674"/>
              <ac:spMk id="15" creationId="{4D41907E-EAEA-D943-A02E-4860CE2F0319}"/>
            </ac:spMkLst>
          </pc:spChg>
          <pc:spChg chg="add mod">
            <ac:chgData name="Lou Tondellier" userId="5d8555cf-60ea-4588-ac05-0a3b2143c227" providerId="ADAL" clId="{F68FB7A2-79B6-834E-B543-A95BFF2B0D82}" dt="2020-07-09T14:12:05.059" v="528" actId="2711"/>
            <ac:spMkLst>
              <pc:docMk/>
              <pc:sldMasterMk cId="3703335381" sldId="2147483660"/>
              <pc:sldLayoutMk cId="1402473941" sldId="2147483674"/>
              <ac:spMk id="17" creationId="{2156C039-4402-BE49-BA22-26896A8AD695}"/>
            </ac:spMkLst>
          </pc:spChg>
          <pc:picChg chg="add mod">
            <ac:chgData name="Lou Tondellier" userId="5d8555cf-60ea-4588-ac05-0a3b2143c227" providerId="ADAL" clId="{F68FB7A2-79B6-834E-B543-A95BFF2B0D82}" dt="2020-07-09T13:08:48.956" v="103" actId="14100"/>
            <ac:picMkLst>
              <pc:docMk/>
              <pc:sldMasterMk cId="3703335381" sldId="2147483660"/>
              <pc:sldLayoutMk cId="1402473941" sldId="2147483674"/>
              <ac:picMk id="3" creationId="{7B2E4A58-2457-6443-B61A-C8239A8B0439}"/>
            </ac:picMkLst>
          </pc:picChg>
          <pc:picChg chg="del mod">
            <ac:chgData name="Lou Tondellier" userId="5d8555cf-60ea-4588-ac05-0a3b2143c227" providerId="ADAL" clId="{F68FB7A2-79B6-834E-B543-A95BFF2B0D82}" dt="2020-07-09T13:09:18.733" v="107" actId="478"/>
            <ac:picMkLst>
              <pc:docMk/>
              <pc:sldMasterMk cId="3703335381" sldId="2147483660"/>
              <pc:sldLayoutMk cId="1402473941" sldId="2147483674"/>
              <ac:picMk id="7" creationId="{4C37C509-F9C9-7B4C-89CD-14C1CD40C6C0}"/>
            </ac:picMkLst>
          </pc:picChg>
          <pc:picChg chg="mod">
            <ac:chgData name="Lou Tondellier" userId="5d8555cf-60ea-4588-ac05-0a3b2143c227" providerId="ADAL" clId="{F68FB7A2-79B6-834E-B543-A95BFF2B0D82}" dt="2020-07-09T13:24:33.622" v="286" actId="1076"/>
            <ac:picMkLst>
              <pc:docMk/>
              <pc:sldMasterMk cId="3703335381" sldId="2147483660"/>
              <pc:sldLayoutMk cId="1402473941" sldId="2147483674"/>
              <ac:picMk id="8" creationId="{29CA1087-2B57-D640-991B-292ABE4AB97B}"/>
            </ac:picMkLst>
          </pc:picChg>
          <pc:picChg chg="add mod">
            <ac:chgData name="Lou Tondellier" userId="5d8555cf-60ea-4588-ac05-0a3b2143c227" providerId="ADAL" clId="{F68FB7A2-79B6-834E-B543-A95BFF2B0D82}" dt="2020-07-09T13:40:12.961" v="422" actId="14100"/>
            <ac:picMkLst>
              <pc:docMk/>
              <pc:sldMasterMk cId="3703335381" sldId="2147483660"/>
              <pc:sldLayoutMk cId="1402473941" sldId="2147483674"/>
              <ac:picMk id="9" creationId="{0ED8771F-E96B-B44B-B9EC-A5CF4AF12ED3}"/>
            </ac:picMkLst>
          </pc:picChg>
          <pc:picChg chg="add del mod">
            <ac:chgData name="Lou Tondellier" userId="5d8555cf-60ea-4588-ac05-0a3b2143c227" providerId="ADAL" clId="{F68FB7A2-79B6-834E-B543-A95BFF2B0D82}" dt="2020-07-09T13:10:19.165" v="182" actId="478"/>
            <ac:picMkLst>
              <pc:docMk/>
              <pc:sldMasterMk cId="3703335381" sldId="2147483660"/>
              <pc:sldLayoutMk cId="1402473941" sldId="2147483674"/>
              <ac:picMk id="10" creationId="{14FD63FA-8777-2943-90AB-B4DFC9711EE0}"/>
            </ac:picMkLst>
          </pc:picChg>
          <pc:picChg chg="add del mod">
            <ac:chgData name="Lou Tondellier" userId="5d8555cf-60ea-4588-ac05-0a3b2143c227" providerId="ADAL" clId="{F68FB7A2-79B6-834E-B543-A95BFF2B0D82}" dt="2020-07-09T13:17:58.041" v="266" actId="478"/>
            <ac:picMkLst>
              <pc:docMk/>
              <pc:sldMasterMk cId="3703335381" sldId="2147483660"/>
              <pc:sldLayoutMk cId="1402473941" sldId="2147483674"/>
              <ac:picMk id="12" creationId="{D792CC72-0812-2147-A132-09F08025E220}"/>
            </ac:picMkLst>
          </pc:picChg>
          <pc:picChg chg="add del mod">
            <ac:chgData name="Lou Tondellier" userId="5d8555cf-60ea-4588-ac05-0a3b2143c227" providerId="ADAL" clId="{F68FB7A2-79B6-834E-B543-A95BFF2B0D82}" dt="2020-07-09T13:16:46.651" v="242"/>
            <ac:picMkLst>
              <pc:docMk/>
              <pc:sldMasterMk cId="3703335381" sldId="2147483660"/>
              <pc:sldLayoutMk cId="1402473941" sldId="2147483674"/>
              <ac:picMk id="13" creationId="{33AB01FE-EB2D-874E-9E71-6282E817F2AE}"/>
            </ac:picMkLst>
          </pc:picChg>
          <pc:picChg chg="add del mod">
            <ac:chgData name="Lou Tondellier" userId="5d8555cf-60ea-4588-ac05-0a3b2143c227" providerId="ADAL" clId="{F68FB7A2-79B6-834E-B543-A95BFF2B0D82}" dt="2020-07-09T13:16:45.994" v="240"/>
            <ac:picMkLst>
              <pc:docMk/>
              <pc:sldMasterMk cId="3703335381" sldId="2147483660"/>
              <pc:sldLayoutMk cId="1402473941" sldId="2147483674"/>
              <ac:picMk id="14" creationId="{15A7068F-C2F5-EE47-B13B-92FC7C282BA7}"/>
            </ac:picMkLst>
          </pc:picChg>
          <pc:picChg chg="add mod">
            <ac:chgData name="Lou Tondellier" userId="5d8555cf-60ea-4588-ac05-0a3b2143c227" providerId="ADAL" clId="{F68FB7A2-79B6-834E-B543-A95BFF2B0D82}" dt="2020-07-09T13:17:58.608" v="267"/>
            <ac:picMkLst>
              <pc:docMk/>
              <pc:sldMasterMk cId="3703335381" sldId="2147483660"/>
              <pc:sldLayoutMk cId="1402473941" sldId="2147483674"/>
              <ac:picMk id="16" creationId="{92125DF8-A632-A244-AA22-17962F284AD2}"/>
            </ac:picMkLst>
          </pc:picChg>
        </pc:sldLayoutChg>
        <pc:sldLayoutChg chg="addSp delSp modSp">
          <pc:chgData name="Lou Tondellier" userId="5d8555cf-60ea-4588-ac05-0a3b2143c227" providerId="ADAL" clId="{F68FB7A2-79B6-834E-B543-A95BFF2B0D82}" dt="2020-07-09T14:11:32.490" v="521" actId="2711"/>
          <pc:sldLayoutMkLst>
            <pc:docMk/>
            <pc:sldMasterMk cId="3703335381" sldId="2147483660"/>
            <pc:sldLayoutMk cId="1570314338" sldId="2147483675"/>
          </pc:sldLayoutMkLst>
          <pc:spChg chg="mod">
            <ac:chgData name="Lou Tondellier" userId="5d8555cf-60ea-4588-ac05-0a3b2143c227" providerId="ADAL" clId="{F68FB7A2-79B6-834E-B543-A95BFF2B0D82}" dt="2020-07-09T14:11:32.490" v="521" actId="2711"/>
            <ac:spMkLst>
              <pc:docMk/>
              <pc:sldMasterMk cId="3703335381" sldId="2147483660"/>
              <pc:sldLayoutMk cId="1570314338" sldId="2147483675"/>
              <ac:spMk id="2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1:29.814" v="520" actId="2711"/>
            <ac:spMkLst>
              <pc:docMk/>
              <pc:sldMasterMk cId="3703335381" sldId="2147483660"/>
              <pc:sldLayoutMk cId="1570314338" sldId="2147483675"/>
              <ac:spMk id="4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1:26.944" v="519" actId="2711"/>
            <ac:spMkLst>
              <pc:docMk/>
              <pc:sldMasterMk cId="3703335381" sldId="2147483660"/>
              <pc:sldLayoutMk cId="1570314338" sldId="2147483675"/>
              <ac:spMk id="5" creationId="{00000000-0000-0000-0000-000000000000}"/>
            </ac:spMkLst>
          </pc:spChg>
          <pc:spChg chg="del mod">
            <ac:chgData name="Lou Tondellier" userId="5d8555cf-60ea-4588-ac05-0a3b2143c227" providerId="ADAL" clId="{F68FB7A2-79B6-834E-B543-A95BFF2B0D82}" dt="2020-07-09T13:06:29.688" v="76" actId="478"/>
            <ac:spMkLst>
              <pc:docMk/>
              <pc:sldMasterMk cId="3703335381" sldId="2147483660"/>
              <pc:sldLayoutMk cId="1570314338" sldId="2147483675"/>
              <ac:spMk id="6" creationId="{5ADC5F53-F8B4-9A45-AEF1-B2123202A666}"/>
            </ac:spMkLst>
          </pc:spChg>
          <pc:picChg chg="add del mod">
            <ac:chgData name="Lou Tondellier" userId="5d8555cf-60ea-4588-ac05-0a3b2143c227" providerId="ADAL" clId="{F68FB7A2-79B6-834E-B543-A95BFF2B0D82}" dt="2020-07-09T13:06:52.336" v="82" actId="478"/>
            <ac:picMkLst>
              <pc:docMk/>
              <pc:sldMasterMk cId="3703335381" sldId="2147483660"/>
              <pc:sldLayoutMk cId="1570314338" sldId="2147483675"/>
              <ac:picMk id="3" creationId="{EECED596-7EEF-DD4F-A73A-352443829457}"/>
            </ac:picMkLst>
          </pc:picChg>
          <pc:picChg chg="del mod">
            <ac:chgData name="Lou Tondellier" userId="5d8555cf-60ea-4588-ac05-0a3b2143c227" providerId="ADAL" clId="{F68FB7A2-79B6-834E-B543-A95BFF2B0D82}" dt="2020-07-09T13:06:29.688" v="76" actId="478"/>
            <ac:picMkLst>
              <pc:docMk/>
              <pc:sldMasterMk cId="3703335381" sldId="2147483660"/>
              <pc:sldLayoutMk cId="1570314338" sldId="2147483675"/>
              <ac:picMk id="7" creationId="{4C37C509-F9C9-7B4C-89CD-14C1CD40C6C0}"/>
            </ac:picMkLst>
          </pc:picChg>
          <pc:picChg chg="add del mod">
            <ac:chgData name="Lou Tondellier" userId="5d8555cf-60ea-4588-ac05-0a3b2143c227" providerId="ADAL" clId="{F68FB7A2-79B6-834E-B543-A95BFF2B0D82}" dt="2020-07-09T13:07:20.814" v="86" actId="478"/>
            <ac:picMkLst>
              <pc:docMk/>
              <pc:sldMasterMk cId="3703335381" sldId="2147483660"/>
              <pc:sldLayoutMk cId="1570314338" sldId="2147483675"/>
              <ac:picMk id="9" creationId="{2E50AA16-2774-9D48-8AED-468338E38F1D}"/>
            </ac:picMkLst>
          </pc:picChg>
          <pc:picChg chg="add mod">
            <ac:chgData name="Lou Tondellier" userId="5d8555cf-60ea-4588-ac05-0a3b2143c227" providerId="ADAL" clId="{F68FB7A2-79B6-834E-B543-A95BFF2B0D82}" dt="2020-07-09T13:14:59.401" v="213"/>
            <ac:picMkLst>
              <pc:docMk/>
              <pc:sldMasterMk cId="3703335381" sldId="2147483660"/>
              <pc:sldLayoutMk cId="1570314338" sldId="2147483675"/>
              <ac:picMk id="10" creationId="{1D108760-96AE-614B-A616-3DAB4AAA7082}"/>
            </ac:picMkLst>
          </pc:picChg>
          <pc:picChg chg="add mod">
            <ac:chgData name="Lou Tondellier" userId="5d8555cf-60ea-4588-ac05-0a3b2143c227" providerId="ADAL" clId="{F68FB7A2-79B6-834E-B543-A95BFF2B0D82}" dt="2020-07-09T13:29:02.442" v="312" actId="1076"/>
            <ac:picMkLst>
              <pc:docMk/>
              <pc:sldMasterMk cId="3703335381" sldId="2147483660"/>
              <pc:sldLayoutMk cId="1570314338" sldId="2147483675"/>
              <ac:picMk id="11" creationId="{FA612EF2-A0FC-D64E-AFD7-FA837C90B3C9}"/>
            </ac:picMkLst>
          </pc:picChg>
        </pc:sldLayoutChg>
        <pc:sldLayoutChg chg="addSp delSp modSp">
          <pc:chgData name="Lou Tondellier" userId="5d8555cf-60ea-4588-ac05-0a3b2143c227" providerId="ADAL" clId="{F68FB7A2-79B6-834E-B543-A95BFF2B0D82}" dt="2020-07-09T14:12:42.716" v="538" actId="2711"/>
          <pc:sldLayoutMkLst>
            <pc:docMk/>
            <pc:sldMasterMk cId="3703335381" sldId="2147483660"/>
            <pc:sldLayoutMk cId="4254634942" sldId="2147483676"/>
          </pc:sldLayoutMkLst>
          <pc:spChg chg="mod">
            <ac:chgData name="Lou Tondellier" userId="5d8555cf-60ea-4588-ac05-0a3b2143c227" providerId="ADAL" clId="{F68FB7A2-79B6-834E-B543-A95BFF2B0D82}" dt="2020-07-09T14:10:59.662" v="514" actId="2711"/>
            <ac:spMkLst>
              <pc:docMk/>
              <pc:sldMasterMk cId="3703335381" sldId="2147483660"/>
              <pc:sldLayoutMk cId="4254634942" sldId="2147483676"/>
              <ac:spMk id="4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2:42.716" v="538" actId="2711"/>
            <ac:spMkLst>
              <pc:docMk/>
              <pc:sldMasterMk cId="3703335381" sldId="2147483660"/>
              <pc:sldLayoutMk cId="4254634942" sldId="2147483676"/>
              <ac:spMk id="5" creationId="{00000000-0000-0000-0000-000000000000}"/>
            </ac:spMkLst>
          </pc:spChg>
          <pc:spChg chg="add mod">
            <ac:chgData name="Lou Tondellier" userId="5d8555cf-60ea-4588-ac05-0a3b2143c227" providerId="ADAL" clId="{F68FB7A2-79B6-834E-B543-A95BFF2B0D82}" dt="2020-07-09T14:12:36.720" v="537" actId="2711"/>
            <ac:spMkLst>
              <pc:docMk/>
              <pc:sldMasterMk cId="3703335381" sldId="2147483660"/>
              <pc:sldLayoutMk cId="4254634942" sldId="2147483676"/>
              <ac:spMk id="11" creationId="{23F7BA2A-4986-9741-8F51-9D99E6C01F0B}"/>
            </ac:spMkLst>
          </pc:spChg>
          <pc:spChg chg="mod">
            <ac:chgData name="Lou Tondellier" userId="5d8555cf-60ea-4588-ac05-0a3b2143c227" providerId="ADAL" clId="{F68FB7A2-79B6-834E-B543-A95BFF2B0D82}" dt="2020-07-09T14:12:31.837" v="536" actId="2711"/>
            <ac:spMkLst>
              <pc:docMk/>
              <pc:sldMasterMk cId="3703335381" sldId="2147483660"/>
              <pc:sldLayoutMk cId="4254634942" sldId="2147483676"/>
              <ac:spMk id="22" creationId="{39537118-D660-714D-88EB-1F8644CA8F66}"/>
            </ac:spMkLst>
          </pc:spChg>
          <pc:spChg chg="mod">
            <ac:chgData name="Lou Tondellier" userId="5d8555cf-60ea-4588-ac05-0a3b2143c227" providerId="ADAL" clId="{F68FB7A2-79B6-834E-B543-A95BFF2B0D82}" dt="2020-07-09T13:39:02.938" v="384" actId="692"/>
            <ac:spMkLst>
              <pc:docMk/>
              <pc:sldMasterMk cId="3703335381" sldId="2147483660"/>
              <pc:sldLayoutMk cId="4254634942" sldId="2147483676"/>
              <ac:spMk id="28" creationId="{AFB91C46-2DE5-E046-8F34-33F1A5998253}"/>
            </ac:spMkLst>
          </pc:spChg>
          <pc:picChg chg="add mod">
            <ac:chgData name="Lou Tondellier" userId="5d8555cf-60ea-4588-ac05-0a3b2143c227" providerId="ADAL" clId="{F68FB7A2-79B6-834E-B543-A95BFF2B0D82}" dt="2020-07-09T13:39:34.197" v="414" actId="1037"/>
            <ac:picMkLst>
              <pc:docMk/>
              <pc:sldMasterMk cId="3703335381" sldId="2147483660"/>
              <pc:sldLayoutMk cId="4254634942" sldId="2147483676"/>
              <ac:picMk id="2" creationId="{766E3522-3608-154F-8D3D-689275255ACE}"/>
            </ac:picMkLst>
          </pc:picChg>
          <pc:picChg chg="mod">
            <ac:chgData name="Lou Tondellier" userId="5d8555cf-60ea-4588-ac05-0a3b2143c227" providerId="ADAL" clId="{F68FB7A2-79B6-834E-B543-A95BFF2B0D82}" dt="2020-07-09T13:39:38.535" v="415" actId="14100"/>
            <ac:picMkLst>
              <pc:docMk/>
              <pc:sldMasterMk cId="3703335381" sldId="2147483660"/>
              <pc:sldLayoutMk cId="4254634942" sldId="2147483676"/>
              <ac:picMk id="24" creationId="{9F0F3462-51B0-4C41-9E57-A452146A99E7}"/>
            </ac:picMkLst>
          </pc:picChg>
          <pc:picChg chg="del">
            <ac:chgData name="Lou Tondellier" userId="5d8555cf-60ea-4588-ac05-0a3b2143c227" providerId="ADAL" clId="{F68FB7A2-79B6-834E-B543-A95BFF2B0D82}" dt="2020-07-09T13:39:30.024" v="404" actId="478"/>
            <ac:picMkLst>
              <pc:docMk/>
              <pc:sldMasterMk cId="3703335381" sldId="2147483660"/>
              <pc:sldLayoutMk cId="4254634942" sldId="2147483676"/>
              <ac:picMk id="29" creationId="{10386D8A-2ADA-CF47-8807-595941D361A3}"/>
            </ac:picMkLst>
          </pc:picChg>
        </pc:sldLayoutChg>
        <pc:sldLayoutChg chg="addSp modSp">
          <pc:chgData name="Lou Tondellier" userId="5d8555cf-60ea-4588-ac05-0a3b2143c227" providerId="ADAL" clId="{F68FB7A2-79B6-834E-B543-A95BFF2B0D82}" dt="2020-07-09T14:12:56.193" v="542" actId="2711"/>
          <pc:sldLayoutMkLst>
            <pc:docMk/>
            <pc:sldMasterMk cId="3703335381" sldId="2147483660"/>
            <pc:sldLayoutMk cId="3709622292" sldId="2147483677"/>
          </pc:sldLayoutMkLst>
          <pc:spChg chg="mod">
            <ac:chgData name="Lou Tondellier" userId="5d8555cf-60ea-4588-ac05-0a3b2143c227" providerId="ADAL" clId="{F68FB7A2-79B6-834E-B543-A95BFF2B0D82}" dt="2020-07-09T14:12:47.778" v="539" actId="2711"/>
            <ac:spMkLst>
              <pc:docMk/>
              <pc:sldMasterMk cId="3703335381" sldId="2147483660"/>
              <pc:sldLayoutMk cId="3709622292" sldId="2147483677"/>
              <ac:spMk id="4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2:50.287" v="540" actId="2711"/>
            <ac:spMkLst>
              <pc:docMk/>
              <pc:sldMasterMk cId="3703335381" sldId="2147483660"/>
              <pc:sldLayoutMk cId="3709622292" sldId="2147483677"/>
              <ac:spMk id="5" creationId="{00000000-0000-0000-0000-000000000000}"/>
            </ac:spMkLst>
          </pc:spChg>
          <pc:spChg chg="add mod">
            <ac:chgData name="Lou Tondellier" userId="5d8555cf-60ea-4588-ac05-0a3b2143c227" providerId="ADAL" clId="{F68FB7A2-79B6-834E-B543-A95BFF2B0D82}" dt="2020-07-09T14:12:56.193" v="542" actId="2711"/>
            <ac:spMkLst>
              <pc:docMk/>
              <pc:sldMasterMk cId="3703335381" sldId="2147483660"/>
              <pc:sldLayoutMk cId="3709622292" sldId="2147483677"/>
              <ac:spMk id="10" creationId="{C75CC8C6-3D41-5A43-9A3A-ACBD5AD77839}"/>
            </ac:spMkLst>
          </pc:spChg>
          <pc:spChg chg="mod">
            <ac:chgData name="Lou Tondellier" userId="5d8555cf-60ea-4588-ac05-0a3b2143c227" providerId="ADAL" clId="{F68FB7A2-79B6-834E-B543-A95BFF2B0D82}" dt="2020-07-09T14:12:53.066" v="541" actId="2711"/>
            <ac:spMkLst>
              <pc:docMk/>
              <pc:sldMasterMk cId="3703335381" sldId="2147483660"/>
              <pc:sldLayoutMk cId="3709622292" sldId="2147483677"/>
              <ac:spMk id="22" creationId="{39537118-D660-714D-88EB-1F8644CA8F66}"/>
            </ac:spMkLst>
          </pc:spChg>
          <pc:picChg chg="mod">
            <ac:chgData name="Lou Tondellier" userId="5d8555cf-60ea-4588-ac05-0a3b2143c227" providerId="ADAL" clId="{F68FB7A2-79B6-834E-B543-A95BFF2B0D82}" dt="2020-07-09T13:39:58.257" v="420" actId="14100"/>
            <ac:picMkLst>
              <pc:docMk/>
              <pc:sldMasterMk cId="3703335381" sldId="2147483660"/>
              <pc:sldLayoutMk cId="3709622292" sldId="2147483677"/>
              <ac:picMk id="24" creationId="{9F0F3462-51B0-4C41-9E57-A452146A99E7}"/>
            </ac:picMkLst>
          </pc:picChg>
        </pc:sldLayoutChg>
      </pc:sldMasterChg>
    </pc:docChg>
  </pc:docChgLst>
  <pc:docChgLst>
    <pc:chgData name="Mark Levasseur" userId="71334e79-c77e-4820-85d1-f84cc0d777cd" providerId="ADAL" clId="{7111EFF7-2CEA-6C4B-906A-885704634DFB}"/>
    <pc:docChg chg="undo redo custSel addSld delSld modSld sldOrd modMainMaster">
      <pc:chgData name="Mark Levasseur" userId="71334e79-c77e-4820-85d1-f84cc0d777cd" providerId="ADAL" clId="{7111EFF7-2CEA-6C4B-906A-885704634DFB}" dt="2020-07-22T21:32:30.202" v="1809" actId="3064"/>
      <pc:docMkLst>
        <pc:docMk/>
      </pc:docMkLst>
      <pc:sldChg chg="addSp delSp modSp mod chgLayout">
        <pc:chgData name="Mark Levasseur" userId="71334e79-c77e-4820-85d1-f84cc0d777cd" providerId="ADAL" clId="{7111EFF7-2CEA-6C4B-906A-885704634DFB}" dt="2020-07-22T18:58:34.920" v="1266"/>
        <pc:sldMkLst>
          <pc:docMk/>
          <pc:sldMk cId="3417129119" sldId="256"/>
        </pc:sldMkLst>
        <pc:spChg chg="mod ord">
          <ac:chgData name="Mark Levasseur" userId="71334e79-c77e-4820-85d1-f84cc0d777cd" providerId="ADAL" clId="{7111EFF7-2CEA-6C4B-906A-885704634DFB}" dt="2020-07-22T15:45:36.960" v="1190" actId="700"/>
          <ac:spMkLst>
            <pc:docMk/>
            <pc:sldMk cId="3417129119" sldId="256"/>
            <ac:spMk id="2" creationId="{36940605-3AF8-D746-8E3D-8FE995907E24}"/>
          </ac:spMkLst>
        </pc:spChg>
        <pc:spChg chg="del">
          <ac:chgData name="Mark Levasseur" userId="71334e79-c77e-4820-85d1-f84cc0d777cd" providerId="ADAL" clId="{7111EFF7-2CEA-6C4B-906A-885704634DFB}" dt="2020-07-22T15:45:25.751" v="1186" actId="478"/>
          <ac:spMkLst>
            <pc:docMk/>
            <pc:sldMk cId="3417129119" sldId="256"/>
            <ac:spMk id="3" creationId="{3E571DF9-4DD8-A147-A506-A226E3976E9E}"/>
          </ac:spMkLst>
        </pc:spChg>
        <pc:spChg chg="add del mod">
          <ac:chgData name="Mark Levasseur" userId="71334e79-c77e-4820-85d1-f84cc0d777cd" providerId="ADAL" clId="{7111EFF7-2CEA-6C4B-906A-885704634DFB}" dt="2020-07-09T19:17:01.807" v="987" actId="478"/>
          <ac:spMkLst>
            <pc:docMk/>
            <pc:sldMk cId="3417129119" sldId="256"/>
            <ac:spMk id="4" creationId="{04220D9C-5569-AB48-9082-DE0FF9E4B75B}"/>
          </ac:spMkLst>
        </pc:spChg>
        <pc:spChg chg="add del mod">
          <ac:chgData name="Mark Levasseur" userId="71334e79-c77e-4820-85d1-f84cc0d777cd" providerId="ADAL" clId="{7111EFF7-2CEA-6C4B-906A-885704634DFB}" dt="2020-07-22T15:45:34.296" v="1189"/>
          <ac:spMkLst>
            <pc:docMk/>
            <pc:sldMk cId="3417129119" sldId="256"/>
            <ac:spMk id="4" creationId="{79594595-4B0E-7640-B5F5-9279AF4C67B7}"/>
          </ac:spMkLst>
        </pc:spChg>
        <pc:spChg chg="add del mod">
          <ac:chgData name="Mark Levasseur" userId="71334e79-c77e-4820-85d1-f84cc0d777cd" providerId="ADAL" clId="{7111EFF7-2CEA-6C4B-906A-885704634DFB}" dt="2020-07-09T19:17:01.807" v="987" actId="478"/>
          <ac:spMkLst>
            <pc:docMk/>
            <pc:sldMk cId="3417129119" sldId="256"/>
            <ac:spMk id="5" creationId="{DA192D62-0044-EF4F-A390-DD9C0A7C5DF8}"/>
          </ac:spMkLst>
        </pc:spChg>
        <pc:spChg chg="add del mod">
          <ac:chgData name="Mark Levasseur" userId="71334e79-c77e-4820-85d1-f84cc0d777cd" providerId="ADAL" clId="{7111EFF7-2CEA-6C4B-906A-885704634DFB}" dt="2020-07-09T19:16:59.065" v="986"/>
          <ac:spMkLst>
            <pc:docMk/>
            <pc:sldMk cId="3417129119" sldId="256"/>
            <ac:spMk id="6" creationId="{7CFBAFDF-B46D-2B4D-B51C-5920C013981B}"/>
          </ac:spMkLst>
        </pc:spChg>
        <pc:spChg chg="add del mod">
          <ac:chgData name="Mark Levasseur" userId="71334e79-c77e-4820-85d1-f84cc0d777cd" providerId="ADAL" clId="{7111EFF7-2CEA-6C4B-906A-885704634DFB}" dt="2020-07-09T19:16:59.065" v="986"/>
          <ac:spMkLst>
            <pc:docMk/>
            <pc:sldMk cId="3417129119" sldId="256"/>
            <ac:spMk id="7" creationId="{C370F8BF-8C2B-0447-8AA0-DA6C2A41554C}"/>
          </ac:spMkLst>
        </pc:spChg>
        <pc:spChg chg="add del mod">
          <ac:chgData name="Mark Levasseur" userId="71334e79-c77e-4820-85d1-f84cc0d777cd" providerId="ADAL" clId="{7111EFF7-2CEA-6C4B-906A-885704634DFB}" dt="2020-07-10T16:56:09.363" v="1022"/>
          <ac:spMkLst>
            <pc:docMk/>
            <pc:sldMk cId="3417129119" sldId="256"/>
            <ac:spMk id="8" creationId="{6A496495-812D-6E40-93F6-A23AEE875F05}"/>
          </ac:spMkLst>
        </pc:spChg>
        <pc:spChg chg="add del mod ord">
          <ac:chgData name="Mark Levasseur" userId="71334e79-c77e-4820-85d1-f84cc0d777cd" providerId="ADAL" clId="{7111EFF7-2CEA-6C4B-906A-885704634DFB}" dt="2020-07-22T18:58:34.920" v="1266"/>
          <ac:spMkLst>
            <pc:docMk/>
            <pc:sldMk cId="3417129119" sldId="256"/>
            <ac:spMk id="9" creationId="{CCE1CC1A-9D8D-084C-8FE8-AB5764A87FFA}"/>
          </ac:spMkLst>
        </pc:spChg>
      </pc:sldChg>
      <pc:sldChg chg="addSp delSp modSp del">
        <pc:chgData name="Mark Levasseur" userId="71334e79-c77e-4820-85d1-f84cc0d777cd" providerId="ADAL" clId="{7111EFF7-2CEA-6C4B-906A-885704634DFB}" dt="2020-07-09T16:03:35.002" v="295" actId="2696"/>
        <pc:sldMkLst>
          <pc:docMk/>
          <pc:sldMk cId="2455762141" sldId="258"/>
        </pc:sldMkLst>
        <pc:spChg chg="mod">
          <ac:chgData name="Mark Levasseur" userId="71334e79-c77e-4820-85d1-f84cc0d777cd" providerId="ADAL" clId="{7111EFF7-2CEA-6C4B-906A-885704634DFB}" dt="2020-07-09T15:56:45.279" v="246"/>
          <ac:spMkLst>
            <pc:docMk/>
            <pc:sldMk cId="2455762141" sldId="258"/>
            <ac:spMk id="2" creationId="{8DFB551A-5225-B348-A8D6-2D501E82D00A}"/>
          </ac:spMkLst>
        </pc:spChg>
        <pc:spChg chg="add del mod">
          <ac:chgData name="Mark Levasseur" userId="71334e79-c77e-4820-85d1-f84cc0d777cd" providerId="ADAL" clId="{7111EFF7-2CEA-6C4B-906A-885704634DFB}" dt="2020-07-09T14:08:12.249" v="3"/>
          <ac:spMkLst>
            <pc:docMk/>
            <pc:sldMk cId="2455762141" sldId="258"/>
            <ac:spMk id="3" creationId="{20902120-4724-9449-A4A8-50AE58166E95}"/>
          </ac:spMkLst>
        </pc:spChg>
        <pc:spChg chg="add del mod">
          <ac:chgData name="Mark Levasseur" userId="71334e79-c77e-4820-85d1-f84cc0d777cd" providerId="ADAL" clId="{7111EFF7-2CEA-6C4B-906A-885704634DFB}" dt="2020-07-09T14:40:24.627" v="192" actId="478"/>
          <ac:spMkLst>
            <pc:docMk/>
            <pc:sldMk cId="2455762141" sldId="258"/>
            <ac:spMk id="4" creationId="{85035991-6CB5-D546-8F46-412DD3A8F28F}"/>
          </ac:spMkLst>
        </pc:spChg>
        <pc:spChg chg="add del mod">
          <ac:chgData name="Mark Levasseur" userId="71334e79-c77e-4820-85d1-f84cc0d777cd" providerId="ADAL" clId="{7111EFF7-2CEA-6C4B-906A-885704634DFB}" dt="2020-07-09T15:57:17.035" v="249"/>
          <ac:spMkLst>
            <pc:docMk/>
            <pc:sldMk cId="2455762141" sldId="258"/>
            <ac:spMk id="11" creationId="{5BBDDBC5-8C2B-6A43-95A9-B612E72BB768}"/>
          </ac:spMkLst>
        </pc:spChg>
        <pc:spChg chg="add del mod">
          <ac:chgData name="Mark Levasseur" userId="71334e79-c77e-4820-85d1-f84cc0d777cd" providerId="ADAL" clId="{7111EFF7-2CEA-6C4B-906A-885704634DFB}" dt="2020-07-09T15:57:18.233" v="252"/>
          <ac:spMkLst>
            <pc:docMk/>
            <pc:sldMk cId="2455762141" sldId="258"/>
            <ac:spMk id="12" creationId="{CE01AA94-395D-E848-88CB-5C51AB62E1E0}"/>
          </ac:spMkLst>
        </pc:spChg>
        <pc:picChg chg="add del mod">
          <ac:chgData name="Mark Levasseur" userId="71334e79-c77e-4820-85d1-f84cc0d777cd" providerId="ADAL" clId="{7111EFF7-2CEA-6C4B-906A-885704634DFB}" dt="2020-07-09T14:39:57.853" v="188" actId="478"/>
          <ac:picMkLst>
            <pc:docMk/>
            <pc:sldMk cId="2455762141" sldId="258"/>
            <ac:picMk id="5" creationId="{B9E00519-2B91-3C40-8D9F-581D9C3DEFFA}"/>
          </ac:picMkLst>
        </pc:picChg>
        <pc:picChg chg="add del mod">
          <ac:chgData name="Mark Levasseur" userId="71334e79-c77e-4820-85d1-f84cc0d777cd" providerId="ADAL" clId="{7111EFF7-2CEA-6C4B-906A-885704634DFB}" dt="2020-07-09T15:51:44.477" v="196" actId="478"/>
          <ac:picMkLst>
            <pc:docMk/>
            <pc:sldMk cId="2455762141" sldId="258"/>
            <ac:picMk id="7" creationId="{327A35AE-4555-8C4B-97A8-5F3F183EC5B8}"/>
          </ac:picMkLst>
        </pc:picChg>
        <pc:picChg chg="add del mod">
          <ac:chgData name="Mark Levasseur" userId="71334e79-c77e-4820-85d1-f84cc0d777cd" providerId="ADAL" clId="{7111EFF7-2CEA-6C4B-906A-885704634DFB}" dt="2020-07-09T16:03:29.600" v="293" actId="21"/>
          <ac:picMkLst>
            <pc:docMk/>
            <pc:sldMk cId="2455762141" sldId="258"/>
            <ac:picMk id="10" creationId="{B0B577FC-D1AA-644B-8777-E84FA1DCB0B3}"/>
          </ac:picMkLst>
        </pc:picChg>
      </pc:sldChg>
      <pc:sldChg chg="addSp delSp modSp">
        <pc:chgData name="Mark Levasseur" userId="71334e79-c77e-4820-85d1-f84cc0d777cd" providerId="ADAL" clId="{7111EFF7-2CEA-6C4B-906A-885704634DFB}" dt="2020-07-22T21:06:50.116" v="1521" actId="113"/>
        <pc:sldMkLst>
          <pc:docMk/>
          <pc:sldMk cId="3211738523" sldId="259"/>
        </pc:sldMkLst>
        <pc:spChg chg="mod">
          <ac:chgData name="Mark Levasseur" userId="71334e79-c77e-4820-85d1-f84cc0d777cd" providerId="ADAL" clId="{7111EFF7-2CEA-6C4B-906A-885704634DFB}" dt="2020-07-22T21:06:50.116" v="1521" actId="113"/>
          <ac:spMkLst>
            <pc:docMk/>
            <pc:sldMk cId="3211738523" sldId="259"/>
            <ac:spMk id="2" creationId="{6FC47B1A-8A64-5349-BC62-B352E5ED4803}"/>
          </ac:spMkLst>
        </pc:spChg>
        <pc:spChg chg="mod">
          <ac:chgData name="Mark Levasseur" userId="71334e79-c77e-4820-85d1-f84cc0d777cd" providerId="ADAL" clId="{7111EFF7-2CEA-6C4B-906A-885704634DFB}" dt="2020-07-10T15:47:47.598" v="1013" actId="1076"/>
          <ac:spMkLst>
            <pc:docMk/>
            <pc:sldMk cId="3211738523" sldId="259"/>
            <ac:spMk id="3" creationId="{2D55299B-49B2-C843-B929-5EE3AF295217}"/>
          </ac:spMkLst>
        </pc:spChg>
        <pc:spChg chg="add del mod">
          <ac:chgData name="Mark Levasseur" userId="71334e79-c77e-4820-85d1-f84cc0d777cd" providerId="ADAL" clId="{7111EFF7-2CEA-6C4B-906A-885704634DFB}" dt="2020-07-09T19:17:10.515" v="989" actId="478"/>
          <ac:spMkLst>
            <pc:docMk/>
            <pc:sldMk cId="3211738523" sldId="259"/>
            <ac:spMk id="4" creationId="{CF6BAF4C-C349-734A-87AC-B38F8DAA7AA2}"/>
          </ac:spMkLst>
        </pc:spChg>
        <pc:spChg chg="add del mod">
          <ac:chgData name="Mark Levasseur" userId="71334e79-c77e-4820-85d1-f84cc0d777cd" providerId="ADAL" clId="{7111EFF7-2CEA-6C4B-906A-885704634DFB}" dt="2020-07-09T19:17:10.515" v="989" actId="478"/>
          <ac:spMkLst>
            <pc:docMk/>
            <pc:sldMk cId="3211738523" sldId="259"/>
            <ac:spMk id="5" creationId="{4FCD59D4-310A-4C4F-800F-46E793E19810}"/>
          </ac:spMkLst>
        </pc:spChg>
        <pc:spChg chg="add del mod">
          <ac:chgData name="Mark Levasseur" userId="71334e79-c77e-4820-85d1-f84cc0d777cd" providerId="ADAL" clId="{7111EFF7-2CEA-6C4B-906A-885704634DFB}" dt="2020-07-10T16:56:09.363" v="1022"/>
          <ac:spMkLst>
            <pc:docMk/>
            <pc:sldMk cId="3211738523" sldId="259"/>
            <ac:spMk id="6" creationId="{042A2A2E-846D-274D-A6E1-D652150783C5}"/>
          </ac:spMkLst>
        </pc:spChg>
        <pc:spChg chg="add del mod">
          <ac:chgData name="Mark Levasseur" userId="71334e79-c77e-4820-85d1-f84cc0d777cd" providerId="ADAL" clId="{7111EFF7-2CEA-6C4B-906A-885704634DFB}" dt="2020-07-22T21:06:44.727" v="1519" actId="478"/>
          <ac:spMkLst>
            <pc:docMk/>
            <pc:sldMk cId="3211738523" sldId="259"/>
            <ac:spMk id="7" creationId="{9F19D998-20DA-424C-A7E9-551E46215414}"/>
          </ac:spMkLst>
        </pc:spChg>
      </pc:sldChg>
      <pc:sldChg chg="addSp delSp modSp mod ord modClrScheme chgLayout">
        <pc:chgData name="Mark Levasseur" userId="71334e79-c77e-4820-85d1-f84cc0d777cd" providerId="ADAL" clId="{7111EFF7-2CEA-6C4B-906A-885704634DFB}" dt="2020-07-22T21:14:41.492" v="1687" actId="20577"/>
        <pc:sldMkLst>
          <pc:docMk/>
          <pc:sldMk cId="1541528569" sldId="260"/>
        </pc:sldMkLst>
        <pc:spChg chg="mod ord">
          <ac:chgData name="Mark Levasseur" userId="71334e79-c77e-4820-85d1-f84cc0d777cd" providerId="ADAL" clId="{7111EFF7-2CEA-6C4B-906A-885704634DFB}" dt="2020-07-22T21:14:41.492" v="1687" actId="20577"/>
          <ac:spMkLst>
            <pc:docMk/>
            <pc:sldMk cId="1541528569" sldId="260"/>
            <ac:spMk id="2" creationId="{7BC07440-4D38-354F-8537-74AE2636CDCA}"/>
          </ac:spMkLst>
        </pc:spChg>
        <pc:spChg chg="add del mod">
          <ac:chgData name="Mark Levasseur" userId="71334e79-c77e-4820-85d1-f84cc0d777cd" providerId="ADAL" clId="{7111EFF7-2CEA-6C4B-906A-885704634DFB}" dt="2020-07-09T19:17:50.294" v="997" actId="478"/>
          <ac:spMkLst>
            <pc:docMk/>
            <pc:sldMk cId="1541528569" sldId="260"/>
            <ac:spMk id="3" creationId="{4474B348-3024-C744-B3E1-6F4544A21FB2}"/>
          </ac:spMkLst>
        </pc:spChg>
        <pc:spChg chg="mod ord">
          <ac:chgData name="Mark Levasseur" userId="71334e79-c77e-4820-85d1-f84cc0d777cd" providerId="ADAL" clId="{7111EFF7-2CEA-6C4B-906A-885704634DFB}" dt="2020-07-22T21:05:37.866" v="1505" actId="700"/>
          <ac:spMkLst>
            <pc:docMk/>
            <pc:sldMk cId="1541528569" sldId="260"/>
            <ac:spMk id="4" creationId="{32729AA7-6CB6-FF46-A3E4-4C64D7E41F07}"/>
          </ac:spMkLst>
        </pc:spChg>
        <pc:spChg chg="add del mod">
          <ac:chgData name="Mark Levasseur" userId="71334e79-c77e-4820-85d1-f84cc0d777cd" providerId="ADAL" clId="{7111EFF7-2CEA-6C4B-906A-885704634DFB}" dt="2020-07-09T19:17:50.294" v="997" actId="478"/>
          <ac:spMkLst>
            <pc:docMk/>
            <pc:sldMk cId="1541528569" sldId="260"/>
            <ac:spMk id="5" creationId="{7183885D-28B2-BB41-B228-5AFE7783985C}"/>
          </ac:spMkLst>
        </pc:spChg>
        <pc:spChg chg="add del mod">
          <ac:chgData name="Mark Levasseur" userId="71334e79-c77e-4820-85d1-f84cc0d777cd" providerId="ADAL" clId="{7111EFF7-2CEA-6C4B-906A-885704634DFB}" dt="2020-07-10T16:56:09.363" v="1022"/>
          <ac:spMkLst>
            <pc:docMk/>
            <pc:sldMk cId="1541528569" sldId="260"/>
            <ac:spMk id="6" creationId="{84668A77-D326-BD49-B3AA-10CB43D6B539}"/>
          </ac:spMkLst>
        </pc:spChg>
        <pc:spChg chg="add del mod ord">
          <ac:chgData name="Mark Levasseur" userId="71334e79-c77e-4820-85d1-f84cc0d777cd" providerId="ADAL" clId="{7111EFF7-2CEA-6C4B-906A-885704634DFB}" dt="2020-07-22T21:06:04.054" v="1510" actId="478"/>
          <ac:spMkLst>
            <pc:docMk/>
            <pc:sldMk cId="1541528569" sldId="260"/>
            <ac:spMk id="7" creationId="{D68CD7C8-0DDD-F646-8510-ECCD273FBAB4}"/>
          </ac:spMkLst>
        </pc:spChg>
      </pc:sldChg>
      <pc:sldChg chg="addSp delSp modSp mod modClrScheme modAnim chgLayout">
        <pc:chgData name="Mark Levasseur" userId="71334e79-c77e-4820-85d1-f84cc0d777cd" providerId="ADAL" clId="{7111EFF7-2CEA-6C4B-906A-885704634DFB}" dt="2020-07-22T21:14:56.935" v="1688"/>
        <pc:sldMkLst>
          <pc:docMk/>
          <pc:sldMk cId="3683600555" sldId="261"/>
        </pc:sldMkLst>
        <pc:spChg chg="mod ord">
          <ac:chgData name="Mark Levasseur" userId="71334e79-c77e-4820-85d1-f84cc0d777cd" providerId="ADAL" clId="{7111EFF7-2CEA-6C4B-906A-885704634DFB}" dt="2020-07-22T21:14:56.935" v="1688"/>
          <ac:spMkLst>
            <pc:docMk/>
            <pc:sldMk cId="3683600555" sldId="261"/>
            <ac:spMk id="2" creationId="{7BC07440-4D38-354F-8537-74AE2636CDCA}"/>
          </ac:spMkLst>
        </pc:spChg>
        <pc:spChg chg="add del mod">
          <ac:chgData name="Mark Levasseur" userId="71334e79-c77e-4820-85d1-f84cc0d777cd" providerId="ADAL" clId="{7111EFF7-2CEA-6C4B-906A-885704634DFB}" dt="2020-07-09T19:18:01.949" v="1001" actId="478"/>
          <ac:spMkLst>
            <pc:docMk/>
            <pc:sldMk cId="3683600555" sldId="261"/>
            <ac:spMk id="3" creationId="{D9918D2C-C943-BA42-B181-66DD7D2F7D64}"/>
          </ac:spMkLst>
        </pc:spChg>
        <pc:spChg chg="mod ord">
          <ac:chgData name="Mark Levasseur" userId="71334e79-c77e-4820-85d1-f84cc0d777cd" providerId="ADAL" clId="{7111EFF7-2CEA-6C4B-906A-885704634DFB}" dt="2020-07-22T21:05:43.310" v="1506" actId="700"/>
          <ac:spMkLst>
            <pc:docMk/>
            <pc:sldMk cId="3683600555" sldId="261"/>
            <ac:spMk id="4" creationId="{32729AA7-6CB6-FF46-A3E4-4C64D7E41F07}"/>
          </ac:spMkLst>
        </pc:spChg>
        <pc:spChg chg="add del mod">
          <ac:chgData name="Mark Levasseur" userId="71334e79-c77e-4820-85d1-f84cc0d777cd" providerId="ADAL" clId="{7111EFF7-2CEA-6C4B-906A-885704634DFB}" dt="2020-07-09T19:18:01.949" v="1001" actId="478"/>
          <ac:spMkLst>
            <pc:docMk/>
            <pc:sldMk cId="3683600555" sldId="261"/>
            <ac:spMk id="5" creationId="{48E0C625-285C-CA4C-B3BA-C09B1FE237DE}"/>
          </ac:spMkLst>
        </pc:spChg>
        <pc:spChg chg="add del mod">
          <ac:chgData name="Mark Levasseur" userId="71334e79-c77e-4820-85d1-f84cc0d777cd" providerId="ADAL" clId="{7111EFF7-2CEA-6C4B-906A-885704634DFB}" dt="2020-07-09T18:24:21.137" v="766"/>
          <ac:spMkLst>
            <pc:docMk/>
            <pc:sldMk cId="3683600555" sldId="261"/>
            <ac:spMk id="6" creationId="{90EEECDA-8637-1849-9EA8-A2DE6F718A20}"/>
          </ac:spMkLst>
        </pc:spChg>
        <pc:spChg chg="add del mod">
          <ac:chgData name="Mark Levasseur" userId="71334e79-c77e-4820-85d1-f84cc0d777cd" providerId="ADAL" clId="{7111EFF7-2CEA-6C4B-906A-885704634DFB}" dt="2020-07-10T16:56:09.363" v="1022"/>
          <ac:spMkLst>
            <pc:docMk/>
            <pc:sldMk cId="3683600555" sldId="261"/>
            <ac:spMk id="7" creationId="{EE8784B2-98C3-3244-96AA-DCC71FAB1ED4}"/>
          </ac:spMkLst>
        </pc:spChg>
        <pc:spChg chg="add del mod ord">
          <ac:chgData name="Mark Levasseur" userId="71334e79-c77e-4820-85d1-f84cc0d777cd" providerId="ADAL" clId="{7111EFF7-2CEA-6C4B-906A-885704634DFB}" dt="2020-07-22T21:05:59.675" v="1509" actId="478"/>
          <ac:spMkLst>
            <pc:docMk/>
            <pc:sldMk cId="3683600555" sldId="261"/>
            <ac:spMk id="8" creationId="{A9360546-5834-7E47-A3B2-6D573D13AFF4}"/>
          </ac:spMkLst>
        </pc:spChg>
      </pc:sldChg>
      <pc:sldChg chg="addSp delSp modSp mod modClrScheme chgLayout">
        <pc:chgData name="Mark Levasseur" userId="71334e79-c77e-4820-85d1-f84cc0d777cd" providerId="ADAL" clId="{7111EFF7-2CEA-6C4B-906A-885704634DFB}" dt="2020-07-22T21:15:01.648" v="1689"/>
        <pc:sldMkLst>
          <pc:docMk/>
          <pc:sldMk cId="711609309" sldId="262"/>
        </pc:sldMkLst>
        <pc:spChg chg="mod ord">
          <ac:chgData name="Mark Levasseur" userId="71334e79-c77e-4820-85d1-f84cc0d777cd" providerId="ADAL" clId="{7111EFF7-2CEA-6C4B-906A-885704634DFB}" dt="2020-07-22T21:15:01.648" v="1689"/>
          <ac:spMkLst>
            <pc:docMk/>
            <pc:sldMk cId="711609309" sldId="262"/>
            <ac:spMk id="2" creationId="{7BC07440-4D38-354F-8537-74AE2636CDCA}"/>
          </ac:spMkLst>
        </pc:spChg>
        <pc:spChg chg="add del mod">
          <ac:chgData name="Mark Levasseur" userId="71334e79-c77e-4820-85d1-f84cc0d777cd" providerId="ADAL" clId="{7111EFF7-2CEA-6C4B-906A-885704634DFB}" dt="2020-07-09T19:18:10.239" v="1003" actId="478"/>
          <ac:spMkLst>
            <pc:docMk/>
            <pc:sldMk cId="711609309" sldId="262"/>
            <ac:spMk id="3" creationId="{9E7F90DC-01DD-2145-98F7-E0DF48765100}"/>
          </ac:spMkLst>
        </pc:spChg>
        <pc:spChg chg="mod ord">
          <ac:chgData name="Mark Levasseur" userId="71334e79-c77e-4820-85d1-f84cc0d777cd" providerId="ADAL" clId="{7111EFF7-2CEA-6C4B-906A-885704634DFB}" dt="2020-07-22T21:05:48.755" v="1507" actId="700"/>
          <ac:spMkLst>
            <pc:docMk/>
            <pc:sldMk cId="711609309" sldId="262"/>
            <ac:spMk id="4" creationId="{32729AA7-6CB6-FF46-A3E4-4C64D7E41F07}"/>
          </ac:spMkLst>
        </pc:spChg>
        <pc:spChg chg="add del mod">
          <ac:chgData name="Mark Levasseur" userId="71334e79-c77e-4820-85d1-f84cc0d777cd" providerId="ADAL" clId="{7111EFF7-2CEA-6C4B-906A-885704634DFB}" dt="2020-07-09T19:18:10.239" v="1003" actId="478"/>
          <ac:spMkLst>
            <pc:docMk/>
            <pc:sldMk cId="711609309" sldId="262"/>
            <ac:spMk id="5" creationId="{11C61525-B88E-AD4C-B7C0-A87C9088C20F}"/>
          </ac:spMkLst>
        </pc:spChg>
        <pc:spChg chg="add del mod">
          <ac:chgData name="Mark Levasseur" userId="71334e79-c77e-4820-85d1-f84cc0d777cd" providerId="ADAL" clId="{7111EFF7-2CEA-6C4B-906A-885704634DFB}" dt="2020-07-10T16:56:09.363" v="1022"/>
          <ac:spMkLst>
            <pc:docMk/>
            <pc:sldMk cId="711609309" sldId="262"/>
            <ac:spMk id="6" creationId="{D0CDD6D1-CEAD-E343-94F4-521D7E199AF0}"/>
          </ac:spMkLst>
        </pc:spChg>
        <pc:spChg chg="add del mod ord">
          <ac:chgData name="Mark Levasseur" userId="71334e79-c77e-4820-85d1-f84cc0d777cd" providerId="ADAL" clId="{7111EFF7-2CEA-6C4B-906A-885704634DFB}" dt="2020-07-22T21:05:56.551" v="1508" actId="478"/>
          <ac:spMkLst>
            <pc:docMk/>
            <pc:sldMk cId="711609309" sldId="262"/>
            <ac:spMk id="7" creationId="{75A8592B-0463-3A43-8A03-06AF79E2FA74}"/>
          </ac:spMkLst>
        </pc:spChg>
      </pc:sldChg>
      <pc:sldChg chg="addSp delSp modSp add mod ord modClrScheme chgLayout">
        <pc:chgData name="Mark Levasseur" userId="71334e79-c77e-4820-85d1-f84cc0d777cd" providerId="ADAL" clId="{7111EFF7-2CEA-6C4B-906A-885704634DFB}" dt="2020-07-22T21:15:21.232" v="1691" actId="700"/>
        <pc:sldMkLst>
          <pc:docMk/>
          <pc:sldMk cId="1669198018" sldId="263"/>
        </pc:sldMkLst>
        <pc:spChg chg="add mod ord">
          <ac:chgData name="Mark Levasseur" userId="71334e79-c77e-4820-85d1-f84cc0d777cd" providerId="ADAL" clId="{7111EFF7-2CEA-6C4B-906A-885704634DFB}" dt="2020-07-22T21:15:21.232" v="1691" actId="700"/>
          <ac:spMkLst>
            <pc:docMk/>
            <pc:sldMk cId="1669198018" sldId="263"/>
            <ac:spMk id="2" creationId="{E206613D-73F7-904E-82AA-09517BCD6B48}"/>
          </ac:spMkLst>
        </pc:spChg>
        <pc:spChg chg="add del mod ord">
          <ac:chgData name="Mark Levasseur" userId="71334e79-c77e-4820-85d1-f84cc0d777cd" providerId="ADAL" clId="{7111EFF7-2CEA-6C4B-906A-885704634DFB}" dt="2020-07-22T21:15:21.232" v="1691" actId="700"/>
          <ac:spMkLst>
            <pc:docMk/>
            <pc:sldMk cId="1669198018" sldId="263"/>
            <ac:spMk id="4" creationId="{1DE83068-090B-F34C-8AA9-C5ECC71D398F}"/>
          </ac:spMkLst>
        </pc:spChg>
        <pc:spChg chg="add del mod">
          <ac:chgData name="Mark Levasseur" userId="71334e79-c77e-4820-85d1-f84cc0d777cd" providerId="ADAL" clId="{7111EFF7-2CEA-6C4B-906A-885704634DFB}" dt="2020-07-09T14:39:17.658" v="184" actId="478"/>
          <ac:spMkLst>
            <pc:docMk/>
            <pc:sldMk cId="1669198018" sldId="263"/>
            <ac:spMk id="28" creationId="{A403E10A-61A2-3642-B2D1-C1DC4330CC60}"/>
          </ac:spMkLst>
        </pc:spChg>
        <pc:spChg chg="add mod">
          <ac:chgData name="Mark Levasseur" userId="71334e79-c77e-4820-85d1-f84cc0d777cd" providerId="ADAL" clId="{7111EFF7-2CEA-6C4B-906A-885704634DFB}" dt="2020-07-09T17:51:57.030" v="530" actId="113"/>
          <ac:spMkLst>
            <pc:docMk/>
            <pc:sldMk cId="1669198018" sldId="263"/>
            <ac:spMk id="29" creationId="{DF082AA7-F75A-C949-B260-3EA83D515FE0}"/>
          </ac:spMkLst>
        </pc:spChg>
        <pc:spChg chg="add del mod">
          <ac:chgData name="Mark Levasseur" userId="71334e79-c77e-4820-85d1-f84cc0d777cd" providerId="ADAL" clId="{7111EFF7-2CEA-6C4B-906A-885704634DFB}" dt="2020-07-09T19:18:31.133" v="1010" actId="478"/>
          <ac:spMkLst>
            <pc:docMk/>
            <pc:sldMk cId="1669198018" sldId="263"/>
            <ac:spMk id="30" creationId="{EE4405B8-0F3A-D04A-8268-BD6FB26A1ED5}"/>
          </ac:spMkLst>
        </pc:spChg>
        <pc:spChg chg="add del mod">
          <ac:chgData name="Mark Levasseur" userId="71334e79-c77e-4820-85d1-f84cc0d777cd" providerId="ADAL" clId="{7111EFF7-2CEA-6C4B-906A-885704634DFB}" dt="2020-07-09T19:18:35.790" v="1011" actId="478"/>
          <ac:spMkLst>
            <pc:docMk/>
            <pc:sldMk cId="1669198018" sldId="263"/>
            <ac:spMk id="31" creationId="{6A5BE8D0-AFB1-9F46-8549-F6E20F4DCB84}"/>
          </ac:spMkLst>
        </pc:spChg>
        <pc:picChg chg="add mod">
          <ac:chgData name="Mark Levasseur" userId="71334e79-c77e-4820-85d1-f84cc0d777cd" providerId="ADAL" clId="{7111EFF7-2CEA-6C4B-906A-885704634DFB}" dt="2020-07-09T17:46:46.259" v="473" actId="14826"/>
          <ac:picMkLst>
            <pc:docMk/>
            <pc:sldMk cId="1669198018" sldId="263"/>
            <ac:picMk id="3" creationId="{81D51B67-8E02-B343-9641-3AAC26088F0E}"/>
          </ac:picMkLst>
        </pc:picChg>
        <pc:picChg chg="add mod">
          <ac:chgData name="Mark Levasseur" userId="71334e79-c77e-4820-85d1-f84cc0d777cd" providerId="ADAL" clId="{7111EFF7-2CEA-6C4B-906A-885704634DFB}" dt="2020-07-09T17:48:01.129" v="477" actId="1076"/>
          <ac:picMkLst>
            <pc:docMk/>
            <pc:sldMk cId="1669198018" sldId="263"/>
            <ac:picMk id="5" creationId="{C9DC83D5-6CFD-854C-92A2-471D55E272F8}"/>
          </ac:picMkLst>
        </pc:picChg>
        <pc:picChg chg="add mod">
          <ac:chgData name="Mark Levasseur" userId="71334e79-c77e-4820-85d1-f84cc0d777cd" providerId="ADAL" clId="{7111EFF7-2CEA-6C4B-906A-885704634DFB}" dt="2020-07-09T17:46:18.234" v="470" actId="14826"/>
          <ac:picMkLst>
            <pc:docMk/>
            <pc:sldMk cId="1669198018" sldId="263"/>
            <ac:picMk id="7" creationId="{B73E209D-DE2A-4E44-B63A-0164CA152261}"/>
          </ac:picMkLst>
        </pc:picChg>
        <pc:picChg chg="add del mod">
          <ac:chgData name="Mark Levasseur" userId="71334e79-c77e-4820-85d1-f84cc0d777cd" providerId="ADAL" clId="{7111EFF7-2CEA-6C4B-906A-885704634DFB}" dt="2020-07-09T14:36:34.904" v="135" actId="21"/>
          <ac:picMkLst>
            <pc:docMk/>
            <pc:sldMk cId="1669198018" sldId="263"/>
            <ac:picMk id="9" creationId="{2C7E2913-3108-7048-8364-68D67BE788B9}"/>
          </ac:picMkLst>
        </pc:picChg>
        <pc:picChg chg="add del mod">
          <ac:chgData name="Mark Levasseur" userId="71334e79-c77e-4820-85d1-f84cc0d777cd" providerId="ADAL" clId="{7111EFF7-2CEA-6C4B-906A-885704634DFB}" dt="2020-07-09T14:36:34.904" v="135" actId="21"/>
          <ac:picMkLst>
            <pc:docMk/>
            <pc:sldMk cId="1669198018" sldId="263"/>
            <ac:picMk id="11" creationId="{B5E801EB-6A68-0947-8553-716ACAC4E7A8}"/>
          </ac:picMkLst>
        </pc:picChg>
        <pc:picChg chg="add del mod">
          <ac:chgData name="Mark Levasseur" userId="71334e79-c77e-4820-85d1-f84cc0d777cd" providerId="ADAL" clId="{7111EFF7-2CEA-6C4B-906A-885704634DFB}" dt="2020-07-09T14:36:34.904" v="135" actId="21"/>
          <ac:picMkLst>
            <pc:docMk/>
            <pc:sldMk cId="1669198018" sldId="263"/>
            <ac:picMk id="13" creationId="{70DE0E62-1C2F-C646-A09A-154D34991D86}"/>
          </ac:picMkLst>
        </pc:picChg>
        <pc:picChg chg="add del mod">
          <ac:chgData name="Mark Levasseur" userId="71334e79-c77e-4820-85d1-f84cc0d777cd" providerId="ADAL" clId="{7111EFF7-2CEA-6C4B-906A-885704634DFB}" dt="2020-07-09T14:36:34.904" v="135" actId="21"/>
          <ac:picMkLst>
            <pc:docMk/>
            <pc:sldMk cId="1669198018" sldId="263"/>
            <ac:picMk id="15" creationId="{70C792C0-C9F5-FB46-8A79-D27DEBD8F090}"/>
          </ac:picMkLst>
        </pc:picChg>
        <pc:picChg chg="add del mod">
          <ac:chgData name="Mark Levasseur" userId="71334e79-c77e-4820-85d1-f84cc0d777cd" providerId="ADAL" clId="{7111EFF7-2CEA-6C4B-906A-885704634DFB}" dt="2020-07-09T14:36:34.904" v="135" actId="21"/>
          <ac:picMkLst>
            <pc:docMk/>
            <pc:sldMk cId="1669198018" sldId="263"/>
            <ac:picMk id="17" creationId="{44840496-3646-EF47-BCF3-B35451A66F8F}"/>
          </ac:picMkLst>
        </pc:picChg>
        <pc:picChg chg="add mod">
          <ac:chgData name="Mark Levasseur" userId="71334e79-c77e-4820-85d1-f84cc0d777cd" providerId="ADAL" clId="{7111EFF7-2CEA-6C4B-906A-885704634DFB}" dt="2020-07-09T17:49:12.029" v="483" actId="1076"/>
          <ac:picMkLst>
            <pc:docMk/>
            <pc:sldMk cId="1669198018" sldId="263"/>
            <ac:picMk id="19" creationId="{E7E3C197-45C7-A547-A0CF-07044A724119}"/>
          </ac:picMkLst>
        </pc:picChg>
        <pc:picChg chg="add mod">
          <ac:chgData name="Mark Levasseur" userId="71334e79-c77e-4820-85d1-f84cc0d777cd" providerId="ADAL" clId="{7111EFF7-2CEA-6C4B-906A-885704634DFB}" dt="2020-07-09T17:46:10.641" v="469" actId="14826"/>
          <ac:picMkLst>
            <pc:docMk/>
            <pc:sldMk cId="1669198018" sldId="263"/>
            <ac:picMk id="21" creationId="{8B93313F-0D95-854F-BDB0-8DE4860CCEE8}"/>
          </ac:picMkLst>
        </pc:picChg>
        <pc:picChg chg="add mod">
          <ac:chgData name="Mark Levasseur" userId="71334e79-c77e-4820-85d1-f84cc0d777cd" providerId="ADAL" clId="{7111EFF7-2CEA-6C4B-906A-885704634DFB}" dt="2020-07-09T17:45:59.409" v="468" actId="14826"/>
          <ac:picMkLst>
            <pc:docMk/>
            <pc:sldMk cId="1669198018" sldId="263"/>
            <ac:picMk id="23" creationId="{61ED763A-FEB3-B447-B548-F6325C47C3FA}"/>
          </ac:picMkLst>
        </pc:picChg>
        <pc:picChg chg="add del mod">
          <ac:chgData name="Mark Levasseur" userId="71334e79-c77e-4820-85d1-f84cc0d777cd" providerId="ADAL" clId="{7111EFF7-2CEA-6C4B-906A-885704634DFB}" dt="2020-07-09T14:36:34.904" v="135" actId="21"/>
          <ac:picMkLst>
            <pc:docMk/>
            <pc:sldMk cId="1669198018" sldId="263"/>
            <ac:picMk id="25" creationId="{FCAC3762-53C2-1B4A-99C5-E3F47A5E9F1F}"/>
          </ac:picMkLst>
        </pc:picChg>
        <pc:picChg chg="add mod">
          <ac:chgData name="Mark Levasseur" userId="71334e79-c77e-4820-85d1-f84cc0d777cd" providerId="ADAL" clId="{7111EFF7-2CEA-6C4B-906A-885704634DFB}" dt="2020-07-09T17:45:46.679" v="467" actId="14826"/>
          <ac:picMkLst>
            <pc:docMk/>
            <pc:sldMk cId="1669198018" sldId="263"/>
            <ac:picMk id="27" creationId="{5E98F024-9944-F249-9EE6-E5EEA2B48812}"/>
          </ac:picMkLst>
        </pc:picChg>
      </pc:sldChg>
      <pc:sldChg chg="addSp delSp modSp add">
        <pc:chgData name="Mark Levasseur" userId="71334e79-c77e-4820-85d1-f84cc0d777cd" providerId="ADAL" clId="{7111EFF7-2CEA-6C4B-906A-885704634DFB}" dt="2020-07-10T16:56:09.363" v="1022"/>
        <pc:sldMkLst>
          <pc:docMk/>
          <pc:sldMk cId="839010767" sldId="264"/>
        </pc:sldMkLst>
        <pc:spChg chg="add mod">
          <ac:chgData name="Mark Levasseur" userId="71334e79-c77e-4820-85d1-f84cc0d777cd" providerId="ADAL" clId="{7111EFF7-2CEA-6C4B-906A-885704634DFB}" dt="2020-07-10T16:56:09.363" v="1022"/>
          <ac:spMkLst>
            <pc:docMk/>
            <pc:sldMk cId="839010767" sldId="264"/>
            <ac:spMk id="2" creationId="{1EB6FD67-6F82-AE47-B555-4F8599F7BE64}"/>
          </ac:spMkLst>
        </pc:spChg>
        <pc:spChg chg="add del mod">
          <ac:chgData name="Mark Levasseur" userId="71334e79-c77e-4820-85d1-f84cc0d777cd" providerId="ADAL" clId="{7111EFF7-2CEA-6C4B-906A-885704634DFB}" dt="2020-07-09T19:18:21.945" v="1005" actId="478"/>
          <ac:spMkLst>
            <pc:docMk/>
            <pc:sldMk cId="839010767" sldId="264"/>
            <ac:spMk id="2" creationId="{46A6B832-65D0-0E48-91A8-7B6F262AF833}"/>
          </ac:spMkLst>
        </pc:spChg>
        <pc:spChg chg="add del mod">
          <ac:chgData name="Mark Levasseur" userId="71334e79-c77e-4820-85d1-f84cc0d777cd" providerId="ADAL" clId="{7111EFF7-2CEA-6C4B-906A-885704634DFB}" dt="2020-07-09T19:18:21.945" v="1005" actId="478"/>
          <ac:spMkLst>
            <pc:docMk/>
            <pc:sldMk cId="839010767" sldId="264"/>
            <ac:spMk id="4" creationId="{DCF323CB-2DEB-A441-9707-5EBD4D3E532B}"/>
          </ac:spMkLst>
        </pc:spChg>
        <pc:spChg chg="add del mod">
          <ac:chgData name="Mark Levasseur" userId="71334e79-c77e-4820-85d1-f84cc0d777cd" providerId="ADAL" clId="{7111EFF7-2CEA-6C4B-906A-885704634DFB}" dt="2020-07-09T19:18:24.139" v="1007" actId="478"/>
          <ac:spMkLst>
            <pc:docMk/>
            <pc:sldMk cId="839010767" sldId="264"/>
            <ac:spMk id="18" creationId="{70F8D8E2-2E02-2049-BD28-2076508E8946}"/>
          </ac:spMkLst>
        </pc:spChg>
        <pc:spChg chg="add del mod">
          <ac:chgData name="Mark Levasseur" userId="71334e79-c77e-4820-85d1-f84cc0d777cd" providerId="ADAL" clId="{7111EFF7-2CEA-6C4B-906A-885704634DFB}" dt="2020-07-09T19:18:24.139" v="1007" actId="478"/>
          <ac:spMkLst>
            <pc:docMk/>
            <pc:sldMk cId="839010767" sldId="264"/>
            <ac:spMk id="20" creationId="{97C0F7E7-1EE3-1F4C-8E4C-C4D5E63EB065}"/>
          </ac:spMkLst>
        </pc:spChg>
        <pc:spChg chg="mod">
          <ac:chgData name="Mark Levasseur" userId="71334e79-c77e-4820-85d1-f84cc0d777cd" providerId="ADAL" clId="{7111EFF7-2CEA-6C4B-906A-885704634DFB}" dt="2020-07-09T17:52:03.544" v="531" actId="113"/>
          <ac:spMkLst>
            <pc:docMk/>
            <pc:sldMk cId="839010767" sldId="264"/>
            <ac:spMk id="28" creationId="{A403E10A-61A2-3642-B2D1-C1DC4330CC60}"/>
          </ac:spMkLst>
        </pc:spChg>
        <pc:picChg chg="del">
          <ac:chgData name="Mark Levasseur" userId="71334e79-c77e-4820-85d1-f84cc0d777cd" providerId="ADAL" clId="{7111EFF7-2CEA-6C4B-906A-885704634DFB}" dt="2020-07-09T14:36:54.317" v="145" actId="478"/>
          <ac:picMkLst>
            <pc:docMk/>
            <pc:sldMk cId="839010767" sldId="264"/>
            <ac:picMk id="3" creationId="{81D51B67-8E02-B343-9641-3AAC26088F0E}"/>
          </ac:picMkLst>
        </pc:picChg>
        <pc:picChg chg="del">
          <ac:chgData name="Mark Levasseur" userId="71334e79-c77e-4820-85d1-f84cc0d777cd" providerId="ADAL" clId="{7111EFF7-2CEA-6C4B-906A-885704634DFB}" dt="2020-07-09T14:36:52.576" v="144" actId="478"/>
          <ac:picMkLst>
            <pc:docMk/>
            <pc:sldMk cId="839010767" sldId="264"/>
            <ac:picMk id="5" creationId="{C9DC83D5-6CFD-854C-92A2-471D55E272F8}"/>
          </ac:picMkLst>
        </pc:picChg>
        <pc:picChg chg="del">
          <ac:chgData name="Mark Levasseur" userId="71334e79-c77e-4820-85d1-f84cc0d777cd" providerId="ADAL" clId="{7111EFF7-2CEA-6C4B-906A-885704634DFB}" dt="2020-07-09T14:36:50.868" v="143" actId="478"/>
          <ac:picMkLst>
            <pc:docMk/>
            <pc:sldMk cId="839010767" sldId="264"/>
            <ac:picMk id="7" creationId="{B73E209D-DE2A-4E44-B63A-0164CA152261}"/>
          </ac:picMkLst>
        </pc:picChg>
        <pc:picChg chg="add mod">
          <ac:chgData name="Mark Levasseur" userId="71334e79-c77e-4820-85d1-f84cc0d777cd" providerId="ADAL" clId="{7111EFF7-2CEA-6C4B-906A-885704634DFB}" dt="2020-07-09T17:45:23.869" v="465" actId="14826"/>
          <ac:picMkLst>
            <pc:docMk/>
            <pc:sldMk cId="839010767" sldId="264"/>
            <ac:picMk id="10" creationId="{36314C19-9CFA-9F44-966A-62E6FC1C832E}"/>
          </ac:picMkLst>
        </pc:picChg>
        <pc:picChg chg="add del mod">
          <ac:chgData name="Mark Levasseur" userId="71334e79-c77e-4820-85d1-f84cc0d777cd" providerId="ADAL" clId="{7111EFF7-2CEA-6C4B-906A-885704634DFB}" dt="2020-07-09T14:37:06.268" v="148" actId="478"/>
          <ac:picMkLst>
            <pc:docMk/>
            <pc:sldMk cId="839010767" sldId="264"/>
            <ac:picMk id="11" creationId="{8EE385FD-EA4E-8441-AB5A-6432E0C169B3}"/>
          </ac:picMkLst>
        </pc:picChg>
        <pc:picChg chg="add mod">
          <ac:chgData name="Mark Levasseur" userId="71334e79-c77e-4820-85d1-f84cc0d777cd" providerId="ADAL" clId="{7111EFF7-2CEA-6C4B-906A-885704634DFB}" dt="2020-07-09T17:45:15.709" v="464" actId="14826"/>
          <ac:picMkLst>
            <pc:docMk/>
            <pc:sldMk cId="839010767" sldId="264"/>
            <ac:picMk id="12" creationId="{67922EB6-9808-6E4C-B6BA-10E18D949F9E}"/>
          </ac:picMkLst>
        </pc:picChg>
        <pc:picChg chg="add mod">
          <ac:chgData name="Mark Levasseur" userId="71334e79-c77e-4820-85d1-f84cc0d777cd" providerId="ADAL" clId="{7111EFF7-2CEA-6C4B-906A-885704634DFB}" dt="2020-07-09T17:45:06.786" v="463" actId="14826"/>
          <ac:picMkLst>
            <pc:docMk/>
            <pc:sldMk cId="839010767" sldId="264"/>
            <ac:picMk id="13" creationId="{7EBC51EC-799C-AE4C-B0EA-C7BAF17B7AF8}"/>
          </ac:picMkLst>
        </pc:picChg>
        <pc:picChg chg="add mod">
          <ac:chgData name="Mark Levasseur" userId="71334e79-c77e-4820-85d1-f84cc0d777cd" providerId="ADAL" clId="{7111EFF7-2CEA-6C4B-906A-885704634DFB}" dt="2020-07-09T17:44:55.617" v="462" actId="14826"/>
          <ac:picMkLst>
            <pc:docMk/>
            <pc:sldMk cId="839010767" sldId="264"/>
            <ac:picMk id="14" creationId="{B5DD854C-A266-D24B-A915-3651FB19CD1C}"/>
          </ac:picMkLst>
        </pc:picChg>
        <pc:picChg chg="add mod">
          <ac:chgData name="Mark Levasseur" userId="71334e79-c77e-4820-85d1-f84cc0d777cd" providerId="ADAL" clId="{7111EFF7-2CEA-6C4B-906A-885704634DFB}" dt="2020-07-09T17:45:32.361" v="466" actId="14826"/>
          <ac:picMkLst>
            <pc:docMk/>
            <pc:sldMk cId="839010767" sldId="264"/>
            <ac:picMk id="15" creationId="{B6870975-F1DC-F34C-AA78-8261A0025F07}"/>
          </ac:picMkLst>
        </pc:picChg>
        <pc:picChg chg="del">
          <ac:chgData name="Mark Levasseur" userId="71334e79-c77e-4820-85d1-f84cc0d777cd" providerId="ADAL" clId="{7111EFF7-2CEA-6C4B-906A-885704634DFB}" dt="2020-07-09T14:36:49.376" v="142" actId="478"/>
          <ac:picMkLst>
            <pc:docMk/>
            <pc:sldMk cId="839010767" sldId="264"/>
            <ac:picMk id="19" creationId="{E7E3C197-45C7-A547-A0CF-07044A724119}"/>
          </ac:picMkLst>
        </pc:picChg>
        <pc:picChg chg="del">
          <ac:chgData name="Mark Levasseur" userId="71334e79-c77e-4820-85d1-f84cc0d777cd" providerId="ADAL" clId="{7111EFF7-2CEA-6C4B-906A-885704634DFB}" dt="2020-07-09T14:36:47.578" v="141" actId="478"/>
          <ac:picMkLst>
            <pc:docMk/>
            <pc:sldMk cId="839010767" sldId="264"/>
            <ac:picMk id="21" creationId="{8B93313F-0D95-854F-BDB0-8DE4860CCEE8}"/>
          </ac:picMkLst>
        </pc:picChg>
        <pc:picChg chg="del mod">
          <ac:chgData name="Mark Levasseur" userId="71334e79-c77e-4820-85d1-f84cc0d777cd" providerId="ADAL" clId="{7111EFF7-2CEA-6C4B-906A-885704634DFB}" dt="2020-07-09T14:36:44.254" v="140" actId="478"/>
          <ac:picMkLst>
            <pc:docMk/>
            <pc:sldMk cId="839010767" sldId="264"/>
            <ac:picMk id="23" creationId="{61ED763A-FEB3-B447-B548-F6325C47C3FA}"/>
          </ac:picMkLst>
        </pc:picChg>
        <pc:picChg chg="del mod">
          <ac:chgData name="Mark Levasseur" userId="71334e79-c77e-4820-85d1-f84cc0d777cd" providerId="ADAL" clId="{7111EFF7-2CEA-6C4B-906A-885704634DFB}" dt="2020-07-09T14:36:41.265" v="138" actId="478"/>
          <ac:picMkLst>
            <pc:docMk/>
            <pc:sldMk cId="839010767" sldId="264"/>
            <ac:picMk id="27" creationId="{5E98F024-9944-F249-9EE6-E5EEA2B48812}"/>
          </ac:picMkLst>
        </pc:picChg>
      </pc:sldChg>
      <pc:sldChg chg="addSp delSp modSp add mod ord modClrScheme chgLayout">
        <pc:chgData name="Mark Levasseur" userId="71334e79-c77e-4820-85d1-f84cc0d777cd" providerId="ADAL" clId="{7111EFF7-2CEA-6C4B-906A-885704634DFB}" dt="2020-07-22T21:06:25.389" v="1515" actId="113"/>
        <pc:sldMkLst>
          <pc:docMk/>
          <pc:sldMk cId="2165118313" sldId="265"/>
        </pc:sldMkLst>
        <pc:spChg chg="add del mod ord">
          <ac:chgData name="Mark Levasseur" userId="71334e79-c77e-4820-85d1-f84cc0d777cd" providerId="ADAL" clId="{7111EFF7-2CEA-6C4B-906A-885704634DFB}" dt="2020-07-09T19:17:20.836" v="991" actId="478"/>
          <ac:spMkLst>
            <pc:docMk/>
            <pc:sldMk cId="2165118313" sldId="265"/>
            <ac:spMk id="2" creationId="{236C62BA-DD66-4840-8424-B83947B923FC}"/>
          </ac:spMkLst>
        </pc:spChg>
        <pc:spChg chg="add del mod ord">
          <ac:chgData name="Mark Levasseur" userId="71334e79-c77e-4820-85d1-f84cc0d777cd" providerId="ADAL" clId="{7111EFF7-2CEA-6C4B-906A-885704634DFB}" dt="2020-07-09T19:17:20.836" v="991" actId="478"/>
          <ac:spMkLst>
            <pc:docMk/>
            <pc:sldMk cId="2165118313" sldId="265"/>
            <ac:spMk id="4" creationId="{9A2DB8B0-DF3E-AF4A-B238-4EC845CC7AC6}"/>
          </ac:spMkLst>
        </pc:spChg>
        <pc:spChg chg="add mod ord">
          <ac:chgData name="Mark Levasseur" userId="71334e79-c77e-4820-85d1-f84cc0d777cd" providerId="ADAL" clId="{7111EFF7-2CEA-6C4B-906A-885704634DFB}" dt="2020-07-22T21:06:25.389" v="1515" actId="113"/>
          <ac:spMkLst>
            <pc:docMk/>
            <pc:sldMk cId="2165118313" sldId="265"/>
            <ac:spMk id="6" creationId="{E55EFF9D-0AF8-AA4D-AD72-CE73F98F4B56}"/>
          </ac:spMkLst>
        </pc:spChg>
        <pc:spChg chg="add mod ord">
          <ac:chgData name="Mark Levasseur" userId="71334e79-c77e-4820-85d1-f84cc0d777cd" providerId="ADAL" clId="{7111EFF7-2CEA-6C4B-906A-885704634DFB}" dt="2020-07-09T18:05:49.182" v="636" actId="20577"/>
          <ac:spMkLst>
            <pc:docMk/>
            <pc:sldMk cId="2165118313" sldId="265"/>
            <ac:spMk id="8" creationId="{73750A21-ECDB-6043-969E-005F0860C569}"/>
          </ac:spMkLst>
        </pc:spChg>
        <pc:spChg chg="add mod ord">
          <ac:chgData name="Mark Levasseur" userId="71334e79-c77e-4820-85d1-f84cc0d777cd" providerId="ADAL" clId="{7111EFF7-2CEA-6C4B-906A-885704634DFB}" dt="2020-07-09T17:53:22.480" v="607" actId="5793"/>
          <ac:spMkLst>
            <pc:docMk/>
            <pc:sldMk cId="2165118313" sldId="265"/>
            <ac:spMk id="9" creationId="{D70F520C-6172-374D-89E6-C386DE2AC4DA}"/>
          </ac:spMkLst>
        </pc:spChg>
        <pc:spChg chg="add mod ord">
          <ac:chgData name="Mark Levasseur" userId="71334e79-c77e-4820-85d1-f84cc0d777cd" providerId="ADAL" clId="{7111EFF7-2CEA-6C4B-906A-885704634DFB}" dt="2020-07-09T18:05:51.282" v="637" actId="20577"/>
          <ac:spMkLst>
            <pc:docMk/>
            <pc:sldMk cId="2165118313" sldId="265"/>
            <ac:spMk id="10" creationId="{55AC32FA-CC6F-D246-A153-9800B5C44633}"/>
          </ac:spMkLst>
        </pc:spChg>
        <pc:spChg chg="add mod ord">
          <ac:chgData name="Mark Levasseur" userId="71334e79-c77e-4820-85d1-f84cc0d777cd" providerId="ADAL" clId="{7111EFF7-2CEA-6C4B-906A-885704634DFB}" dt="2020-07-09T17:53:09.780" v="605" actId="20577"/>
          <ac:spMkLst>
            <pc:docMk/>
            <pc:sldMk cId="2165118313" sldId="265"/>
            <ac:spMk id="11" creationId="{09DE040E-330A-7A40-92A1-A89F9F1B83B1}"/>
          </ac:spMkLst>
        </pc:spChg>
        <pc:spChg chg="add del mod">
          <ac:chgData name="Mark Levasseur" userId="71334e79-c77e-4820-85d1-f84cc0d777cd" providerId="ADAL" clId="{7111EFF7-2CEA-6C4B-906A-885704634DFB}" dt="2020-07-10T16:56:09.363" v="1022"/>
          <ac:spMkLst>
            <pc:docMk/>
            <pc:sldMk cId="2165118313" sldId="265"/>
            <ac:spMk id="17" creationId="{2D8D901A-12BF-AE46-A48C-EEDD26D3ACFC}"/>
          </ac:spMkLst>
        </pc:spChg>
        <pc:spChg chg="add del mod">
          <ac:chgData name="Mark Levasseur" userId="71334e79-c77e-4820-85d1-f84cc0d777cd" providerId="ADAL" clId="{7111EFF7-2CEA-6C4B-906A-885704634DFB}" dt="2020-07-22T21:06:17.412" v="1513" actId="478"/>
          <ac:spMkLst>
            <pc:docMk/>
            <pc:sldMk cId="2165118313" sldId="265"/>
            <ac:spMk id="18" creationId="{818FE308-2523-864F-8DEB-8DF92A2EE541}"/>
          </ac:spMkLst>
        </pc:spChg>
        <pc:spChg chg="del">
          <ac:chgData name="Mark Levasseur" userId="71334e79-c77e-4820-85d1-f84cc0d777cd" providerId="ADAL" clId="{7111EFF7-2CEA-6C4B-906A-885704634DFB}" dt="2020-07-09T17:52:08.080" v="532" actId="478"/>
          <ac:spMkLst>
            <pc:docMk/>
            <pc:sldMk cId="2165118313" sldId="265"/>
            <ac:spMk id="29" creationId="{DF082AA7-F75A-C949-B260-3EA83D515FE0}"/>
          </ac:spMkLst>
        </pc:spChg>
        <pc:picChg chg="del">
          <ac:chgData name="Mark Levasseur" userId="71334e79-c77e-4820-85d1-f84cc0d777cd" providerId="ADAL" clId="{7111EFF7-2CEA-6C4B-906A-885704634DFB}" dt="2020-07-09T15:51:41.077" v="195" actId="478"/>
          <ac:picMkLst>
            <pc:docMk/>
            <pc:sldMk cId="2165118313" sldId="265"/>
            <ac:picMk id="3" creationId="{81D51B67-8E02-B343-9641-3AAC26088F0E}"/>
          </ac:picMkLst>
        </pc:picChg>
        <pc:picChg chg="del">
          <ac:chgData name="Mark Levasseur" userId="71334e79-c77e-4820-85d1-f84cc0d777cd" providerId="ADAL" clId="{7111EFF7-2CEA-6C4B-906A-885704634DFB}" dt="2020-07-09T15:51:41.077" v="195" actId="478"/>
          <ac:picMkLst>
            <pc:docMk/>
            <pc:sldMk cId="2165118313" sldId="265"/>
            <ac:picMk id="5" creationId="{C9DC83D5-6CFD-854C-92A2-471D55E272F8}"/>
          </ac:picMkLst>
        </pc:picChg>
        <pc:picChg chg="del">
          <ac:chgData name="Mark Levasseur" userId="71334e79-c77e-4820-85d1-f84cc0d777cd" providerId="ADAL" clId="{7111EFF7-2CEA-6C4B-906A-885704634DFB}" dt="2020-07-09T15:51:41.077" v="195" actId="478"/>
          <ac:picMkLst>
            <pc:docMk/>
            <pc:sldMk cId="2165118313" sldId="265"/>
            <ac:picMk id="7" creationId="{B73E209D-DE2A-4E44-B63A-0164CA152261}"/>
          </ac:picMkLst>
        </pc:picChg>
        <pc:picChg chg="del">
          <ac:chgData name="Mark Levasseur" userId="71334e79-c77e-4820-85d1-f84cc0d777cd" providerId="ADAL" clId="{7111EFF7-2CEA-6C4B-906A-885704634DFB}" dt="2020-07-09T15:51:41.077" v="195" actId="478"/>
          <ac:picMkLst>
            <pc:docMk/>
            <pc:sldMk cId="2165118313" sldId="265"/>
            <ac:picMk id="19" creationId="{E7E3C197-45C7-A547-A0CF-07044A724119}"/>
          </ac:picMkLst>
        </pc:picChg>
        <pc:picChg chg="del">
          <ac:chgData name="Mark Levasseur" userId="71334e79-c77e-4820-85d1-f84cc0d777cd" providerId="ADAL" clId="{7111EFF7-2CEA-6C4B-906A-885704634DFB}" dt="2020-07-09T15:51:41.077" v="195" actId="478"/>
          <ac:picMkLst>
            <pc:docMk/>
            <pc:sldMk cId="2165118313" sldId="265"/>
            <ac:picMk id="21" creationId="{8B93313F-0D95-854F-BDB0-8DE4860CCEE8}"/>
          </ac:picMkLst>
        </pc:picChg>
        <pc:picChg chg="del">
          <ac:chgData name="Mark Levasseur" userId="71334e79-c77e-4820-85d1-f84cc0d777cd" providerId="ADAL" clId="{7111EFF7-2CEA-6C4B-906A-885704634DFB}" dt="2020-07-09T15:51:41.077" v="195" actId="478"/>
          <ac:picMkLst>
            <pc:docMk/>
            <pc:sldMk cId="2165118313" sldId="265"/>
            <ac:picMk id="23" creationId="{61ED763A-FEB3-B447-B548-F6325C47C3FA}"/>
          </ac:picMkLst>
        </pc:picChg>
        <pc:picChg chg="del">
          <ac:chgData name="Mark Levasseur" userId="71334e79-c77e-4820-85d1-f84cc0d777cd" providerId="ADAL" clId="{7111EFF7-2CEA-6C4B-906A-885704634DFB}" dt="2020-07-09T15:51:41.077" v="195" actId="478"/>
          <ac:picMkLst>
            <pc:docMk/>
            <pc:sldMk cId="2165118313" sldId="265"/>
            <ac:picMk id="27" creationId="{5E98F024-9944-F249-9EE6-E5EEA2B48812}"/>
          </ac:picMkLst>
        </pc:picChg>
      </pc:sldChg>
      <pc:sldChg chg="addSp delSp modSp add">
        <pc:chgData name="Mark Levasseur" userId="71334e79-c77e-4820-85d1-f84cc0d777cd" providerId="ADAL" clId="{7111EFF7-2CEA-6C4B-906A-885704634DFB}" dt="2020-07-22T19:30:07.184" v="1309" actId="478"/>
        <pc:sldMkLst>
          <pc:docMk/>
          <pc:sldMk cId="3064294586" sldId="266"/>
        </pc:sldMkLst>
        <pc:spChg chg="mod">
          <ac:chgData name="Mark Levasseur" userId="71334e79-c77e-4820-85d1-f84cc0d777cd" providerId="ADAL" clId="{7111EFF7-2CEA-6C4B-906A-885704634DFB}" dt="2020-07-09T17:48:50.786" v="481" actId="1076"/>
          <ac:spMkLst>
            <pc:docMk/>
            <pc:sldMk cId="3064294586" sldId="266"/>
            <ac:spMk id="2" creationId="{6ACCC646-50D6-E947-B166-F3022BCC64CB}"/>
          </ac:spMkLst>
        </pc:spChg>
        <pc:spChg chg="mod">
          <ac:chgData name="Mark Levasseur" userId="71334e79-c77e-4820-85d1-f84cc0d777cd" providerId="ADAL" clId="{7111EFF7-2CEA-6C4B-906A-885704634DFB}" dt="2020-07-21T20:29:46.762" v="1062" actId="27636"/>
          <ac:spMkLst>
            <pc:docMk/>
            <pc:sldMk cId="3064294586" sldId="266"/>
            <ac:spMk id="3" creationId="{FF1F4FCC-2047-9D46-A2F9-C4496A37D53C}"/>
          </ac:spMkLst>
        </pc:spChg>
        <pc:spChg chg="add mod">
          <ac:chgData name="Mark Levasseur" userId="71334e79-c77e-4820-85d1-f84cc0d777cd" providerId="ADAL" clId="{7111EFF7-2CEA-6C4B-906A-885704634DFB}" dt="2020-07-09T18:33:35.799" v="852" actId="20577"/>
          <ac:spMkLst>
            <pc:docMk/>
            <pc:sldMk cId="3064294586" sldId="266"/>
            <ac:spMk id="5" creationId="{F5E5472B-1607-664D-B219-4E8CEE9ED394}"/>
          </ac:spMkLst>
        </pc:spChg>
        <pc:spChg chg="add del mod">
          <ac:chgData name="Mark Levasseur" userId="71334e79-c77e-4820-85d1-f84cc0d777cd" providerId="ADAL" clId="{7111EFF7-2CEA-6C4B-906A-885704634DFB}" dt="2020-07-10T16:56:09.363" v="1022"/>
          <ac:spMkLst>
            <pc:docMk/>
            <pc:sldMk cId="3064294586" sldId="266"/>
            <ac:spMk id="6" creationId="{EA75FDCE-7827-814E-ACEB-D511F4AF6B3D}"/>
          </ac:spMkLst>
        </pc:spChg>
        <pc:spChg chg="add del mod">
          <ac:chgData name="Mark Levasseur" userId="71334e79-c77e-4820-85d1-f84cc0d777cd" providerId="ADAL" clId="{7111EFF7-2CEA-6C4B-906A-885704634DFB}" dt="2020-07-22T19:30:07.184" v="1309" actId="478"/>
          <ac:spMkLst>
            <pc:docMk/>
            <pc:sldMk cId="3064294586" sldId="266"/>
            <ac:spMk id="7" creationId="{964031F7-7DF5-A649-B8AD-3BD306F85977}"/>
          </ac:spMkLst>
        </pc:spChg>
        <pc:picChg chg="add mod">
          <ac:chgData name="Mark Levasseur" userId="71334e79-c77e-4820-85d1-f84cc0d777cd" providerId="ADAL" clId="{7111EFF7-2CEA-6C4B-906A-885704634DFB}" dt="2020-07-09T16:03:40.550" v="297" actId="1076"/>
          <ac:picMkLst>
            <pc:docMk/>
            <pc:sldMk cId="3064294586" sldId="266"/>
            <ac:picMk id="4" creationId="{A97857EA-813B-D94B-B2D8-29C201CE33A7}"/>
          </ac:picMkLst>
        </pc:picChg>
      </pc:sldChg>
      <pc:sldChg chg="delSp add del ord">
        <pc:chgData name="Mark Levasseur" userId="71334e79-c77e-4820-85d1-f84cc0d777cd" providerId="ADAL" clId="{7111EFF7-2CEA-6C4B-906A-885704634DFB}" dt="2020-07-22T21:10:14.134" v="1546" actId="2696"/>
        <pc:sldMkLst>
          <pc:docMk/>
          <pc:sldMk cId="2649525762" sldId="267"/>
        </pc:sldMkLst>
        <pc:spChg chg="del">
          <ac:chgData name="Mark Levasseur" userId="71334e79-c77e-4820-85d1-f84cc0d777cd" providerId="ADAL" clId="{7111EFF7-2CEA-6C4B-906A-885704634DFB}" dt="2020-07-10T16:56:09.363" v="1022"/>
          <ac:spMkLst>
            <pc:docMk/>
            <pc:sldMk cId="2649525762" sldId="267"/>
            <ac:spMk id="3" creationId="{A1F7A733-32F0-F641-B7F0-C9603AB030CD}"/>
          </ac:spMkLst>
        </pc:spChg>
        <pc:spChg chg="del">
          <ac:chgData name="Mark Levasseur" userId="71334e79-c77e-4820-85d1-f84cc0d777cd" providerId="ADAL" clId="{7111EFF7-2CEA-6C4B-906A-885704634DFB}" dt="2020-07-22T19:30:10.584" v="1310" actId="478"/>
          <ac:spMkLst>
            <pc:docMk/>
            <pc:sldMk cId="2649525762" sldId="267"/>
            <ac:spMk id="4" creationId="{44AB82C0-E4F0-F94E-878B-186C16A5E9ED}"/>
          </ac:spMkLst>
        </pc:spChg>
      </pc:sldChg>
      <pc:sldChg chg="delSp modSp add">
        <pc:chgData name="Mark Levasseur" userId="71334e79-c77e-4820-85d1-f84cc0d777cd" providerId="ADAL" clId="{7111EFF7-2CEA-6C4B-906A-885704634DFB}" dt="2020-07-22T21:10:38.524" v="1549"/>
        <pc:sldMkLst>
          <pc:docMk/>
          <pc:sldMk cId="3305590456" sldId="268"/>
        </pc:sldMkLst>
        <pc:spChg chg="mod">
          <ac:chgData name="Mark Levasseur" userId="71334e79-c77e-4820-85d1-f84cc0d777cd" providerId="ADAL" clId="{7111EFF7-2CEA-6C4B-906A-885704634DFB}" dt="2020-07-22T21:10:25.310" v="1547"/>
          <ac:spMkLst>
            <pc:docMk/>
            <pc:sldMk cId="3305590456" sldId="268"/>
            <ac:spMk id="2" creationId="{2A05EF09-7DC9-6244-BA22-F4521F0FE9C3}"/>
          </ac:spMkLst>
        </pc:spChg>
        <pc:spChg chg="mod">
          <ac:chgData name="Mark Levasseur" userId="71334e79-c77e-4820-85d1-f84cc0d777cd" providerId="ADAL" clId="{7111EFF7-2CEA-6C4B-906A-885704634DFB}" dt="2020-07-22T21:10:35.713" v="1548"/>
          <ac:spMkLst>
            <pc:docMk/>
            <pc:sldMk cId="3305590456" sldId="268"/>
            <ac:spMk id="3" creationId="{FE66FCC0-8667-A741-BA46-1C60E7C8DFC5}"/>
          </ac:spMkLst>
        </pc:spChg>
        <pc:spChg chg="mod">
          <ac:chgData name="Mark Levasseur" userId="71334e79-c77e-4820-85d1-f84cc0d777cd" providerId="ADAL" clId="{7111EFF7-2CEA-6C4B-906A-885704634DFB}" dt="2020-07-22T21:10:38.524" v="1549"/>
          <ac:spMkLst>
            <pc:docMk/>
            <pc:sldMk cId="3305590456" sldId="268"/>
            <ac:spMk id="4" creationId="{0D80F94D-4571-5840-8306-A2E1E0099FC4}"/>
          </ac:spMkLst>
        </pc:spChg>
        <pc:spChg chg="del">
          <ac:chgData name="Mark Levasseur" userId="71334e79-c77e-4820-85d1-f84cc0d777cd" providerId="ADAL" clId="{7111EFF7-2CEA-6C4B-906A-885704634DFB}" dt="2020-07-10T16:56:09.363" v="1022"/>
          <ac:spMkLst>
            <pc:docMk/>
            <pc:sldMk cId="3305590456" sldId="268"/>
            <ac:spMk id="5" creationId="{DB63B039-0DB7-1549-9F66-8830A2C39E6D}"/>
          </ac:spMkLst>
        </pc:spChg>
        <pc:spChg chg="del">
          <ac:chgData name="Mark Levasseur" userId="71334e79-c77e-4820-85d1-f84cc0d777cd" providerId="ADAL" clId="{7111EFF7-2CEA-6C4B-906A-885704634DFB}" dt="2020-07-22T21:06:34.736" v="1516" actId="478"/>
          <ac:spMkLst>
            <pc:docMk/>
            <pc:sldMk cId="3305590456" sldId="268"/>
            <ac:spMk id="6" creationId="{70D6865C-F2D2-9B4D-B5A8-606A497632A7}"/>
          </ac:spMkLst>
        </pc:spChg>
      </pc:sldChg>
      <pc:sldChg chg="add del">
        <pc:chgData name="Mark Levasseur" userId="71334e79-c77e-4820-85d1-f84cc0d777cd" providerId="ADAL" clId="{7111EFF7-2CEA-6C4B-906A-885704634DFB}" dt="2020-07-09T18:34:54.414" v="854"/>
        <pc:sldMkLst>
          <pc:docMk/>
          <pc:sldMk cId="3520854472" sldId="268"/>
        </pc:sldMkLst>
      </pc:sldChg>
      <pc:sldChg chg="addSp delSp modSp add ord">
        <pc:chgData name="Mark Levasseur" userId="71334e79-c77e-4820-85d1-f84cc0d777cd" providerId="ADAL" clId="{7111EFF7-2CEA-6C4B-906A-885704634DFB}" dt="2020-07-22T21:12:23.237" v="1616" actId="255"/>
        <pc:sldMkLst>
          <pc:docMk/>
          <pc:sldMk cId="3993242624" sldId="269"/>
        </pc:sldMkLst>
        <pc:spChg chg="mod">
          <ac:chgData name="Mark Levasseur" userId="71334e79-c77e-4820-85d1-f84cc0d777cd" providerId="ADAL" clId="{7111EFF7-2CEA-6C4B-906A-885704634DFB}" dt="2020-07-22T21:12:23.237" v="1616" actId="255"/>
          <ac:spMkLst>
            <pc:docMk/>
            <pc:sldMk cId="3993242624" sldId="269"/>
            <ac:spMk id="2" creationId="{64227FF7-08C9-1B43-B5BC-AF7BB665484D}"/>
          </ac:spMkLst>
        </pc:spChg>
        <pc:spChg chg="del">
          <ac:chgData name="Mark Levasseur" userId="71334e79-c77e-4820-85d1-f84cc0d777cd" providerId="ADAL" clId="{7111EFF7-2CEA-6C4B-906A-885704634DFB}" dt="2020-07-09T19:17:30.834" v="993" actId="478"/>
          <ac:spMkLst>
            <pc:docMk/>
            <pc:sldMk cId="3993242624" sldId="269"/>
            <ac:spMk id="3" creationId="{D4D56F43-1D77-3E42-A3BE-369C53DAD62D}"/>
          </ac:spMkLst>
        </pc:spChg>
        <pc:spChg chg="del">
          <ac:chgData name="Mark Levasseur" userId="71334e79-c77e-4820-85d1-f84cc0d777cd" providerId="ADAL" clId="{7111EFF7-2CEA-6C4B-906A-885704634DFB}" dt="2020-07-09T19:17:30.834" v="993" actId="478"/>
          <ac:spMkLst>
            <pc:docMk/>
            <pc:sldMk cId="3993242624" sldId="269"/>
            <ac:spMk id="4" creationId="{10945EDA-C2CC-3149-AEA1-5907FFEFD48C}"/>
          </ac:spMkLst>
        </pc:spChg>
        <pc:spChg chg="mod">
          <ac:chgData name="Mark Levasseur" userId="71334e79-c77e-4820-85d1-f84cc0d777cd" providerId="ADAL" clId="{7111EFF7-2CEA-6C4B-906A-885704634DFB}" dt="2020-07-22T21:12:08.876" v="1614" actId="20577"/>
          <ac:spMkLst>
            <pc:docMk/>
            <pc:sldMk cId="3993242624" sldId="269"/>
            <ac:spMk id="5" creationId="{4B4929AA-D2F1-A34B-ADED-A7890EEDEE81}"/>
          </ac:spMkLst>
        </pc:spChg>
        <pc:spChg chg="mod">
          <ac:chgData name="Mark Levasseur" userId="71334e79-c77e-4820-85d1-f84cc0d777cd" providerId="ADAL" clId="{7111EFF7-2CEA-6C4B-906A-885704634DFB}" dt="2020-07-22T21:11:46.445" v="1586" actId="14100"/>
          <ac:spMkLst>
            <pc:docMk/>
            <pc:sldMk cId="3993242624" sldId="269"/>
            <ac:spMk id="6" creationId="{874A5A6A-DB75-6340-A8BD-ADEDE11821B2}"/>
          </ac:spMkLst>
        </pc:spChg>
        <pc:spChg chg="add del mod">
          <ac:chgData name="Mark Levasseur" userId="71334e79-c77e-4820-85d1-f84cc0d777cd" providerId="ADAL" clId="{7111EFF7-2CEA-6C4B-906A-885704634DFB}" dt="2020-07-10T16:56:09.363" v="1022"/>
          <ac:spMkLst>
            <pc:docMk/>
            <pc:sldMk cId="3993242624" sldId="269"/>
            <ac:spMk id="7" creationId="{F239A067-7EB7-884B-8BCF-93AC46FDA113}"/>
          </ac:spMkLst>
        </pc:spChg>
        <pc:spChg chg="add del mod">
          <ac:chgData name="Mark Levasseur" userId="71334e79-c77e-4820-85d1-f84cc0d777cd" providerId="ADAL" clId="{7111EFF7-2CEA-6C4B-906A-885704634DFB}" dt="2020-07-22T21:06:12.955" v="1512" actId="478"/>
          <ac:spMkLst>
            <pc:docMk/>
            <pc:sldMk cId="3993242624" sldId="269"/>
            <ac:spMk id="8" creationId="{0C187DFC-FEB4-2A46-85FC-58554B092EE8}"/>
          </ac:spMkLst>
        </pc:spChg>
      </pc:sldChg>
      <pc:sldChg chg="delSp modSp add del">
        <pc:chgData name="Mark Levasseur" userId="71334e79-c77e-4820-85d1-f84cc0d777cd" providerId="ADAL" clId="{7111EFF7-2CEA-6C4B-906A-885704634DFB}" dt="2020-07-22T21:14:01.503" v="1653" actId="14100"/>
        <pc:sldMkLst>
          <pc:docMk/>
          <pc:sldMk cId="3176229589" sldId="270"/>
        </pc:sldMkLst>
        <pc:spChg chg="mod">
          <ac:chgData name="Mark Levasseur" userId="71334e79-c77e-4820-85d1-f84cc0d777cd" providerId="ADAL" clId="{7111EFF7-2CEA-6C4B-906A-885704634DFB}" dt="2020-07-22T21:13:11.426" v="1647" actId="14100"/>
          <ac:spMkLst>
            <pc:docMk/>
            <pc:sldMk cId="3176229589" sldId="270"/>
            <ac:spMk id="2" creationId="{66D6BA49-75B3-E14E-BBD2-C4A152C3161E}"/>
          </ac:spMkLst>
        </pc:spChg>
        <pc:spChg chg="mod">
          <ac:chgData name="Mark Levasseur" userId="71334e79-c77e-4820-85d1-f84cc0d777cd" providerId="ADAL" clId="{7111EFF7-2CEA-6C4B-906A-885704634DFB}" dt="2020-07-22T21:14:01.503" v="1653" actId="14100"/>
          <ac:spMkLst>
            <pc:docMk/>
            <pc:sldMk cId="3176229589" sldId="270"/>
            <ac:spMk id="4" creationId="{E36E600F-2BF8-FA48-92FC-C0CD455EA1A2}"/>
          </ac:spMkLst>
        </pc:spChg>
        <pc:spChg chg="del">
          <ac:chgData name="Mark Levasseur" userId="71334e79-c77e-4820-85d1-f84cc0d777cd" providerId="ADAL" clId="{7111EFF7-2CEA-6C4B-906A-885704634DFB}" dt="2020-07-10T16:56:09.363" v="1022"/>
          <ac:spMkLst>
            <pc:docMk/>
            <pc:sldMk cId="3176229589" sldId="270"/>
            <ac:spMk id="5" creationId="{705C3AB6-3371-2F46-AA51-9545F519A53E}"/>
          </ac:spMkLst>
        </pc:spChg>
        <pc:spChg chg="del">
          <ac:chgData name="Mark Levasseur" userId="71334e79-c77e-4820-85d1-f84cc0d777cd" providerId="ADAL" clId="{7111EFF7-2CEA-6C4B-906A-885704634DFB}" dt="2020-07-22T21:06:07.838" v="1511" actId="478"/>
          <ac:spMkLst>
            <pc:docMk/>
            <pc:sldMk cId="3176229589" sldId="270"/>
            <ac:spMk id="6" creationId="{489A6060-F7F0-CB4D-B925-53E0C6C66146}"/>
          </ac:spMkLst>
        </pc:spChg>
      </pc:sldChg>
      <pc:sldChg chg="addSp delSp modSp add del">
        <pc:chgData name="Mark Levasseur" userId="71334e79-c77e-4820-85d1-f84cc0d777cd" providerId="ADAL" clId="{7111EFF7-2CEA-6C4B-906A-885704634DFB}" dt="2020-07-22T15:45:13.606" v="1182" actId="2696"/>
        <pc:sldMkLst>
          <pc:docMk/>
          <pc:sldMk cId="3497314884" sldId="271"/>
        </pc:sldMkLst>
        <pc:spChg chg="mod">
          <ac:chgData name="Mark Levasseur" userId="71334e79-c77e-4820-85d1-f84cc0d777cd" providerId="ADAL" clId="{7111EFF7-2CEA-6C4B-906A-885704634DFB}" dt="2020-07-22T15:36:57.027" v="1124" actId="27636"/>
          <ac:spMkLst>
            <pc:docMk/>
            <pc:sldMk cId="3497314884" sldId="271"/>
            <ac:spMk id="2" creationId="{36940605-3AF8-D746-8E3D-8FE995907E24}"/>
          </ac:spMkLst>
        </pc:spChg>
        <pc:spChg chg="add del mod">
          <ac:chgData name="Mark Levasseur" userId="71334e79-c77e-4820-85d1-f84cc0d777cd" providerId="ADAL" clId="{7111EFF7-2CEA-6C4B-906A-885704634DFB}" dt="2020-07-22T15:31:27.315" v="1072"/>
          <ac:spMkLst>
            <pc:docMk/>
            <pc:sldMk cId="3497314884" sldId="271"/>
            <ac:spMk id="4" creationId="{DFC497CA-9944-3D42-991A-940599F843F7}"/>
          </ac:spMkLst>
        </pc:spChg>
      </pc:sldChg>
      <pc:sldChg chg="add del">
        <pc:chgData name="Mark Levasseur" userId="71334e79-c77e-4820-85d1-f84cc0d777cd" providerId="ADAL" clId="{7111EFF7-2CEA-6C4B-906A-885704634DFB}" dt="2020-07-22T21:10:11.626" v="1545" actId="2696"/>
        <pc:sldMkLst>
          <pc:docMk/>
          <pc:sldMk cId="3563276840" sldId="271"/>
        </pc:sldMkLst>
      </pc:sldChg>
      <pc:sldChg chg="addSp delSp modSp add mod modClrScheme chgLayout">
        <pc:chgData name="Mark Levasseur" userId="71334e79-c77e-4820-85d1-f84cc0d777cd" providerId="ADAL" clId="{7111EFF7-2CEA-6C4B-906A-885704634DFB}" dt="2020-07-22T21:32:30.202" v="1809" actId="3064"/>
        <pc:sldMkLst>
          <pc:docMk/>
          <pc:sldMk cId="3581285525" sldId="271"/>
        </pc:sldMkLst>
        <pc:spChg chg="del">
          <ac:chgData name="Mark Levasseur" userId="71334e79-c77e-4820-85d1-f84cc0d777cd" providerId="ADAL" clId="{7111EFF7-2CEA-6C4B-906A-885704634DFB}" dt="2020-07-22T21:15:33.598" v="1695" actId="478"/>
          <ac:spMkLst>
            <pc:docMk/>
            <pc:sldMk cId="3581285525" sldId="271"/>
            <ac:spMk id="2" creationId="{E206613D-73F7-904E-82AA-09517BCD6B48}"/>
          </ac:spMkLst>
        </pc:spChg>
        <pc:spChg chg="add del mod ord">
          <ac:chgData name="Mark Levasseur" userId="71334e79-c77e-4820-85d1-f84cc0d777cd" providerId="ADAL" clId="{7111EFF7-2CEA-6C4B-906A-885704634DFB}" dt="2020-07-22T21:15:59.397" v="1699" actId="700"/>
          <ac:spMkLst>
            <pc:docMk/>
            <pc:sldMk cId="3581285525" sldId="271"/>
            <ac:spMk id="4" creationId="{48FCB021-D90A-9848-95E8-7999E9FA6574}"/>
          </ac:spMkLst>
        </pc:spChg>
        <pc:spChg chg="add del mod">
          <ac:chgData name="Mark Levasseur" userId="71334e79-c77e-4820-85d1-f84cc0d777cd" providerId="ADAL" clId="{7111EFF7-2CEA-6C4B-906A-885704634DFB}" dt="2020-07-22T21:15:53.265" v="1698" actId="767"/>
          <ac:spMkLst>
            <pc:docMk/>
            <pc:sldMk cId="3581285525" sldId="271"/>
            <ac:spMk id="6" creationId="{8F36538F-87B2-634C-B13E-D232387A694C}"/>
          </ac:spMkLst>
        </pc:spChg>
        <pc:spChg chg="add mod ord">
          <ac:chgData name="Mark Levasseur" userId="71334e79-c77e-4820-85d1-f84cc0d777cd" providerId="ADAL" clId="{7111EFF7-2CEA-6C4B-906A-885704634DFB}" dt="2020-07-22T21:32:25.067" v="1808" actId="3064"/>
          <ac:spMkLst>
            <pc:docMk/>
            <pc:sldMk cId="3581285525" sldId="271"/>
            <ac:spMk id="8" creationId="{1719211E-4860-C042-8867-DCA6078AAD72}"/>
          </ac:spMkLst>
        </pc:spChg>
        <pc:spChg chg="add mod ord">
          <ac:chgData name="Mark Levasseur" userId="71334e79-c77e-4820-85d1-f84cc0d777cd" providerId="ADAL" clId="{7111EFF7-2CEA-6C4B-906A-885704634DFB}" dt="2020-07-22T21:32:30.202" v="1809" actId="3064"/>
          <ac:spMkLst>
            <pc:docMk/>
            <pc:sldMk cId="3581285525" sldId="271"/>
            <ac:spMk id="9" creationId="{607871E2-9BFD-5B47-AC0D-B5D48D69475C}"/>
          </ac:spMkLst>
        </pc:spChg>
        <pc:spChg chg="add mod">
          <ac:chgData name="Mark Levasseur" userId="71334e79-c77e-4820-85d1-f84cc0d777cd" providerId="ADAL" clId="{7111EFF7-2CEA-6C4B-906A-885704634DFB}" dt="2020-07-22T21:31:58.783" v="1804" actId="14100"/>
          <ac:spMkLst>
            <pc:docMk/>
            <pc:sldMk cId="3581285525" sldId="271"/>
            <ac:spMk id="15" creationId="{C69F0AD3-3C82-8F44-9A47-48A589BC48C7}"/>
          </ac:spMkLst>
        </pc:spChg>
        <pc:spChg chg="del">
          <ac:chgData name="Mark Levasseur" userId="71334e79-c77e-4820-85d1-f84cc0d777cd" providerId="ADAL" clId="{7111EFF7-2CEA-6C4B-906A-885704634DFB}" dt="2020-07-22T21:15:30.220" v="1694" actId="478"/>
          <ac:spMkLst>
            <pc:docMk/>
            <pc:sldMk cId="3581285525" sldId="271"/>
            <ac:spMk id="29" creationId="{DF082AA7-F75A-C949-B260-3EA83D515FE0}"/>
          </ac:spMkLst>
        </pc:spChg>
        <pc:picChg chg="del">
          <ac:chgData name="Mark Levasseur" userId="71334e79-c77e-4820-85d1-f84cc0d777cd" providerId="ADAL" clId="{7111EFF7-2CEA-6C4B-906A-885704634DFB}" dt="2020-07-22T21:15:30.220" v="1694" actId="478"/>
          <ac:picMkLst>
            <pc:docMk/>
            <pc:sldMk cId="3581285525" sldId="271"/>
            <ac:picMk id="3" creationId="{81D51B67-8E02-B343-9641-3AAC26088F0E}"/>
          </ac:picMkLst>
        </pc:picChg>
        <pc:picChg chg="del">
          <ac:chgData name="Mark Levasseur" userId="71334e79-c77e-4820-85d1-f84cc0d777cd" providerId="ADAL" clId="{7111EFF7-2CEA-6C4B-906A-885704634DFB}" dt="2020-07-22T21:15:30.220" v="1694" actId="478"/>
          <ac:picMkLst>
            <pc:docMk/>
            <pc:sldMk cId="3581285525" sldId="271"/>
            <ac:picMk id="5" creationId="{C9DC83D5-6CFD-854C-92A2-471D55E272F8}"/>
          </ac:picMkLst>
        </pc:picChg>
        <pc:picChg chg="del">
          <ac:chgData name="Mark Levasseur" userId="71334e79-c77e-4820-85d1-f84cc0d777cd" providerId="ADAL" clId="{7111EFF7-2CEA-6C4B-906A-885704634DFB}" dt="2020-07-22T21:15:30.220" v="1694" actId="478"/>
          <ac:picMkLst>
            <pc:docMk/>
            <pc:sldMk cId="3581285525" sldId="271"/>
            <ac:picMk id="7" creationId="{B73E209D-DE2A-4E44-B63A-0164CA152261}"/>
          </ac:picMkLst>
        </pc:picChg>
        <pc:picChg chg="add mod">
          <ac:chgData name="Mark Levasseur" userId="71334e79-c77e-4820-85d1-f84cc0d777cd" providerId="ADAL" clId="{7111EFF7-2CEA-6C4B-906A-885704634DFB}" dt="2020-07-22T21:17:56.222" v="1776" actId="1076"/>
          <ac:picMkLst>
            <pc:docMk/>
            <pc:sldMk cId="3581285525" sldId="271"/>
            <ac:picMk id="11" creationId="{F337BA60-FA6B-E64C-811A-9ABE64AD664B}"/>
          </ac:picMkLst>
        </pc:picChg>
        <pc:picChg chg="del">
          <ac:chgData name="Mark Levasseur" userId="71334e79-c77e-4820-85d1-f84cc0d777cd" providerId="ADAL" clId="{7111EFF7-2CEA-6C4B-906A-885704634DFB}" dt="2020-07-22T21:15:30.220" v="1694" actId="478"/>
          <ac:picMkLst>
            <pc:docMk/>
            <pc:sldMk cId="3581285525" sldId="271"/>
            <ac:picMk id="19" creationId="{E7E3C197-45C7-A547-A0CF-07044A724119}"/>
          </ac:picMkLst>
        </pc:picChg>
        <pc:picChg chg="del">
          <ac:chgData name="Mark Levasseur" userId="71334e79-c77e-4820-85d1-f84cc0d777cd" providerId="ADAL" clId="{7111EFF7-2CEA-6C4B-906A-885704634DFB}" dt="2020-07-22T21:15:30.220" v="1694" actId="478"/>
          <ac:picMkLst>
            <pc:docMk/>
            <pc:sldMk cId="3581285525" sldId="271"/>
            <ac:picMk id="21" creationId="{8B93313F-0D95-854F-BDB0-8DE4860CCEE8}"/>
          </ac:picMkLst>
        </pc:picChg>
        <pc:picChg chg="del">
          <ac:chgData name="Mark Levasseur" userId="71334e79-c77e-4820-85d1-f84cc0d777cd" providerId="ADAL" clId="{7111EFF7-2CEA-6C4B-906A-885704634DFB}" dt="2020-07-22T21:15:30.220" v="1694" actId="478"/>
          <ac:picMkLst>
            <pc:docMk/>
            <pc:sldMk cId="3581285525" sldId="271"/>
            <ac:picMk id="23" creationId="{61ED763A-FEB3-B447-B548-F6325C47C3FA}"/>
          </ac:picMkLst>
        </pc:picChg>
        <pc:picChg chg="del mod">
          <ac:chgData name="Mark Levasseur" userId="71334e79-c77e-4820-85d1-f84cc0d777cd" providerId="ADAL" clId="{7111EFF7-2CEA-6C4B-906A-885704634DFB}" dt="2020-07-22T21:15:30.220" v="1694" actId="478"/>
          <ac:picMkLst>
            <pc:docMk/>
            <pc:sldMk cId="3581285525" sldId="271"/>
            <ac:picMk id="27" creationId="{5E98F024-9944-F249-9EE6-E5EEA2B48812}"/>
          </ac:picMkLst>
        </pc:picChg>
      </pc:sldChg>
      <pc:sldMasterChg chg="addSp delSp modSp addSldLayout delSldLayout modSldLayout sldLayoutOrd">
        <pc:chgData name="Mark Levasseur" userId="71334e79-c77e-4820-85d1-f84cc0d777cd" providerId="ADAL" clId="{7111EFF7-2CEA-6C4B-906A-885704634DFB}" dt="2020-07-22T21:09:30.108" v="1543" actId="2696"/>
        <pc:sldMasterMkLst>
          <pc:docMk/>
          <pc:sldMasterMk cId="3703335381" sldId="2147483660"/>
        </pc:sldMasterMkLst>
        <pc:spChg chg="add del mod">
          <ac:chgData name="Mark Levasseur" userId="71334e79-c77e-4820-85d1-f84cc0d777cd" providerId="ADAL" clId="{7111EFF7-2CEA-6C4B-906A-885704634DFB}" dt="2020-07-22T15:43:14.307" v="1175" actId="478"/>
          <ac:spMkLst>
            <pc:docMk/>
            <pc:sldMasterMk cId="3703335381" sldId="2147483660"/>
            <ac:spMk id="4" creationId="{5878E86D-D4CF-F540-8A50-95040D61D531}"/>
          </ac:spMkLst>
        </pc:spChg>
        <pc:spChg chg="add del">
          <ac:chgData name="Mark Levasseur" userId="71334e79-c77e-4820-85d1-f84cc0d777cd" providerId="ADAL" clId="{7111EFF7-2CEA-6C4B-906A-885704634DFB}" dt="2020-07-09T18:55:46.556" v="955" actId="478"/>
          <ac:spMkLst>
            <pc:docMk/>
            <pc:sldMasterMk cId="3703335381" sldId="2147483660"/>
            <ac:spMk id="5" creationId="{00000000-0000-0000-0000-000000000000}"/>
          </ac:spMkLst>
        </pc:spChg>
        <pc:spChg chg="add del mod">
          <ac:chgData name="Mark Levasseur" userId="71334e79-c77e-4820-85d1-f84cc0d777cd" providerId="ADAL" clId="{7111EFF7-2CEA-6C4B-906A-885704634DFB}" dt="2020-07-22T18:54:14.615" v="1192" actId="478"/>
          <ac:spMkLst>
            <pc:docMk/>
            <pc:sldMasterMk cId="3703335381" sldId="2147483660"/>
            <ac:spMk id="5" creationId="{974100BA-0EB0-B944-BF36-E4F35C415F38}"/>
          </ac:spMkLst>
        </pc:spChg>
        <pc:spChg chg="add del">
          <ac:chgData name="Mark Levasseur" userId="71334e79-c77e-4820-85d1-f84cc0d777cd" providerId="ADAL" clId="{7111EFF7-2CEA-6C4B-906A-885704634DFB}" dt="2020-07-09T18:55:46.556" v="955" actId="478"/>
          <ac:spMkLst>
            <pc:docMk/>
            <pc:sldMasterMk cId="3703335381" sldId="2147483660"/>
            <ac:spMk id="6" creationId="{00000000-0000-0000-0000-000000000000}"/>
          </ac:spMkLst>
        </pc:spChg>
        <pc:spChg chg="add del mod">
          <ac:chgData name="Mark Levasseur" userId="71334e79-c77e-4820-85d1-f84cc0d777cd" providerId="ADAL" clId="{7111EFF7-2CEA-6C4B-906A-885704634DFB}" dt="2020-07-10T16:56:13.362" v="1023" actId="478"/>
          <ac:spMkLst>
            <pc:docMk/>
            <pc:sldMasterMk cId="3703335381" sldId="2147483660"/>
            <ac:spMk id="8" creationId="{D0A8C957-3155-2140-ACBD-044687FB984E}"/>
          </ac:spMkLst>
        </pc:spChg>
        <pc:spChg chg="add del mod">
          <ac:chgData name="Mark Levasseur" userId="71334e79-c77e-4820-85d1-f84cc0d777cd" providerId="ADAL" clId="{7111EFF7-2CEA-6C4B-906A-885704634DFB}" dt="2020-07-22T15:43:20.854" v="1176"/>
          <ac:spMkLst>
            <pc:docMk/>
            <pc:sldMasterMk cId="3703335381" sldId="2147483660"/>
            <ac:spMk id="9" creationId="{2727DFEB-47EB-A44C-BF39-70252FAAE5D6}"/>
          </ac:spMkLst>
        </pc:spChg>
        <pc:spChg chg="add del mod">
          <ac:chgData name="Mark Levasseur" userId="71334e79-c77e-4820-85d1-f84cc0d777cd" providerId="ADAL" clId="{7111EFF7-2CEA-6C4B-906A-885704634DFB}" dt="2020-07-22T19:42:53.358" v="1369" actId="21"/>
          <ac:spMkLst>
            <pc:docMk/>
            <pc:sldMasterMk cId="3703335381" sldId="2147483660"/>
            <ac:spMk id="10" creationId="{5714396F-C267-D748-8788-7056557AE492}"/>
          </ac:spMkLst>
        </pc:spChg>
        <pc:spChg chg="add del mod">
          <ac:chgData name="Mark Levasseur" userId="71334e79-c77e-4820-85d1-f84cc0d777cd" providerId="ADAL" clId="{7111EFF7-2CEA-6C4B-906A-885704634DFB}" dt="2020-07-22T18:54:17.073" v="1194"/>
          <ac:spMkLst>
            <pc:docMk/>
            <pc:sldMasterMk cId="3703335381" sldId="2147483660"/>
            <ac:spMk id="11" creationId="{9128B819-8820-EF4F-8169-5165188D207D}"/>
          </ac:spMkLst>
        </pc:spChg>
        <pc:spChg chg="add del mod">
          <ac:chgData name="Mark Levasseur" userId="71334e79-c77e-4820-85d1-f84cc0d777cd" providerId="ADAL" clId="{7111EFF7-2CEA-6C4B-906A-885704634DFB}" dt="2020-07-22T19:42:53.358" v="1369" actId="21"/>
          <ac:spMkLst>
            <pc:docMk/>
            <pc:sldMasterMk cId="3703335381" sldId="2147483660"/>
            <ac:spMk id="12" creationId="{BF79E0D1-D45F-D146-9437-9FF4651EE24F}"/>
          </ac:spMkLst>
        </pc:spChg>
        <pc:picChg chg="add del mod">
          <ac:chgData name="Mark Levasseur" userId="71334e79-c77e-4820-85d1-f84cc0d777cd" providerId="ADAL" clId="{7111EFF7-2CEA-6C4B-906A-885704634DFB}" dt="2020-07-22T19:08:18.878" v="1282" actId="478"/>
          <ac:picMkLst>
            <pc:docMk/>
            <pc:sldMasterMk cId="3703335381" sldId="2147483660"/>
            <ac:picMk id="7" creationId="{812D142C-DF66-094F-8834-04A8E2726D2C}"/>
          </ac:picMkLst>
        </pc:picChg>
        <pc:sldLayoutChg chg="addSp delSp modSp mod setBg">
          <pc:chgData name="Mark Levasseur" userId="71334e79-c77e-4820-85d1-f84cc0d777cd" providerId="ADAL" clId="{7111EFF7-2CEA-6C4B-906A-885704634DFB}" dt="2020-07-22T21:07:59.192" v="1523" actId="6559"/>
          <pc:sldLayoutMkLst>
            <pc:docMk/>
            <pc:sldMasterMk cId="3703335381" sldId="2147483660"/>
            <pc:sldLayoutMk cId="3213390780" sldId="2147483661"/>
          </pc:sldLayoutMkLst>
          <pc:spChg chg="mod">
            <ac:chgData name="Mark Levasseur" userId="71334e79-c77e-4820-85d1-f84cc0d777cd" providerId="ADAL" clId="{7111EFF7-2CEA-6C4B-906A-885704634DFB}" dt="2020-07-22T18:55:07.407" v="1235" actId="14100"/>
            <ac:spMkLst>
              <pc:docMk/>
              <pc:sldMasterMk cId="3703335381" sldId="2147483660"/>
              <pc:sldLayoutMk cId="3213390780" sldId="2147483661"/>
              <ac:spMk id="2" creationId="{00000000-0000-0000-0000-000000000000}"/>
            </ac:spMkLst>
          </pc:spChg>
          <pc:spChg chg="del mod">
            <ac:chgData name="Mark Levasseur" userId="71334e79-c77e-4820-85d1-f84cc0d777cd" providerId="ADAL" clId="{7111EFF7-2CEA-6C4B-906A-885704634DFB}" dt="2020-07-22T15:37:41.208" v="1135" actId="478"/>
            <ac:spMkLst>
              <pc:docMk/>
              <pc:sldMasterMk cId="3703335381" sldId="2147483660"/>
              <pc:sldLayoutMk cId="3213390780" sldId="2147483661"/>
              <ac:spMk id="3" creationId="{00000000-0000-0000-0000-000000000000}"/>
            </ac:spMkLst>
          </pc:spChg>
          <pc:spChg chg="add del mod">
            <ac:chgData name="Mark Levasseur" userId="71334e79-c77e-4820-85d1-f84cc0d777cd" providerId="ADAL" clId="{7111EFF7-2CEA-6C4B-906A-885704634DFB}" dt="2020-07-09T19:14:38.577" v="970" actId="478"/>
            <ac:spMkLst>
              <pc:docMk/>
              <pc:sldMasterMk cId="3703335381" sldId="2147483660"/>
              <pc:sldLayoutMk cId="3213390780" sldId="2147483661"/>
              <ac:spMk id="5" creationId="{00000000-0000-0000-0000-000000000000}"/>
            </ac:spMkLst>
          </pc:spChg>
          <pc:spChg chg="add del mod">
            <ac:chgData name="Mark Levasseur" userId="71334e79-c77e-4820-85d1-f84cc0d777cd" providerId="ADAL" clId="{7111EFF7-2CEA-6C4B-906A-885704634DFB}" dt="2020-07-09T19:14:35.485" v="968" actId="478"/>
            <ac:spMkLst>
              <pc:docMk/>
              <pc:sldMasterMk cId="3703335381" sldId="2147483660"/>
              <pc:sldLayoutMk cId="3213390780" sldId="2147483661"/>
              <ac:spMk id="6" creationId="{00000000-0000-0000-0000-000000000000}"/>
            </ac:spMkLst>
          </pc:spChg>
          <pc:spChg chg="add mod">
            <ac:chgData name="Mark Levasseur" userId="71334e79-c77e-4820-85d1-f84cc0d777cd" providerId="ADAL" clId="{7111EFF7-2CEA-6C4B-906A-885704634DFB}" dt="2020-07-22T15:38:30.143" v="1157" actId="14100"/>
            <ac:spMkLst>
              <pc:docMk/>
              <pc:sldMasterMk cId="3703335381" sldId="2147483660"/>
              <pc:sldLayoutMk cId="3213390780" sldId="2147483661"/>
              <ac:spMk id="6" creationId="{DF7EDA3A-44C9-8546-817B-7E3A635B8862}"/>
            </ac:spMkLst>
          </pc:spChg>
          <pc:spChg chg="add del mod">
            <ac:chgData name="Mark Levasseur" userId="71334e79-c77e-4820-85d1-f84cc0d777cd" providerId="ADAL" clId="{7111EFF7-2CEA-6C4B-906A-885704634DFB}" dt="2020-07-22T19:25:00.693" v="1294"/>
            <ac:spMkLst>
              <pc:docMk/>
              <pc:sldMasterMk cId="3703335381" sldId="2147483660"/>
              <pc:sldLayoutMk cId="3213390780" sldId="2147483661"/>
              <ac:spMk id="7" creationId="{E65AEF38-FE07-4B4F-ABE4-3E0EB4BE658F}"/>
            </ac:spMkLst>
          </pc:spChg>
          <pc:spChg chg="add del mod">
            <ac:chgData name="Mark Levasseur" userId="71334e79-c77e-4820-85d1-f84cc0d777cd" providerId="ADAL" clId="{7111EFF7-2CEA-6C4B-906A-885704634DFB}" dt="2020-07-22T19:43:24.021" v="1375" actId="478"/>
            <ac:spMkLst>
              <pc:docMk/>
              <pc:sldMasterMk cId="3703335381" sldId="2147483660"/>
              <pc:sldLayoutMk cId="3213390780" sldId="2147483661"/>
              <ac:spMk id="13" creationId="{1F630C31-A490-9240-AC53-8978854E19C9}"/>
            </ac:spMkLst>
          </pc:spChg>
          <pc:spChg chg="add del mod">
            <ac:chgData name="Mark Levasseur" userId="71334e79-c77e-4820-85d1-f84cc0d777cd" providerId="ADAL" clId="{7111EFF7-2CEA-6C4B-906A-885704634DFB}" dt="2020-07-09T19:02:31.472" v="963" actId="478"/>
            <ac:spMkLst>
              <pc:docMk/>
              <pc:sldMasterMk cId="3703335381" sldId="2147483660"/>
              <pc:sldLayoutMk cId="3213390780" sldId="2147483661"/>
              <ac:spMk id="14" creationId="{6C4C2854-09A2-804A-ABAE-7B098124AA0C}"/>
            </ac:spMkLst>
          </pc:spChg>
          <pc:spChg chg="add del mod">
            <ac:chgData name="Mark Levasseur" userId="71334e79-c77e-4820-85d1-f84cc0d777cd" providerId="ADAL" clId="{7111EFF7-2CEA-6C4B-906A-885704634DFB}" dt="2020-07-22T19:42:57.905" v="1371"/>
            <ac:spMkLst>
              <pc:docMk/>
              <pc:sldMasterMk cId="3703335381" sldId="2147483660"/>
              <pc:sldLayoutMk cId="3213390780" sldId="2147483661"/>
              <ac:spMk id="14" creationId="{9024FB0C-983C-064E-B594-EF5700AF51A9}"/>
            </ac:spMkLst>
          </pc:spChg>
          <pc:spChg chg="add del mod">
            <ac:chgData name="Mark Levasseur" userId="71334e79-c77e-4820-85d1-f84cc0d777cd" providerId="ADAL" clId="{7111EFF7-2CEA-6C4B-906A-885704634DFB}" dt="2020-07-10T16:56:16.500" v="1024" actId="478"/>
            <ac:spMkLst>
              <pc:docMk/>
              <pc:sldMasterMk cId="3703335381" sldId="2147483660"/>
              <pc:sldLayoutMk cId="3213390780" sldId="2147483661"/>
              <ac:spMk id="15" creationId="{52E9A8BE-6895-5441-A698-D6946F21B74B}"/>
            </ac:spMkLst>
          </pc:spChg>
          <pc:spChg chg="add del mod">
            <ac:chgData name="Mark Levasseur" userId="71334e79-c77e-4820-85d1-f84cc0d777cd" providerId="ADAL" clId="{7111EFF7-2CEA-6C4B-906A-885704634DFB}" dt="2020-07-22T19:42:57.905" v="1371"/>
            <ac:spMkLst>
              <pc:docMk/>
              <pc:sldMasterMk cId="3703335381" sldId="2147483660"/>
              <pc:sldLayoutMk cId="3213390780" sldId="2147483661"/>
              <ac:spMk id="15" creationId="{B0DFDC18-CC94-5B41-B440-5E58B871114C}"/>
            </ac:spMkLst>
          </pc:spChg>
          <pc:spChg chg="add del mod">
            <ac:chgData name="Mark Levasseur" userId="71334e79-c77e-4820-85d1-f84cc0d777cd" providerId="ADAL" clId="{7111EFF7-2CEA-6C4B-906A-885704634DFB}" dt="2020-07-22T18:57:09.456" v="1251" actId="478"/>
            <ac:spMkLst>
              <pc:docMk/>
              <pc:sldMasterMk cId="3703335381" sldId="2147483660"/>
              <pc:sldLayoutMk cId="3213390780" sldId="2147483661"/>
              <ac:spMk id="16" creationId="{E6A7A08A-0828-7348-9956-C0B9EC7D74B1}"/>
            </ac:spMkLst>
          </pc:spChg>
          <pc:spChg chg="add mod">
            <ac:chgData name="Mark Levasseur" userId="71334e79-c77e-4820-85d1-f84cc0d777cd" providerId="ADAL" clId="{7111EFF7-2CEA-6C4B-906A-885704634DFB}" dt="2020-07-22T21:07:59.192" v="1523" actId="6559"/>
            <ac:spMkLst>
              <pc:docMk/>
              <pc:sldMasterMk cId="3703335381" sldId="2147483660"/>
              <pc:sldLayoutMk cId="3213390780" sldId="2147483661"/>
              <ac:spMk id="17" creationId="{C0F3DD97-11AE-AD4F-B033-A6C1E271BF7D}"/>
            </ac:spMkLst>
          </pc:spChg>
          <pc:spChg chg="add del mod">
            <ac:chgData name="Mark Levasseur" userId="71334e79-c77e-4820-85d1-f84cc0d777cd" providerId="ADAL" clId="{7111EFF7-2CEA-6C4B-906A-885704634DFB}" dt="2020-07-22T19:45:21.132" v="1388" actId="478"/>
            <ac:spMkLst>
              <pc:docMk/>
              <pc:sldMasterMk cId="3703335381" sldId="2147483660"/>
              <pc:sldLayoutMk cId="3213390780" sldId="2147483661"/>
              <ac:spMk id="18" creationId="{B8BB048F-B5CA-2244-80EB-4FC6C26F10D9}"/>
            </ac:spMkLst>
          </pc:spChg>
          <pc:picChg chg="add del mod">
            <ac:chgData name="Mark Levasseur" userId="71334e79-c77e-4820-85d1-f84cc0d777cd" providerId="ADAL" clId="{7111EFF7-2CEA-6C4B-906A-885704634DFB}" dt="2020-07-22T15:33:28.712" v="1076" actId="478"/>
            <ac:picMkLst>
              <pc:docMk/>
              <pc:sldMasterMk cId="3703335381" sldId="2147483660"/>
              <pc:sldLayoutMk cId="3213390780" sldId="2147483661"/>
              <ac:picMk id="5" creationId="{935ED718-9967-7C4A-888E-49844C34528E}"/>
            </ac:picMkLst>
          </pc:picChg>
          <pc:picChg chg="mod">
            <ac:chgData name="Mark Levasseur" userId="71334e79-c77e-4820-85d1-f84cc0d777cd" providerId="ADAL" clId="{7111EFF7-2CEA-6C4B-906A-885704634DFB}" dt="2020-07-22T19:37:07.070" v="1360" actId="1035"/>
            <ac:picMkLst>
              <pc:docMk/>
              <pc:sldMasterMk cId="3703335381" sldId="2147483660"/>
              <pc:sldLayoutMk cId="3213390780" sldId="2147483661"/>
              <ac:picMk id="9" creationId="{E9555C46-29D1-EC4B-9C32-52982CD7B5A6}"/>
            </ac:picMkLst>
          </pc:picChg>
          <pc:picChg chg="del mod">
            <ac:chgData name="Mark Levasseur" userId="71334e79-c77e-4820-85d1-f84cc0d777cd" providerId="ADAL" clId="{7111EFF7-2CEA-6C4B-906A-885704634DFB}" dt="2020-07-22T18:54:38.768" v="1196" actId="478"/>
            <ac:picMkLst>
              <pc:docMk/>
              <pc:sldMasterMk cId="3703335381" sldId="2147483660"/>
              <pc:sldLayoutMk cId="3213390780" sldId="2147483661"/>
              <ac:picMk id="10" creationId="{BC1867FC-08C3-854C-90A8-0D566476B700}"/>
            </ac:picMkLst>
          </pc:picChg>
          <pc:picChg chg="del">
            <ac:chgData name="Mark Levasseur" userId="71334e79-c77e-4820-85d1-f84cc0d777cd" providerId="ADAL" clId="{7111EFF7-2CEA-6C4B-906A-885704634DFB}" dt="2020-07-22T18:54:40.581" v="1197" actId="478"/>
            <ac:picMkLst>
              <pc:docMk/>
              <pc:sldMasterMk cId="3703335381" sldId="2147483660"/>
              <pc:sldLayoutMk cId="3213390780" sldId="2147483661"/>
              <ac:picMk id="11" creationId="{F1366E90-06DE-1E48-9A7C-1D047FEBACF5}"/>
            </ac:picMkLst>
          </pc:picChg>
          <pc:picChg chg="del">
            <ac:chgData name="Mark Levasseur" userId="71334e79-c77e-4820-85d1-f84cc0d777cd" providerId="ADAL" clId="{7111EFF7-2CEA-6C4B-906A-885704634DFB}" dt="2020-07-22T15:31:41.234" v="1073" actId="478"/>
            <ac:picMkLst>
              <pc:docMk/>
              <pc:sldMasterMk cId="3703335381" sldId="2147483660"/>
              <pc:sldLayoutMk cId="3213390780" sldId="2147483661"/>
              <ac:picMk id="12" creationId="{4941873D-9C89-5D41-A1AD-38581604577E}"/>
            </ac:picMkLst>
          </pc:picChg>
          <pc:picChg chg="add del mod">
            <ac:chgData name="Mark Levasseur" userId="71334e79-c77e-4820-85d1-f84cc0d777cd" providerId="ADAL" clId="{7111EFF7-2CEA-6C4B-906A-885704634DFB}" dt="2020-07-09T18:29:57.992" v="785" actId="478"/>
            <ac:picMkLst>
              <pc:docMk/>
              <pc:sldMasterMk cId="3703335381" sldId="2147483660"/>
              <pc:sldLayoutMk cId="3213390780" sldId="2147483661"/>
              <ac:picMk id="13" creationId="{FF7670CD-47AA-8D42-A382-FE1A694B916E}"/>
            </ac:picMkLst>
          </pc:picChg>
        </pc:sldLayoutChg>
        <pc:sldLayoutChg chg="addSp delSp modSp mod">
          <pc:chgData name="Mark Levasseur" userId="71334e79-c77e-4820-85d1-f84cc0d777cd" providerId="ADAL" clId="{7111EFF7-2CEA-6C4B-906A-885704634DFB}" dt="2020-07-22T21:08:18.441" v="1524" actId="1076"/>
          <pc:sldLayoutMkLst>
            <pc:docMk/>
            <pc:sldMasterMk cId="3703335381" sldId="2147483660"/>
            <pc:sldLayoutMk cId="2683627257" sldId="2147483662"/>
          </pc:sldLayoutMkLst>
          <pc:spChg chg="mod">
            <ac:chgData name="Mark Levasseur" userId="71334e79-c77e-4820-85d1-f84cc0d777cd" providerId="ADAL" clId="{7111EFF7-2CEA-6C4B-906A-885704634DFB}" dt="2020-07-22T18:55:28.479" v="1240" actId="113"/>
            <ac:spMkLst>
              <pc:docMk/>
              <pc:sldMasterMk cId="3703335381" sldId="2147483660"/>
              <pc:sldLayoutMk cId="2683627257" sldId="2147483662"/>
              <ac:spMk id="2" creationId="{00000000-0000-0000-0000-000000000000}"/>
            </ac:spMkLst>
          </pc:spChg>
          <pc:spChg chg="add del mod">
            <ac:chgData name="Mark Levasseur" userId="71334e79-c77e-4820-85d1-f84cc0d777cd" providerId="ADAL" clId="{7111EFF7-2CEA-6C4B-906A-885704634DFB}" dt="2020-07-09T15:57:51.630" v="256"/>
            <ac:spMkLst>
              <pc:docMk/>
              <pc:sldMasterMk cId="3703335381" sldId="2147483660"/>
              <pc:sldLayoutMk cId="2683627257" sldId="2147483662"/>
              <ac:spMk id="3" creationId="{DE6DF5E8-91CA-7946-AB25-519C0BD35339}"/>
            </ac:spMkLst>
          </pc:spChg>
          <pc:spChg chg="add del mod">
            <ac:chgData name="Mark Levasseur" userId="71334e79-c77e-4820-85d1-f84cc0d777cd" providerId="ADAL" clId="{7111EFF7-2CEA-6C4B-906A-885704634DFB}" dt="2020-07-09T16:01:58.895" v="262"/>
            <ac:spMkLst>
              <pc:docMk/>
              <pc:sldMasterMk cId="3703335381" sldId="2147483660"/>
              <pc:sldLayoutMk cId="2683627257" sldId="2147483662"/>
              <ac:spMk id="4" creationId="{4354A89A-EF08-E849-87E7-CFF6AC9EE49B}"/>
            </ac:spMkLst>
          </pc:spChg>
          <pc:spChg chg="del mod">
            <ac:chgData name="Mark Levasseur" userId="71334e79-c77e-4820-85d1-f84cc0d777cd" providerId="ADAL" clId="{7111EFF7-2CEA-6C4B-906A-885704634DFB}" dt="2020-07-09T19:15:23.918" v="974" actId="478"/>
            <ac:spMkLst>
              <pc:docMk/>
              <pc:sldMasterMk cId="3703335381" sldId="2147483660"/>
              <pc:sldLayoutMk cId="2683627257" sldId="2147483662"/>
              <ac:spMk id="5" creationId="{00000000-0000-0000-0000-000000000000}"/>
            </ac:spMkLst>
          </pc:spChg>
          <pc:spChg chg="del mod">
            <ac:chgData name="Mark Levasseur" userId="71334e79-c77e-4820-85d1-f84cc0d777cd" providerId="ADAL" clId="{7111EFF7-2CEA-6C4B-906A-885704634DFB}" dt="2020-07-09T19:15:23.918" v="974" actId="478"/>
            <ac:spMkLst>
              <pc:docMk/>
              <pc:sldMasterMk cId="3703335381" sldId="2147483660"/>
              <pc:sldLayoutMk cId="2683627257" sldId="2147483662"/>
              <ac:spMk id="6" creationId="{00000000-0000-0000-0000-000000000000}"/>
            </ac:spMkLst>
          </pc:spChg>
          <pc:spChg chg="add del">
            <ac:chgData name="Mark Levasseur" userId="71334e79-c77e-4820-85d1-f84cc0d777cd" providerId="ADAL" clId="{7111EFF7-2CEA-6C4B-906A-885704634DFB}" dt="2020-07-09T14:31:26.440" v="35" actId="21"/>
            <ac:spMkLst>
              <pc:docMk/>
              <pc:sldMasterMk cId="3703335381" sldId="2147483660"/>
              <pc:sldLayoutMk cId="2683627257" sldId="2147483662"/>
              <ac:spMk id="9" creationId="{02ACB2D0-246D-B742-B3A7-834C47269DD4}"/>
            </ac:spMkLst>
          </pc:spChg>
          <pc:spChg chg="add del mod">
            <ac:chgData name="Mark Levasseur" userId="71334e79-c77e-4820-85d1-f84cc0d777cd" providerId="ADAL" clId="{7111EFF7-2CEA-6C4B-906A-885704634DFB}" dt="2020-07-22T19:25:09.046" v="1297" actId="478"/>
            <ac:spMkLst>
              <pc:docMk/>
              <pc:sldMasterMk cId="3703335381" sldId="2147483660"/>
              <pc:sldLayoutMk cId="2683627257" sldId="2147483662"/>
              <ac:spMk id="9" creationId="{FDC52944-550D-F74A-A54E-1300BAE30729}"/>
            </ac:spMkLst>
          </pc:spChg>
          <pc:spChg chg="add del mod">
            <ac:chgData name="Mark Levasseur" userId="71334e79-c77e-4820-85d1-f84cc0d777cd" providerId="ADAL" clId="{7111EFF7-2CEA-6C4B-906A-885704634DFB}" dt="2020-07-22T18:59:40.768" v="1268"/>
            <ac:spMkLst>
              <pc:docMk/>
              <pc:sldMasterMk cId="3703335381" sldId="2147483660"/>
              <pc:sldLayoutMk cId="2683627257" sldId="2147483662"/>
              <ac:spMk id="10" creationId="{4B25C713-68A1-5045-9F37-D34F2E088D4D}"/>
            </ac:spMkLst>
          </pc:spChg>
          <pc:spChg chg="del mod">
            <ac:chgData name="Mark Levasseur" userId="71334e79-c77e-4820-85d1-f84cc0d777cd" providerId="ADAL" clId="{7111EFF7-2CEA-6C4B-906A-885704634DFB}" dt="2020-07-09T16:02:32.120" v="284" actId="478"/>
            <ac:spMkLst>
              <pc:docMk/>
              <pc:sldMasterMk cId="3703335381" sldId="2147483660"/>
              <pc:sldLayoutMk cId="2683627257" sldId="2147483662"/>
              <ac:spMk id="10" creationId="{D11DEDE4-9383-7046-852B-7E0A0C1677AC}"/>
            </ac:spMkLst>
          </pc:spChg>
          <pc:spChg chg="del">
            <ac:chgData name="Mark Levasseur" userId="71334e79-c77e-4820-85d1-f84cc0d777cd" providerId="ADAL" clId="{7111EFF7-2CEA-6C4B-906A-885704634DFB}" dt="2020-07-09T14:20:33.643" v="32" actId="478"/>
            <ac:spMkLst>
              <pc:docMk/>
              <pc:sldMasterMk cId="3703335381" sldId="2147483660"/>
              <pc:sldLayoutMk cId="2683627257" sldId="2147483662"/>
              <ac:spMk id="11" creationId="{1C8185E0-75C1-6541-AE21-2028771ACB56}"/>
            </ac:spMkLst>
          </pc:spChg>
          <pc:spChg chg="add del mod">
            <ac:chgData name="Mark Levasseur" userId="71334e79-c77e-4820-85d1-f84cc0d777cd" providerId="ADAL" clId="{7111EFF7-2CEA-6C4B-906A-885704634DFB}" dt="2020-07-22T19:25:04.730" v="1296" actId="478"/>
            <ac:spMkLst>
              <pc:docMk/>
              <pc:sldMasterMk cId="3703335381" sldId="2147483660"/>
              <pc:sldLayoutMk cId="2683627257" sldId="2147483662"/>
              <ac:spMk id="11" creationId="{F07382C2-A130-8C43-8B12-E37D566773BC}"/>
            </ac:spMkLst>
          </pc:spChg>
          <pc:spChg chg="add del mod">
            <ac:chgData name="Mark Levasseur" userId="71334e79-c77e-4820-85d1-f84cc0d777cd" providerId="ADAL" clId="{7111EFF7-2CEA-6C4B-906A-885704634DFB}" dt="2020-07-09T15:58:16.592" v="258" actId="478"/>
            <ac:spMkLst>
              <pc:docMk/>
              <pc:sldMasterMk cId="3703335381" sldId="2147483660"/>
              <pc:sldLayoutMk cId="2683627257" sldId="2147483662"/>
              <ac:spMk id="12" creationId="{0378289B-4483-2C4E-9E5E-56FFB9638401}"/>
            </ac:spMkLst>
          </pc:spChg>
          <pc:spChg chg="add del mod">
            <ac:chgData name="Mark Levasseur" userId="71334e79-c77e-4820-85d1-f84cc0d777cd" providerId="ADAL" clId="{7111EFF7-2CEA-6C4B-906A-885704634DFB}" dt="2020-07-22T19:31:27.351" v="1314" actId="478"/>
            <ac:spMkLst>
              <pc:docMk/>
              <pc:sldMasterMk cId="3703335381" sldId="2147483660"/>
              <pc:sldLayoutMk cId="2683627257" sldId="2147483662"/>
              <ac:spMk id="12" creationId="{94756C3B-FB2E-B24B-ADA6-D786F45EFFE5}"/>
            </ac:spMkLst>
          </pc:spChg>
          <pc:spChg chg="add mod">
            <ac:chgData name="Mark Levasseur" userId="71334e79-c77e-4820-85d1-f84cc0d777cd" providerId="ADAL" clId="{7111EFF7-2CEA-6C4B-906A-885704634DFB}" dt="2020-07-22T18:55:33.406" v="1241" actId="1076"/>
            <ac:spMkLst>
              <pc:docMk/>
              <pc:sldMasterMk cId="3703335381" sldId="2147483660"/>
              <pc:sldLayoutMk cId="2683627257" sldId="2147483662"/>
              <ac:spMk id="13" creationId="{C47CC083-9CB1-B845-B7D5-2C42E63810DC}"/>
            </ac:spMkLst>
          </pc:spChg>
          <pc:spChg chg="add del mod">
            <ac:chgData name="Mark Levasseur" userId="71334e79-c77e-4820-85d1-f84cc0d777cd" providerId="ADAL" clId="{7111EFF7-2CEA-6C4B-906A-885704634DFB}" dt="2020-07-10T16:56:31.597" v="1028" actId="478"/>
            <ac:spMkLst>
              <pc:docMk/>
              <pc:sldMasterMk cId="3703335381" sldId="2147483660"/>
              <pc:sldLayoutMk cId="2683627257" sldId="2147483662"/>
              <ac:spMk id="14" creationId="{573F2779-CA09-2E4C-BC3D-8E023D0F9AF8}"/>
            </ac:spMkLst>
          </pc:spChg>
          <pc:spChg chg="add del mod">
            <ac:chgData name="Mark Levasseur" userId="71334e79-c77e-4820-85d1-f84cc0d777cd" providerId="ADAL" clId="{7111EFF7-2CEA-6C4B-906A-885704634DFB}" dt="2020-07-22T19:43:12.813" v="1373" actId="478"/>
            <ac:spMkLst>
              <pc:docMk/>
              <pc:sldMasterMk cId="3703335381" sldId="2147483660"/>
              <pc:sldLayoutMk cId="2683627257" sldId="2147483662"/>
              <ac:spMk id="17" creationId="{A8CA8A6E-E09F-6340-843A-E02306B6EE1F}"/>
            </ac:spMkLst>
          </pc:spChg>
          <pc:spChg chg="add del mod">
            <ac:chgData name="Mark Levasseur" userId="71334e79-c77e-4820-85d1-f84cc0d777cd" providerId="ADAL" clId="{7111EFF7-2CEA-6C4B-906A-885704634DFB}" dt="2020-07-10T16:56:18.896" v="1025" actId="478"/>
            <ac:spMkLst>
              <pc:docMk/>
              <pc:sldMasterMk cId="3703335381" sldId="2147483660"/>
              <pc:sldLayoutMk cId="2683627257" sldId="2147483662"/>
              <ac:spMk id="17" creationId="{DF90F510-1255-F645-A704-53A926D804DC}"/>
            </ac:spMkLst>
          </pc:spChg>
          <pc:spChg chg="add del mod">
            <ac:chgData name="Mark Levasseur" userId="71334e79-c77e-4820-85d1-f84cc0d777cd" providerId="ADAL" clId="{7111EFF7-2CEA-6C4B-906A-885704634DFB}" dt="2020-07-22T15:44:41.116" v="1181" actId="478"/>
            <ac:spMkLst>
              <pc:docMk/>
              <pc:sldMasterMk cId="3703335381" sldId="2147483660"/>
              <pc:sldLayoutMk cId="2683627257" sldId="2147483662"/>
              <ac:spMk id="18" creationId="{D12169DE-DD04-DC4D-812C-F5A578DB9034}"/>
            </ac:spMkLst>
          </pc:spChg>
          <pc:spChg chg="add mod">
            <ac:chgData name="Mark Levasseur" userId="71334e79-c77e-4820-85d1-f84cc0d777cd" providerId="ADAL" clId="{7111EFF7-2CEA-6C4B-906A-885704634DFB}" dt="2020-07-22T21:08:18.441" v="1524" actId="1076"/>
            <ac:spMkLst>
              <pc:docMk/>
              <pc:sldMasterMk cId="3703335381" sldId="2147483660"/>
              <pc:sldLayoutMk cId="2683627257" sldId="2147483662"/>
              <ac:spMk id="19" creationId="{D6F0B0AE-6CD4-964E-ABF0-7D0582D4E6FB}"/>
            </ac:spMkLst>
          </pc:spChg>
          <pc:spChg chg="add mod">
            <ac:chgData name="Mark Levasseur" userId="71334e79-c77e-4820-85d1-f84cc0d777cd" providerId="ADAL" clId="{7111EFF7-2CEA-6C4B-906A-885704634DFB}" dt="2020-07-22T19:49:28.148" v="1406" actId="1076"/>
            <ac:spMkLst>
              <pc:docMk/>
              <pc:sldMasterMk cId="3703335381" sldId="2147483660"/>
              <pc:sldLayoutMk cId="2683627257" sldId="2147483662"/>
              <ac:spMk id="20" creationId="{F3A667AE-843C-6A4D-9412-29A79623F94D}"/>
            </ac:spMkLst>
          </pc:spChg>
          <pc:picChg chg="del">
            <ac:chgData name="Mark Levasseur" userId="71334e79-c77e-4820-85d1-f84cc0d777cd" providerId="ADAL" clId="{7111EFF7-2CEA-6C4B-906A-885704634DFB}" dt="2020-07-22T19:08:24.159" v="1283" actId="478"/>
            <ac:picMkLst>
              <pc:docMk/>
              <pc:sldMasterMk cId="3703335381" sldId="2147483660"/>
              <pc:sldLayoutMk cId="2683627257" sldId="2147483662"/>
              <ac:picMk id="8" creationId="{92F90ECF-DB35-2B4B-927E-5270E0022F1C}"/>
            </ac:picMkLst>
          </pc:picChg>
          <pc:picChg chg="add mod">
            <ac:chgData name="Mark Levasseur" userId="71334e79-c77e-4820-85d1-f84cc0d777cd" providerId="ADAL" clId="{7111EFF7-2CEA-6C4B-906A-885704634DFB}" dt="2020-07-22T19:49:32.141" v="1407" actId="1076"/>
            <ac:picMkLst>
              <pc:docMk/>
              <pc:sldMasterMk cId="3703335381" sldId="2147483660"/>
              <pc:sldLayoutMk cId="2683627257" sldId="2147483662"/>
              <ac:picMk id="14" creationId="{7AE4AA8E-CFFA-2D42-ACBE-0A2E1FBED467}"/>
            </ac:picMkLst>
          </pc:picChg>
          <pc:picChg chg="add del mod">
            <ac:chgData name="Mark Levasseur" userId="71334e79-c77e-4820-85d1-f84cc0d777cd" providerId="ADAL" clId="{7111EFF7-2CEA-6C4B-906A-885704634DFB}" dt="2020-07-22T19:36:13.354" v="1351" actId="478"/>
            <ac:picMkLst>
              <pc:docMk/>
              <pc:sldMasterMk cId="3703335381" sldId="2147483660"/>
              <pc:sldLayoutMk cId="2683627257" sldId="2147483662"/>
              <ac:picMk id="15" creationId="{7BA5ABBD-89AE-C841-9E68-44CE085FBB47}"/>
            </ac:picMkLst>
          </pc:picChg>
          <pc:picChg chg="add del mod">
            <ac:chgData name="Mark Levasseur" userId="71334e79-c77e-4820-85d1-f84cc0d777cd" providerId="ADAL" clId="{7111EFF7-2CEA-6C4B-906A-885704634DFB}" dt="2020-07-22T19:36:13.354" v="1351" actId="478"/>
            <ac:picMkLst>
              <pc:docMk/>
              <pc:sldMasterMk cId="3703335381" sldId="2147483660"/>
              <pc:sldLayoutMk cId="2683627257" sldId="2147483662"/>
              <ac:picMk id="16" creationId="{C7045271-12A2-1042-A970-FF4A35EE10D6}"/>
            </ac:picMkLst>
          </pc:picChg>
        </pc:sldLayoutChg>
        <pc:sldLayoutChg chg="addSp delSp modSp mod">
          <pc:chgData name="Mark Levasseur" userId="71334e79-c77e-4820-85d1-f84cc0d777cd" providerId="ADAL" clId="{7111EFF7-2CEA-6C4B-906A-885704634DFB}" dt="2020-07-22T21:08:50.718" v="1532"/>
          <pc:sldLayoutMkLst>
            <pc:docMk/>
            <pc:sldMasterMk cId="3703335381" sldId="2147483660"/>
            <pc:sldLayoutMk cId="2432957228" sldId="2147483664"/>
          </pc:sldLayoutMkLst>
          <pc:spChg chg="mod">
            <ac:chgData name="Mark Levasseur" userId="71334e79-c77e-4820-85d1-f84cc0d777cd" providerId="ADAL" clId="{7111EFF7-2CEA-6C4B-906A-885704634DFB}" dt="2020-07-22T19:51:40.224" v="1423" actId="14100"/>
            <ac:spMkLst>
              <pc:docMk/>
              <pc:sldMasterMk cId="3703335381" sldId="2147483660"/>
              <pc:sldLayoutMk cId="2432957228" sldId="2147483664"/>
              <ac:spMk id="2" creationId="{00000000-0000-0000-0000-000000000000}"/>
            </ac:spMkLst>
          </pc:spChg>
          <pc:spChg chg="mod">
            <ac:chgData name="Mark Levasseur" userId="71334e79-c77e-4820-85d1-f84cc0d777cd" providerId="ADAL" clId="{7111EFF7-2CEA-6C4B-906A-885704634DFB}" dt="2020-07-22T19:51:44.218" v="1424" actId="14100"/>
            <ac:spMkLst>
              <pc:docMk/>
              <pc:sldMasterMk cId="3703335381" sldId="2147483660"/>
              <pc:sldLayoutMk cId="2432957228" sldId="2147483664"/>
              <ac:spMk id="3" creationId="{00000000-0000-0000-0000-000000000000}"/>
            </ac:spMkLst>
          </pc:spChg>
          <pc:spChg chg="mod">
            <ac:chgData name="Mark Levasseur" userId="71334e79-c77e-4820-85d1-f84cc0d777cd" providerId="ADAL" clId="{7111EFF7-2CEA-6C4B-906A-885704634DFB}" dt="2020-07-22T19:51:44.218" v="1424" actId="14100"/>
            <ac:spMkLst>
              <pc:docMk/>
              <pc:sldMasterMk cId="3703335381" sldId="2147483660"/>
              <pc:sldLayoutMk cId="2432957228" sldId="2147483664"/>
              <ac:spMk id="4" creationId="{00000000-0000-0000-0000-000000000000}"/>
            </ac:spMkLst>
          </pc:spChg>
          <pc:spChg chg="del">
            <ac:chgData name="Mark Levasseur" userId="71334e79-c77e-4820-85d1-f84cc0d777cd" providerId="ADAL" clId="{7111EFF7-2CEA-6C4B-906A-885704634DFB}" dt="2020-07-09T18:19:06.445" v="673" actId="478"/>
            <ac:spMkLst>
              <pc:docMk/>
              <pc:sldMasterMk cId="3703335381" sldId="2147483660"/>
              <pc:sldLayoutMk cId="2432957228" sldId="2147483664"/>
              <ac:spMk id="6" creationId="{00000000-0000-0000-0000-000000000000}"/>
            </ac:spMkLst>
          </pc:spChg>
          <pc:spChg chg="del">
            <ac:chgData name="Mark Levasseur" userId="71334e79-c77e-4820-85d1-f84cc0d777cd" providerId="ADAL" clId="{7111EFF7-2CEA-6C4B-906A-885704634DFB}" dt="2020-07-09T18:19:04.634" v="672" actId="478"/>
            <ac:spMkLst>
              <pc:docMk/>
              <pc:sldMasterMk cId="3703335381" sldId="2147483660"/>
              <pc:sldLayoutMk cId="2432957228" sldId="2147483664"/>
              <ac:spMk id="7" creationId="{00000000-0000-0000-0000-000000000000}"/>
            </ac:spMkLst>
          </pc:spChg>
          <pc:spChg chg="add del mod">
            <ac:chgData name="Mark Levasseur" userId="71334e79-c77e-4820-85d1-f84cc0d777cd" providerId="ADAL" clId="{7111EFF7-2CEA-6C4B-906A-885704634DFB}" dt="2020-07-22T19:32:34.277" v="1328" actId="478"/>
            <ac:spMkLst>
              <pc:docMk/>
              <pc:sldMasterMk cId="3703335381" sldId="2147483660"/>
              <pc:sldLayoutMk cId="2432957228" sldId="2147483664"/>
              <ac:spMk id="7" creationId="{9A8F16FD-E51F-144D-8C60-CA05A23F74F7}"/>
            </ac:spMkLst>
          </pc:spChg>
          <pc:spChg chg="add del mod">
            <ac:chgData name="Mark Levasseur" userId="71334e79-c77e-4820-85d1-f84cc0d777cd" providerId="ADAL" clId="{7111EFF7-2CEA-6C4B-906A-885704634DFB}" dt="2020-07-22T19:44:24.029" v="1385" actId="478"/>
            <ac:spMkLst>
              <pc:docMk/>
              <pc:sldMasterMk cId="3703335381" sldId="2147483660"/>
              <pc:sldLayoutMk cId="2432957228" sldId="2147483664"/>
              <ac:spMk id="9" creationId="{1C4F4B89-2237-0242-A600-8C8B9CCA45DD}"/>
            </ac:spMkLst>
          </pc:spChg>
          <pc:spChg chg="add del mod">
            <ac:chgData name="Mark Levasseur" userId="71334e79-c77e-4820-85d1-f84cc0d777cd" providerId="ADAL" clId="{7111EFF7-2CEA-6C4B-906A-885704634DFB}" dt="2020-07-09T19:15:38.768" v="980" actId="478"/>
            <ac:spMkLst>
              <pc:docMk/>
              <pc:sldMasterMk cId="3703335381" sldId="2147483660"/>
              <pc:sldLayoutMk cId="2432957228" sldId="2147483664"/>
              <ac:spMk id="9" creationId="{7E913438-8C04-DA4E-85F1-389136997210}"/>
            </ac:spMkLst>
          </pc:spChg>
          <pc:spChg chg="add del mod">
            <ac:chgData name="Mark Levasseur" userId="71334e79-c77e-4820-85d1-f84cc0d777cd" providerId="ADAL" clId="{7111EFF7-2CEA-6C4B-906A-885704634DFB}" dt="2020-07-09T19:15:38.768" v="980" actId="478"/>
            <ac:spMkLst>
              <pc:docMk/>
              <pc:sldMasterMk cId="3703335381" sldId="2147483660"/>
              <pc:sldLayoutMk cId="2432957228" sldId="2147483664"/>
              <ac:spMk id="10" creationId="{CDE04DD8-AEFA-984C-AD4B-6429CFA9B40B}"/>
            </ac:spMkLst>
          </pc:spChg>
          <pc:spChg chg="add del mod">
            <ac:chgData name="Mark Levasseur" userId="71334e79-c77e-4820-85d1-f84cc0d777cd" providerId="ADAL" clId="{7111EFF7-2CEA-6C4B-906A-885704634DFB}" dt="2020-07-10T16:56:48.857" v="1032" actId="478"/>
            <ac:spMkLst>
              <pc:docMk/>
              <pc:sldMasterMk cId="3703335381" sldId="2147483660"/>
              <pc:sldLayoutMk cId="2432957228" sldId="2147483664"/>
              <ac:spMk id="11" creationId="{BEBD138C-3174-C546-A68E-6830BBF9BD30}"/>
            </ac:spMkLst>
          </pc:spChg>
          <pc:spChg chg="add del mod">
            <ac:chgData name="Mark Levasseur" userId="71334e79-c77e-4820-85d1-f84cc0d777cd" providerId="ADAL" clId="{7111EFF7-2CEA-6C4B-906A-885704634DFB}" dt="2020-07-22T19:51:08.923" v="1417" actId="478"/>
            <ac:spMkLst>
              <pc:docMk/>
              <pc:sldMasterMk cId="3703335381" sldId="2147483660"/>
              <pc:sldLayoutMk cId="2432957228" sldId="2147483664"/>
              <ac:spMk id="11" creationId="{D40E68F7-6BA3-3D46-BC67-0D961A64194E}"/>
            </ac:spMkLst>
          </pc:spChg>
          <pc:spChg chg="add del mod">
            <ac:chgData name="Mark Levasseur" userId="71334e79-c77e-4820-85d1-f84cc0d777cd" providerId="ADAL" clId="{7111EFF7-2CEA-6C4B-906A-885704634DFB}" dt="2020-07-09T19:16:17.252" v="982" actId="21"/>
            <ac:spMkLst>
              <pc:docMk/>
              <pc:sldMasterMk cId="3703335381" sldId="2147483660"/>
              <pc:sldLayoutMk cId="2432957228" sldId="2147483664"/>
              <ac:spMk id="12" creationId="{BB4E6C25-CCDA-414A-9750-A2E226F392F7}"/>
            </ac:spMkLst>
          </pc:spChg>
          <pc:spChg chg="add del mod">
            <ac:chgData name="Mark Levasseur" userId="71334e79-c77e-4820-85d1-f84cc0d777cd" providerId="ADAL" clId="{7111EFF7-2CEA-6C4B-906A-885704634DFB}" dt="2020-07-22T19:51:08.923" v="1417" actId="478"/>
            <ac:spMkLst>
              <pc:docMk/>
              <pc:sldMasterMk cId="3703335381" sldId="2147483660"/>
              <pc:sldLayoutMk cId="2432957228" sldId="2147483664"/>
              <ac:spMk id="12" creationId="{C54CA376-E5D3-8F43-BE37-8600F16DF757}"/>
            </ac:spMkLst>
          </pc:spChg>
          <pc:spChg chg="add del mod">
            <ac:chgData name="Mark Levasseur" userId="71334e79-c77e-4820-85d1-f84cc0d777cd" providerId="ADAL" clId="{7111EFF7-2CEA-6C4B-906A-885704634DFB}" dt="2020-07-22T21:08:49.785" v="1531" actId="478"/>
            <ac:spMkLst>
              <pc:docMk/>
              <pc:sldMasterMk cId="3703335381" sldId="2147483660"/>
              <pc:sldLayoutMk cId="2432957228" sldId="2147483664"/>
              <ac:spMk id="13" creationId="{31D0E5C8-C273-7D4A-B506-51AA33D14C32}"/>
            </ac:spMkLst>
          </pc:spChg>
          <pc:spChg chg="add del mod">
            <ac:chgData name="Mark Levasseur" userId="71334e79-c77e-4820-85d1-f84cc0d777cd" providerId="ADAL" clId="{7111EFF7-2CEA-6C4B-906A-885704634DFB}" dt="2020-07-09T19:16:17.252" v="982" actId="21"/>
            <ac:spMkLst>
              <pc:docMk/>
              <pc:sldMasterMk cId="3703335381" sldId="2147483660"/>
              <pc:sldLayoutMk cId="2432957228" sldId="2147483664"/>
              <ac:spMk id="13" creationId="{C2D85382-B875-AD48-AADF-DE312D37AD8E}"/>
            </ac:spMkLst>
          </pc:spChg>
          <pc:spChg chg="add del mod">
            <ac:chgData name="Mark Levasseur" userId="71334e79-c77e-4820-85d1-f84cc0d777cd" providerId="ADAL" clId="{7111EFF7-2CEA-6C4B-906A-885704634DFB}" dt="2020-07-10T16:56:50.232" v="1033" actId="478"/>
            <ac:spMkLst>
              <pc:docMk/>
              <pc:sldMasterMk cId="3703335381" sldId="2147483660"/>
              <pc:sldLayoutMk cId="2432957228" sldId="2147483664"/>
              <ac:spMk id="14" creationId="{55EA9137-9189-984B-8F4D-003C5DFA82FE}"/>
            </ac:spMkLst>
          </pc:spChg>
          <pc:spChg chg="add mod">
            <ac:chgData name="Mark Levasseur" userId="71334e79-c77e-4820-85d1-f84cc0d777cd" providerId="ADAL" clId="{7111EFF7-2CEA-6C4B-906A-885704634DFB}" dt="2020-07-22T19:51:09.960" v="1418"/>
            <ac:spMkLst>
              <pc:docMk/>
              <pc:sldMasterMk cId="3703335381" sldId="2147483660"/>
              <pc:sldLayoutMk cId="2432957228" sldId="2147483664"/>
              <ac:spMk id="14" creationId="{BEA05598-95DA-5344-990D-2BD9F4435754}"/>
            </ac:spMkLst>
          </pc:spChg>
          <pc:spChg chg="add del mod">
            <ac:chgData name="Mark Levasseur" userId="71334e79-c77e-4820-85d1-f84cc0d777cd" providerId="ADAL" clId="{7111EFF7-2CEA-6C4B-906A-885704634DFB}" dt="2020-07-22T18:59:59.943" v="1270" actId="478"/>
            <ac:spMkLst>
              <pc:docMk/>
              <pc:sldMasterMk cId="3703335381" sldId="2147483660"/>
              <pc:sldLayoutMk cId="2432957228" sldId="2147483664"/>
              <ac:spMk id="15" creationId="{3B9C3AB8-0A1A-7A4B-BEE2-364D2FCC8E8C}"/>
            </ac:spMkLst>
          </pc:spChg>
          <pc:spChg chg="add mod">
            <ac:chgData name="Mark Levasseur" userId="71334e79-c77e-4820-85d1-f84cc0d777cd" providerId="ADAL" clId="{7111EFF7-2CEA-6C4B-906A-885704634DFB}" dt="2020-07-22T21:08:50.718" v="1532"/>
            <ac:spMkLst>
              <pc:docMk/>
              <pc:sldMasterMk cId="3703335381" sldId="2147483660"/>
              <pc:sldLayoutMk cId="2432957228" sldId="2147483664"/>
              <ac:spMk id="16" creationId="{9D09F279-E625-7648-8795-6A3A6B4A5ED0}"/>
            </ac:spMkLst>
          </pc:spChg>
          <pc:picChg chg="del">
            <ac:chgData name="Mark Levasseur" userId="71334e79-c77e-4820-85d1-f84cc0d777cd" providerId="ADAL" clId="{7111EFF7-2CEA-6C4B-906A-885704634DFB}" dt="2020-07-22T19:33:44.832" v="1346" actId="478"/>
            <ac:picMkLst>
              <pc:docMk/>
              <pc:sldMasterMk cId="3703335381" sldId="2147483660"/>
              <pc:sldLayoutMk cId="2432957228" sldId="2147483664"/>
              <ac:picMk id="8" creationId="{EE61CB83-96B7-7E41-985E-52C7B522D86A}"/>
            </ac:picMkLst>
          </pc:picChg>
          <pc:picChg chg="add mod">
            <ac:chgData name="Mark Levasseur" userId="71334e79-c77e-4820-85d1-f84cc0d777cd" providerId="ADAL" clId="{7111EFF7-2CEA-6C4B-906A-885704634DFB}" dt="2020-07-22T19:32:59.688" v="1332"/>
            <ac:picMkLst>
              <pc:docMk/>
              <pc:sldMasterMk cId="3703335381" sldId="2147483660"/>
              <pc:sldLayoutMk cId="2432957228" sldId="2147483664"/>
              <ac:picMk id="10" creationId="{96F4C762-FC9F-8E4D-BA31-6599E4E9B671}"/>
            </ac:picMkLst>
          </pc:picChg>
        </pc:sldLayoutChg>
        <pc:sldLayoutChg chg="addSp delSp modSp mod ord">
          <pc:chgData name="Mark Levasseur" userId="71334e79-c77e-4820-85d1-f84cc0d777cd" providerId="ADAL" clId="{7111EFF7-2CEA-6C4B-906A-885704634DFB}" dt="2020-07-22T21:08:57.615" v="1534"/>
          <pc:sldLayoutMkLst>
            <pc:docMk/>
            <pc:sldMasterMk cId="3703335381" sldId="2147483660"/>
            <pc:sldLayoutMk cId="1435489056" sldId="2147483665"/>
          </pc:sldLayoutMkLst>
          <pc:spChg chg="mod">
            <ac:chgData name="Mark Levasseur" userId="71334e79-c77e-4820-85d1-f84cc0d777cd" providerId="ADAL" clId="{7111EFF7-2CEA-6C4B-906A-885704634DFB}" dt="2020-07-22T19:52:00.939" v="1428" actId="14100"/>
            <ac:spMkLst>
              <pc:docMk/>
              <pc:sldMasterMk cId="3703335381" sldId="2147483660"/>
              <pc:sldLayoutMk cId="1435489056" sldId="2147483665"/>
              <ac:spMk id="4" creationId="{00000000-0000-0000-0000-000000000000}"/>
            </ac:spMkLst>
          </pc:spChg>
          <pc:spChg chg="mod">
            <ac:chgData name="Mark Levasseur" userId="71334e79-c77e-4820-85d1-f84cc0d777cd" providerId="ADAL" clId="{7111EFF7-2CEA-6C4B-906A-885704634DFB}" dt="2020-07-22T19:52:00.939" v="1428" actId="14100"/>
            <ac:spMkLst>
              <pc:docMk/>
              <pc:sldMasterMk cId="3703335381" sldId="2147483660"/>
              <pc:sldLayoutMk cId="1435489056" sldId="2147483665"/>
              <ac:spMk id="6" creationId="{00000000-0000-0000-0000-000000000000}"/>
            </ac:spMkLst>
          </pc:spChg>
          <pc:spChg chg="del">
            <ac:chgData name="Mark Levasseur" userId="71334e79-c77e-4820-85d1-f84cc0d777cd" providerId="ADAL" clId="{7111EFF7-2CEA-6C4B-906A-885704634DFB}" dt="2020-07-09T18:19:24.499" v="677" actId="478"/>
            <ac:spMkLst>
              <pc:docMk/>
              <pc:sldMasterMk cId="3703335381" sldId="2147483660"/>
              <pc:sldLayoutMk cId="1435489056" sldId="2147483665"/>
              <ac:spMk id="8" creationId="{00000000-0000-0000-0000-000000000000}"/>
            </ac:spMkLst>
          </pc:spChg>
          <pc:spChg chg="add del mod">
            <ac:chgData name="Mark Levasseur" userId="71334e79-c77e-4820-85d1-f84cc0d777cd" providerId="ADAL" clId="{7111EFF7-2CEA-6C4B-906A-885704634DFB}" dt="2020-07-22T19:32:31.296" v="1327" actId="478"/>
            <ac:spMkLst>
              <pc:docMk/>
              <pc:sldMasterMk cId="3703335381" sldId="2147483660"/>
              <pc:sldLayoutMk cId="1435489056" sldId="2147483665"/>
              <ac:spMk id="8" creationId="{0968DF31-62C7-364D-B0E0-9C0B9E16D5D3}"/>
            </ac:spMkLst>
          </pc:spChg>
          <pc:spChg chg="del">
            <ac:chgData name="Mark Levasseur" userId="71334e79-c77e-4820-85d1-f84cc0d777cd" providerId="ADAL" clId="{7111EFF7-2CEA-6C4B-906A-885704634DFB}" dt="2020-07-09T18:19:24.499" v="677" actId="478"/>
            <ac:spMkLst>
              <pc:docMk/>
              <pc:sldMasterMk cId="3703335381" sldId="2147483660"/>
              <pc:sldLayoutMk cId="1435489056" sldId="2147483665"/>
              <ac:spMk id="9" creationId="{00000000-0000-0000-0000-000000000000}"/>
            </ac:spMkLst>
          </pc:spChg>
          <pc:spChg chg="add del mod">
            <ac:chgData name="Mark Levasseur" userId="71334e79-c77e-4820-85d1-f84cc0d777cd" providerId="ADAL" clId="{7111EFF7-2CEA-6C4B-906A-885704634DFB}" dt="2020-07-22T19:51:55.119" v="1426" actId="478"/>
            <ac:spMkLst>
              <pc:docMk/>
              <pc:sldMasterMk cId="3703335381" sldId="2147483660"/>
              <pc:sldLayoutMk cId="1435489056" sldId="2147483665"/>
              <ac:spMk id="9" creationId="{2B62D829-AE2F-3348-B165-86626C567FD2}"/>
            </ac:spMkLst>
          </pc:spChg>
          <pc:spChg chg="add del mod">
            <ac:chgData name="Mark Levasseur" userId="71334e79-c77e-4820-85d1-f84cc0d777cd" providerId="ADAL" clId="{7111EFF7-2CEA-6C4B-906A-885704634DFB}" dt="2020-07-09T18:55:45.935" v="954" actId="21"/>
            <ac:spMkLst>
              <pc:docMk/>
              <pc:sldMasterMk cId="3703335381" sldId="2147483660"/>
              <pc:sldLayoutMk cId="1435489056" sldId="2147483665"/>
              <ac:spMk id="10" creationId="{634FA6FA-74B4-5A40-AEA6-A7E3E5656D50}"/>
            </ac:spMkLst>
          </pc:spChg>
          <pc:spChg chg="add del mod">
            <ac:chgData name="Mark Levasseur" userId="71334e79-c77e-4820-85d1-f84cc0d777cd" providerId="ADAL" clId="{7111EFF7-2CEA-6C4B-906A-885704634DFB}" dt="2020-07-22T21:08:56.661" v="1533" actId="478"/>
            <ac:spMkLst>
              <pc:docMk/>
              <pc:sldMasterMk cId="3703335381" sldId="2147483660"/>
              <pc:sldLayoutMk cId="1435489056" sldId="2147483665"/>
              <ac:spMk id="11" creationId="{0AC5B881-D8D5-DD43-924A-14B5200C555A}"/>
            </ac:spMkLst>
          </pc:spChg>
          <pc:spChg chg="add del mod">
            <ac:chgData name="Mark Levasseur" userId="71334e79-c77e-4820-85d1-f84cc0d777cd" providerId="ADAL" clId="{7111EFF7-2CEA-6C4B-906A-885704634DFB}" dt="2020-07-09T18:55:45.935" v="954" actId="21"/>
            <ac:spMkLst>
              <pc:docMk/>
              <pc:sldMasterMk cId="3703335381" sldId="2147483660"/>
              <pc:sldLayoutMk cId="1435489056" sldId="2147483665"/>
              <ac:spMk id="11" creationId="{2E79FC1A-8FC3-9E41-B371-A777C283A3AA}"/>
            </ac:spMkLst>
          </pc:spChg>
          <pc:spChg chg="add del mod">
            <ac:chgData name="Mark Levasseur" userId="71334e79-c77e-4820-85d1-f84cc0d777cd" providerId="ADAL" clId="{7111EFF7-2CEA-6C4B-906A-885704634DFB}" dt="2020-07-09T18:55:45.935" v="954" actId="21"/>
            <ac:spMkLst>
              <pc:docMk/>
              <pc:sldMasterMk cId="3703335381" sldId="2147483660"/>
              <pc:sldLayoutMk cId="1435489056" sldId="2147483665"/>
              <ac:spMk id="12" creationId="{321A4FFE-66FD-A044-ACA4-9E08E4BDA545}"/>
            </ac:spMkLst>
          </pc:spChg>
          <pc:spChg chg="add mod">
            <ac:chgData name="Mark Levasseur" userId="71334e79-c77e-4820-85d1-f84cc0d777cd" providerId="ADAL" clId="{7111EFF7-2CEA-6C4B-906A-885704634DFB}" dt="2020-07-22T19:51:55.686" v="1427"/>
            <ac:spMkLst>
              <pc:docMk/>
              <pc:sldMasterMk cId="3703335381" sldId="2147483660"/>
              <pc:sldLayoutMk cId="1435489056" sldId="2147483665"/>
              <ac:spMk id="12" creationId="{C28339AA-BA9A-6543-86A5-E95D61966F4C}"/>
            </ac:spMkLst>
          </pc:spChg>
          <pc:spChg chg="add mod">
            <ac:chgData name="Mark Levasseur" userId="71334e79-c77e-4820-85d1-f84cc0d777cd" providerId="ADAL" clId="{7111EFF7-2CEA-6C4B-906A-885704634DFB}" dt="2020-07-22T21:08:57.615" v="1534"/>
            <ac:spMkLst>
              <pc:docMk/>
              <pc:sldMasterMk cId="3703335381" sldId="2147483660"/>
              <pc:sldLayoutMk cId="1435489056" sldId="2147483665"/>
              <ac:spMk id="13" creationId="{E81EDFF2-3441-EF47-ADE9-DCA0CA7EECB0}"/>
            </ac:spMkLst>
          </pc:spChg>
          <pc:spChg chg="add del mod">
            <ac:chgData name="Mark Levasseur" userId="71334e79-c77e-4820-85d1-f84cc0d777cd" providerId="ADAL" clId="{7111EFF7-2CEA-6C4B-906A-885704634DFB}" dt="2020-07-10T16:56:52.964" v="1034" actId="478"/>
            <ac:spMkLst>
              <pc:docMk/>
              <pc:sldMasterMk cId="3703335381" sldId="2147483660"/>
              <pc:sldLayoutMk cId="1435489056" sldId="2147483665"/>
              <ac:spMk id="14" creationId="{044451B1-A324-2A48-AEE2-05C9CDC69C05}"/>
            </ac:spMkLst>
          </pc:spChg>
          <pc:spChg chg="add del mod">
            <ac:chgData name="Mark Levasseur" userId="71334e79-c77e-4820-85d1-f84cc0d777cd" providerId="ADAL" clId="{7111EFF7-2CEA-6C4B-906A-885704634DFB}" dt="2020-07-22T19:00:08.250" v="1272" actId="478"/>
            <ac:spMkLst>
              <pc:docMk/>
              <pc:sldMasterMk cId="3703335381" sldId="2147483660"/>
              <pc:sldLayoutMk cId="1435489056" sldId="2147483665"/>
              <ac:spMk id="15" creationId="{7E37AF13-1867-1343-8EE1-274BFFB2492C}"/>
            </ac:spMkLst>
          </pc:spChg>
          <pc:picChg chg="add mod">
            <ac:chgData name="Mark Levasseur" userId="71334e79-c77e-4820-85d1-f84cc0d777cd" providerId="ADAL" clId="{7111EFF7-2CEA-6C4B-906A-885704634DFB}" dt="2020-07-22T19:33:03.640" v="1333"/>
            <ac:picMkLst>
              <pc:docMk/>
              <pc:sldMasterMk cId="3703335381" sldId="2147483660"/>
              <pc:sldLayoutMk cId="1435489056" sldId="2147483665"/>
              <ac:picMk id="10" creationId="{A0610BDE-F495-7442-A69C-186F7AA92ED1}"/>
            </ac:picMkLst>
          </pc:picChg>
          <pc:picChg chg="add del">
            <ac:chgData name="Mark Levasseur" userId="71334e79-c77e-4820-85d1-f84cc0d777cd" providerId="ADAL" clId="{7111EFF7-2CEA-6C4B-906A-885704634DFB}" dt="2020-07-09T18:55:45.935" v="954" actId="21"/>
            <ac:picMkLst>
              <pc:docMk/>
              <pc:sldMasterMk cId="3703335381" sldId="2147483660"/>
              <pc:sldLayoutMk cId="1435489056" sldId="2147483665"/>
              <ac:picMk id="13" creationId="{E9702A8E-AFA1-D248-BEEA-21C779BFA240}"/>
            </ac:picMkLst>
          </pc:picChg>
        </pc:sldLayoutChg>
        <pc:sldLayoutChg chg="addSp delSp modSp del mod modAnim">
          <pc:chgData name="Mark Levasseur" userId="71334e79-c77e-4820-85d1-f84cc0d777cd" providerId="ADAL" clId="{7111EFF7-2CEA-6C4B-906A-885704634DFB}" dt="2020-07-22T21:09:30.108" v="1543" actId="2696"/>
          <pc:sldLayoutMkLst>
            <pc:docMk/>
            <pc:sldMasterMk cId="3703335381" sldId="2147483660"/>
            <pc:sldLayoutMk cId="2606484845" sldId="2147483666"/>
          </pc:sldLayoutMkLst>
          <pc:spChg chg="del">
            <ac:chgData name="Mark Levasseur" userId="71334e79-c77e-4820-85d1-f84cc0d777cd" providerId="ADAL" clId="{7111EFF7-2CEA-6C4B-906A-885704634DFB}" dt="2020-07-09T18:19:44.284" v="683" actId="478"/>
            <ac:spMkLst>
              <pc:docMk/>
              <pc:sldMasterMk cId="3703335381" sldId="2147483660"/>
              <pc:sldLayoutMk cId="2606484845" sldId="2147483666"/>
              <ac:spMk id="4" creationId="{00000000-0000-0000-0000-000000000000}"/>
            </ac:spMkLst>
          </pc:spChg>
          <pc:spChg chg="del">
            <ac:chgData name="Mark Levasseur" userId="71334e79-c77e-4820-85d1-f84cc0d777cd" providerId="ADAL" clId="{7111EFF7-2CEA-6C4B-906A-885704634DFB}" dt="2020-07-09T18:19:44.284" v="683" actId="478"/>
            <ac:spMkLst>
              <pc:docMk/>
              <pc:sldMasterMk cId="3703335381" sldId="2147483660"/>
              <pc:sldLayoutMk cId="2606484845" sldId="2147483666"/>
              <ac:spMk id="5" creationId="{00000000-0000-0000-0000-000000000000}"/>
            </ac:spMkLst>
          </pc:spChg>
          <pc:spChg chg="add mod">
            <ac:chgData name="Mark Levasseur" userId="71334e79-c77e-4820-85d1-f84cc0d777cd" providerId="ADAL" clId="{7111EFF7-2CEA-6C4B-906A-885704634DFB}" dt="2020-07-22T19:31:57.528" v="1322"/>
            <ac:spMkLst>
              <pc:docMk/>
              <pc:sldMasterMk cId="3703335381" sldId="2147483660"/>
              <pc:sldLayoutMk cId="2606484845" sldId="2147483666"/>
              <ac:spMk id="10" creationId="{7C034E08-FC6E-1141-A207-60414A0314C4}"/>
            </ac:spMkLst>
          </pc:spChg>
          <pc:spChg chg="add del mod">
            <ac:chgData name="Mark Levasseur" userId="71334e79-c77e-4820-85d1-f84cc0d777cd" providerId="ADAL" clId="{7111EFF7-2CEA-6C4B-906A-885704634DFB}" dt="2020-07-10T16:57:11.548" v="1041" actId="478"/>
            <ac:spMkLst>
              <pc:docMk/>
              <pc:sldMasterMk cId="3703335381" sldId="2147483660"/>
              <pc:sldLayoutMk cId="2606484845" sldId="2147483666"/>
              <ac:spMk id="11" creationId="{713B449B-D333-F944-93E8-306654FAB3C4}"/>
            </ac:spMkLst>
          </pc:spChg>
          <pc:spChg chg="add del mod">
            <ac:chgData name="Mark Levasseur" userId="71334e79-c77e-4820-85d1-f84cc0d777cd" providerId="ADAL" clId="{7111EFF7-2CEA-6C4B-906A-885704634DFB}" dt="2020-07-22T19:00:25.919" v="1277" actId="478"/>
            <ac:spMkLst>
              <pc:docMk/>
              <pc:sldMasterMk cId="3703335381" sldId="2147483660"/>
              <pc:sldLayoutMk cId="2606484845" sldId="2147483666"/>
              <ac:spMk id="12" creationId="{0C2AFD8F-8D1B-A44B-B6C1-9C05B65E6706}"/>
            </ac:spMkLst>
          </pc:spChg>
          <pc:spChg chg="add del mod">
            <ac:chgData name="Mark Levasseur" userId="71334e79-c77e-4820-85d1-f84cc0d777cd" providerId="ADAL" clId="{7111EFF7-2CEA-6C4B-906A-885704634DFB}" dt="2020-07-10T16:57:13.516" v="1042" actId="478"/>
            <ac:spMkLst>
              <pc:docMk/>
              <pc:sldMasterMk cId="3703335381" sldId="2147483660"/>
              <pc:sldLayoutMk cId="2606484845" sldId="2147483666"/>
              <ac:spMk id="13" creationId="{93319B29-6C62-BC42-90A2-B1785670C25D}"/>
            </ac:spMkLst>
          </pc:spChg>
          <pc:spChg chg="del">
            <ac:chgData name="Mark Levasseur" userId="71334e79-c77e-4820-85d1-f84cc0d777cd" providerId="ADAL" clId="{7111EFF7-2CEA-6C4B-906A-885704634DFB}" dt="2020-07-22T21:03:12.436" v="1459" actId="478"/>
            <ac:spMkLst>
              <pc:docMk/>
              <pc:sldMasterMk cId="3703335381" sldId="2147483660"/>
              <pc:sldLayoutMk cId="2606484845" sldId="2147483666"/>
              <ac:spMk id="22" creationId="{39537118-D660-714D-88EB-1F8644CA8F66}"/>
            </ac:spMkLst>
          </pc:spChg>
          <pc:spChg chg="del">
            <ac:chgData name="Mark Levasseur" userId="71334e79-c77e-4820-85d1-f84cc0d777cd" providerId="ADAL" clId="{7111EFF7-2CEA-6C4B-906A-885704634DFB}" dt="2020-07-22T21:03:06.896" v="1457" actId="478"/>
            <ac:spMkLst>
              <pc:docMk/>
              <pc:sldMasterMk cId="3703335381" sldId="2147483660"/>
              <pc:sldLayoutMk cId="2606484845" sldId="2147483666"/>
              <ac:spMk id="28" creationId="{AFB91C46-2DE5-E046-8F34-33F1A5998253}"/>
            </ac:spMkLst>
          </pc:spChg>
          <pc:spChg chg="del">
            <ac:chgData name="Mark Levasseur" userId="71334e79-c77e-4820-85d1-f84cc0d777cd" providerId="ADAL" clId="{7111EFF7-2CEA-6C4B-906A-885704634DFB}" dt="2020-07-22T21:03:12.436" v="1459" actId="478"/>
            <ac:spMkLst>
              <pc:docMk/>
              <pc:sldMasterMk cId="3703335381" sldId="2147483660"/>
              <pc:sldLayoutMk cId="2606484845" sldId="2147483666"/>
              <ac:spMk id="31" creationId="{D14CF21E-A46E-6A44-B902-519A2BE77CC8}"/>
            </ac:spMkLst>
          </pc:spChg>
          <pc:picChg chg="del">
            <ac:chgData name="Mark Levasseur" userId="71334e79-c77e-4820-85d1-f84cc0d777cd" providerId="ADAL" clId="{7111EFF7-2CEA-6C4B-906A-885704634DFB}" dt="2020-07-22T19:33:32.035" v="1342" actId="478"/>
            <ac:picMkLst>
              <pc:docMk/>
              <pc:sldMasterMk cId="3703335381" sldId="2147483660"/>
              <pc:sldLayoutMk cId="2606484845" sldId="2147483666"/>
              <ac:picMk id="8" creationId="{29CA1087-2B57-D640-991B-292ABE4AB97B}"/>
            </ac:picMkLst>
          </pc:picChg>
          <pc:picChg chg="add mod">
            <ac:chgData name="Mark Levasseur" userId="71334e79-c77e-4820-85d1-f84cc0d777cd" providerId="ADAL" clId="{7111EFF7-2CEA-6C4B-906A-885704634DFB}" dt="2020-07-22T19:33:16.474" v="1337"/>
            <ac:picMkLst>
              <pc:docMk/>
              <pc:sldMasterMk cId="3703335381" sldId="2147483660"/>
              <pc:sldLayoutMk cId="2606484845" sldId="2147483666"/>
              <ac:picMk id="11" creationId="{FF718A24-DDD0-C04B-8FCB-4A63DC909844}"/>
            </ac:picMkLst>
          </pc:picChg>
          <pc:picChg chg="del">
            <ac:chgData name="Mark Levasseur" userId="71334e79-c77e-4820-85d1-f84cc0d777cd" providerId="ADAL" clId="{7111EFF7-2CEA-6C4B-906A-885704634DFB}" dt="2020-07-22T21:03:12.436" v="1459" actId="478"/>
            <ac:picMkLst>
              <pc:docMk/>
              <pc:sldMasterMk cId="3703335381" sldId="2147483660"/>
              <pc:sldLayoutMk cId="2606484845" sldId="2147483666"/>
              <ac:picMk id="23" creationId="{361C94F2-D6A5-6D4E-BA0F-DA9E16A58005}"/>
            </ac:picMkLst>
          </pc:picChg>
          <pc:picChg chg="del">
            <ac:chgData name="Mark Levasseur" userId="71334e79-c77e-4820-85d1-f84cc0d777cd" providerId="ADAL" clId="{7111EFF7-2CEA-6C4B-906A-885704634DFB}" dt="2020-07-22T21:03:12.436" v="1459" actId="478"/>
            <ac:picMkLst>
              <pc:docMk/>
              <pc:sldMasterMk cId="3703335381" sldId="2147483660"/>
              <pc:sldLayoutMk cId="2606484845" sldId="2147483666"/>
              <ac:picMk id="24" creationId="{9F0F3462-51B0-4C41-9E57-A452146A99E7}"/>
            </ac:picMkLst>
          </pc:picChg>
          <pc:picChg chg="del">
            <ac:chgData name="Mark Levasseur" userId="71334e79-c77e-4820-85d1-f84cc0d777cd" providerId="ADAL" clId="{7111EFF7-2CEA-6C4B-906A-885704634DFB}" dt="2020-07-22T21:03:08.338" v="1458" actId="478"/>
            <ac:picMkLst>
              <pc:docMk/>
              <pc:sldMasterMk cId="3703335381" sldId="2147483660"/>
              <pc:sldLayoutMk cId="2606484845" sldId="2147483666"/>
              <ac:picMk id="30" creationId="{8EFEBAAF-42B7-8342-B160-9D0BB49A4C49}"/>
            </ac:picMkLst>
          </pc:picChg>
        </pc:sldLayoutChg>
        <pc:sldLayoutChg chg="addSp delSp modSp mod ord">
          <pc:chgData name="Mark Levasseur" userId="71334e79-c77e-4820-85d1-f84cc0d777cd" providerId="ADAL" clId="{7111EFF7-2CEA-6C4B-906A-885704634DFB}" dt="2020-07-22T19:52:45.576" v="1437"/>
          <pc:sldLayoutMkLst>
            <pc:docMk/>
            <pc:sldMasterMk cId="3703335381" sldId="2147483660"/>
            <pc:sldLayoutMk cId="4020283974" sldId="2147483667"/>
          </pc:sldLayoutMkLst>
          <pc:spChg chg="del">
            <ac:chgData name="Mark Levasseur" userId="71334e79-c77e-4820-85d1-f84cc0d777cd" providerId="ADAL" clId="{7111EFF7-2CEA-6C4B-906A-885704634DFB}" dt="2020-07-09T18:19:52.384" v="686" actId="478"/>
            <ac:spMkLst>
              <pc:docMk/>
              <pc:sldMasterMk cId="3703335381" sldId="2147483660"/>
              <pc:sldLayoutMk cId="4020283974" sldId="2147483667"/>
              <ac:spMk id="3" creationId="{00000000-0000-0000-0000-000000000000}"/>
            </ac:spMkLst>
          </pc:spChg>
          <pc:spChg chg="del">
            <ac:chgData name="Mark Levasseur" userId="71334e79-c77e-4820-85d1-f84cc0d777cd" providerId="ADAL" clId="{7111EFF7-2CEA-6C4B-906A-885704634DFB}" dt="2020-07-09T18:19:50.539" v="685" actId="478"/>
            <ac:spMkLst>
              <pc:docMk/>
              <pc:sldMasterMk cId="3703335381" sldId="2147483660"/>
              <pc:sldLayoutMk cId="4020283974" sldId="2147483667"/>
              <ac:spMk id="4" creationId="{00000000-0000-0000-0000-000000000000}"/>
            </ac:spMkLst>
          </pc:spChg>
          <pc:spChg chg="add del mod">
            <ac:chgData name="Mark Levasseur" userId="71334e79-c77e-4820-85d1-f84cc0d777cd" providerId="ADAL" clId="{7111EFF7-2CEA-6C4B-906A-885704634DFB}" dt="2020-07-22T19:32:13.767" v="1326" actId="478"/>
            <ac:spMkLst>
              <pc:docMk/>
              <pc:sldMasterMk cId="3703335381" sldId="2147483660"/>
              <pc:sldLayoutMk cId="4020283974" sldId="2147483667"/>
              <ac:spMk id="4" creationId="{05927E2D-CF4A-AA42-ABAB-E725F147B937}"/>
            </ac:spMkLst>
          </pc:spChg>
          <pc:spChg chg="add del mod">
            <ac:chgData name="Mark Levasseur" userId="71334e79-c77e-4820-85d1-f84cc0d777cd" providerId="ADAL" clId="{7111EFF7-2CEA-6C4B-906A-885704634DFB}" dt="2020-07-10T16:57:22.168" v="1046" actId="478"/>
            <ac:spMkLst>
              <pc:docMk/>
              <pc:sldMasterMk cId="3703335381" sldId="2147483660"/>
              <pc:sldLayoutMk cId="4020283974" sldId="2147483667"/>
              <ac:spMk id="6" creationId="{2919D981-BA33-8C4E-A2A7-58E2830600AD}"/>
            </ac:spMkLst>
          </pc:spChg>
          <pc:spChg chg="add del mod">
            <ac:chgData name="Mark Levasseur" userId="71334e79-c77e-4820-85d1-f84cc0d777cd" providerId="ADAL" clId="{7111EFF7-2CEA-6C4B-906A-885704634DFB}" dt="2020-07-22T19:52:44.617" v="1436" actId="478"/>
            <ac:spMkLst>
              <pc:docMk/>
              <pc:sldMasterMk cId="3703335381" sldId="2147483660"/>
              <pc:sldLayoutMk cId="4020283974" sldId="2147483667"/>
              <ac:spMk id="6" creationId="{31FB51FD-5527-FC40-92DA-E4FC1263D770}"/>
            </ac:spMkLst>
          </pc:spChg>
          <pc:spChg chg="add del mod">
            <ac:chgData name="Mark Levasseur" userId="71334e79-c77e-4820-85d1-f84cc0d777cd" providerId="ADAL" clId="{7111EFF7-2CEA-6C4B-906A-885704634DFB}" dt="2020-07-22T19:00:43.268" v="1280" actId="478"/>
            <ac:spMkLst>
              <pc:docMk/>
              <pc:sldMasterMk cId="3703335381" sldId="2147483660"/>
              <pc:sldLayoutMk cId="4020283974" sldId="2147483667"/>
              <ac:spMk id="7" creationId="{93A99AC6-3164-0F41-A11F-2F3F8909F4E5}"/>
            </ac:spMkLst>
          </pc:spChg>
          <pc:spChg chg="add del mod">
            <ac:chgData name="Mark Levasseur" userId="71334e79-c77e-4820-85d1-f84cc0d777cd" providerId="ADAL" clId="{7111EFF7-2CEA-6C4B-906A-885704634DFB}" dt="2020-07-10T16:57:23.638" v="1047" actId="478"/>
            <ac:spMkLst>
              <pc:docMk/>
              <pc:sldMasterMk cId="3703335381" sldId="2147483660"/>
              <pc:sldLayoutMk cId="4020283974" sldId="2147483667"/>
              <ac:spMk id="8" creationId="{E34F2A60-86C7-A741-BF6D-743BBF218D42}"/>
            </ac:spMkLst>
          </pc:spChg>
          <pc:spChg chg="add mod">
            <ac:chgData name="Mark Levasseur" userId="71334e79-c77e-4820-85d1-f84cc0d777cd" providerId="ADAL" clId="{7111EFF7-2CEA-6C4B-906A-885704634DFB}" dt="2020-07-22T19:52:45.576" v="1437"/>
            <ac:spMkLst>
              <pc:docMk/>
              <pc:sldMasterMk cId="3703335381" sldId="2147483660"/>
              <pc:sldLayoutMk cId="4020283974" sldId="2147483667"/>
              <ac:spMk id="9" creationId="{ED8F222B-3DBB-C949-BC4B-0D8CD2EF2ABE}"/>
            </ac:spMkLst>
          </pc:spChg>
          <pc:spChg chg="add mod">
            <ac:chgData name="Mark Levasseur" userId="71334e79-c77e-4820-85d1-f84cc0d777cd" providerId="ADAL" clId="{7111EFF7-2CEA-6C4B-906A-885704634DFB}" dt="2020-07-22T19:52:45.576" v="1437"/>
            <ac:spMkLst>
              <pc:docMk/>
              <pc:sldMasterMk cId="3703335381" sldId="2147483660"/>
              <pc:sldLayoutMk cId="4020283974" sldId="2147483667"/>
              <ac:spMk id="10" creationId="{CDD68BAA-FC1C-454B-BC32-AAFCE2A852D3}"/>
            </ac:spMkLst>
          </pc:spChg>
          <pc:picChg chg="del">
            <ac:chgData name="Mark Levasseur" userId="71334e79-c77e-4820-85d1-f84cc0d777cd" providerId="ADAL" clId="{7111EFF7-2CEA-6C4B-906A-885704634DFB}" dt="2020-07-22T19:33:26.078" v="1340" actId="478"/>
            <ac:picMkLst>
              <pc:docMk/>
              <pc:sldMasterMk cId="3703335381" sldId="2147483660"/>
              <pc:sldLayoutMk cId="4020283974" sldId="2147483667"/>
              <ac:picMk id="5" creationId="{F9B96D88-D682-2443-B387-0EAFF56EF2AE}"/>
            </ac:picMkLst>
          </pc:picChg>
          <pc:picChg chg="add mod">
            <ac:chgData name="Mark Levasseur" userId="71334e79-c77e-4820-85d1-f84cc0d777cd" providerId="ADAL" clId="{7111EFF7-2CEA-6C4B-906A-885704634DFB}" dt="2020-07-22T19:33:23.011" v="1339"/>
            <ac:picMkLst>
              <pc:docMk/>
              <pc:sldMasterMk cId="3703335381" sldId="2147483660"/>
              <pc:sldLayoutMk cId="4020283974" sldId="2147483667"/>
              <ac:picMk id="8" creationId="{2D4588F7-4F2B-4F48-831D-B6F3A5AF5490}"/>
            </ac:picMkLst>
          </pc:picChg>
        </pc:sldLayoutChg>
        <pc:sldLayoutChg chg="addSp delSp modSp mod">
          <pc:chgData name="Mark Levasseur" userId="71334e79-c77e-4820-85d1-f84cc0d777cd" providerId="ADAL" clId="{7111EFF7-2CEA-6C4B-906A-885704634DFB}" dt="2020-07-22T19:53:32.623" v="1448" actId="113"/>
          <pc:sldLayoutMkLst>
            <pc:docMk/>
            <pc:sldMasterMk cId="3703335381" sldId="2147483660"/>
            <pc:sldLayoutMk cId="1851996480" sldId="2147483668"/>
          </pc:sldLayoutMkLst>
          <pc:spChg chg="del mod">
            <ac:chgData name="Mark Levasseur" userId="71334e79-c77e-4820-85d1-f84cc0d777cd" providerId="ADAL" clId="{7111EFF7-2CEA-6C4B-906A-885704634DFB}" dt="2020-07-09T18:52:16.179" v="902" actId="478"/>
            <ac:spMkLst>
              <pc:docMk/>
              <pc:sldMasterMk cId="3703335381" sldId="2147483660"/>
              <pc:sldLayoutMk cId="1851996480" sldId="2147483668"/>
              <ac:spMk id="2" creationId="{00000000-0000-0000-0000-000000000000}"/>
            </ac:spMkLst>
          </pc:spChg>
          <pc:spChg chg="del mod">
            <ac:chgData name="Mark Levasseur" userId="71334e79-c77e-4820-85d1-f84cc0d777cd" providerId="ADAL" clId="{7111EFF7-2CEA-6C4B-906A-885704634DFB}" dt="2020-07-09T18:52:14.668" v="901" actId="478"/>
            <ac:spMkLst>
              <pc:docMk/>
              <pc:sldMasterMk cId="3703335381" sldId="2147483660"/>
              <pc:sldLayoutMk cId="1851996480" sldId="2147483668"/>
              <ac:spMk id="4" creationId="{00000000-0000-0000-0000-000000000000}"/>
            </ac:spMkLst>
          </pc:spChg>
          <pc:spChg chg="del">
            <ac:chgData name="Mark Levasseur" userId="71334e79-c77e-4820-85d1-f84cc0d777cd" providerId="ADAL" clId="{7111EFF7-2CEA-6C4B-906A-885704634DFB}" dt="2020-07-09T18:19:58.334" v="688" actId="478"/>
            <ac:spMkLst>
              <pc:docMk/>
              <pc:sldMasterMk cId="3703335381" sldId="2147483660"/>
              <pc:sldLayoutMk cId="1851996480" sldId="2147483668"/>
              <ac:spMk id="6" creationId="{00000000-0000-0000-0000-000000000000}"/>
            </ac:spMkLst>
          </pc:spChg>
          <pc:spChg chg="del">
            <ac:chgData name="Mark Levasseur" userId="71334e79-c77e-4820-85d1-f84cc0d777cd" providerId="ADAL" clId="{7111EFF7-2CEA-6C4B-906A-885704634DFB}" dt="2020-07-09T18:19:58.334" v="688" actId="478"/>
            <ac:spMkLst>
              <pc:docMk/>
              <pc:sldMasterMk cId="3703335381" sldId="2147483660"/>
              <pc:sldLayoutMk cId="1851996480" sldId="2147483668"/>
              <ac:spMk id="7" creationId="{00000000-0000-0000-0000-000000000000}"/>
            </ac:spMkLst>
          </pc:spChg>
          <pc:spChg chg="add del mod">
            <ac:chgData name="Mark Levasseur" userId="71334e79-c77e-4820-85d1-f84cc0d777cd" providerId="ADAL" clId="{7111EFF7-2CEA-6C4B-906A-885704634DFB}" dt="2020-07-22T19:52:30.999" v="1432" actId="478"/>
            <ac:spMkLst>
              <pc:docMk/>
              <pc:sldMasterMk cId="3703335381" sldId="2147483660"/>
              <pc:sldLayoutMk cId="1851996480" sldId="2147483668"/>
              <ac:spMk id="7" creationId="{6B467257-A4EC-B34D-B2C0-F87AB46D1EBC}"/>
            </ac:spMkLst>
          </pc:spChg>
          <pc:spChg chg="add del mod">
            <ac:chgData name="Mark Levasseur" userId="71334e79-c77e-4820-85d1-f84cc0d777cd" providerId="ADAL" clId="{7111EFF7-2CEA-6C4B-906A-885704634DFB}" dt="2020-07-10T16:57:17.644" v="1044" actId="478"/>
            <ac:spMkLst>
              <pc:docMk/>
              <pc:sldMasterMk cId="3703335381" sldId="2147483660"/>
              <pc:sldLayoutMk cId="1851996480" sldId="2147483668"/>
              <ac:spMk id="9" creationId="{9FAE7E5F-C3FB-DF4B-B213-AF3985B551F9}"/>
            </ac:spMkLst>
          </pc:spChg>
          <pc:spChg chg="add del mod">
            <ac:chgData name="Mark Levasseur" userId="71334e79-c77e-4820-85d1-f84cc0d777cd" providerId="ADAL" clId="{7111EFF7-2CEA-6C4B-906A-885704634DFB}" dt="2020-07-22T19:00:29.683" v="1278" actId="478"/>
            <ac:spMkLst>
              <pc:docMk/>
              <pc:sldMasterMk cId="3703335381" sldId="2147483660"/>
              <pc:sldLayoutMk cId="1851996480" sldId="2147483668"/>
              <ac:spMk id="10" creationId="{C0AB38CB-778E-2948-9A9F-AA14E09527FB}"/>
            </ac:spMkLst>
          </pc:spChg>
          <pc:spChg chg="add del mod">
            <ac:chgData name="Mark Levasseur" userId="71334e79-c77e-4820-85d1-f84cc0d777cd" providerId="ADAL" clId="{7111EFF7-2CEA-6C4B-906A-885704634DFB}" dt="2020-07-10T16:57:16.033" v="1043" actId="478"/>
            <ac:spMkLst>
              <pc:docMk/>
              <pc:sldMasterMk cId="3703335381" sldId="2147483660"/>
              <pc:sldLayoutMk cId="1851996480" sldId="2147483668"/>
              <ac:spMk id="11" creationId="{A1E618B2-A612-B74C-A2C5-F8B316E2EB57}"/>
            </ac:spMkLst>
          </pc:spChg>
          <pc:spChg chg="add mod">
            <ac:chgData name="Mark Levasseur" userId="71334e79-c77e-4820-85d1-f84cc0d777cd" providerId="ADAL" clId="{7111EFF7-2CEA-6C4B-906A-885704634DFB}" dt="2020-07-22T19:52:31.646" v="1433"/>
            <ac:spMkLst>
              <pc:docMk/>
              <pc:sldMasterMk cId="3703335381" sldId="2147483660"/>
              <pc:sldLayoutMk cId="1851996480" sldId="2147483668"/>
              <ac:spMk id="11" creationId="{E029B388-5AFD-0B41-BE90-1E78AA8897BE}"/>
            </ac:spMkLst>
          </pc:spChg>
          <pc:spChg chg="add mod">
            <ac:chgData name="Mark Levasseur" userId="71334e79-c77e-4820-85d1-f84cc0d777cd" providerId="ADAL" clId="{7111EFF7-2CEA-6C4B-906A-885704634DFB}" dt="2020-07-22T19:53:32.623" v="1448" actId="113"/>
            <ac:spMkLst>
              <pc:docMk/>
              <pc:sldMasterMk cId="3703335381" sldId="2147483660"/>
              <pc:sldLayoutMk cId="1851996480" sldId="2147483668"/>
              <ac:spMk id="12" creationId="{3A58DE64-584A-CA4D-960B-4F56DC628E75}"/>
            </ac:spMkLst>
          </pc:spChg>
          <pc:spChg chg="add mod">
            <ac:chgData name="Mark Levasseur" userId="71334e79-c77e-4820-85d1-f84cc0d777cd" providerId="ADAL" clId="{7111EFF7-2CEA-6C4B-906A-885704634DFB}" dt="2020-07-22T19:53:19.732" v="1443" actId="14100"/>
            <ac:spMkLst>
              <pc:docMk/>
              <pc:sldMasterMk cId="3703335381" sldId="2147483660"/>
              <pc:sldLayoutMk cId="1851996480" sldId="2147483668"/>
              <ac:spMk id="13" creationId="{F260704F-1968-0644-B1A4-1F8AE1755B01}"/>
            </ac:spMkLst>
          </pc:spChg>
          <pc:spChg chg="add mod">
            <ac:chgData name="Mark Levasseur" userId="71334e79-c77e-4820-85d1-f84cc0d777cd" providerId="ADAL" clId="{7111EFF7-2CEA-6C4B-906A-885704634DFB}" dt="2020-07-22T19:52:31.646" v="1433"/>
            <ac:spMkLst>
              <pc:docMk/>
              <pc:sldMasterMk cId="3703335381" sldId="2147483660"/>
              <pc:sldLayoutMk cId="1851996480" sldId="2147483668"/>
              <ac:spMk id="14" creationId="{AE54078C-543D-6E44-B09E-CFD86CFBC912}"/>
            </ac:spMkLst>
          </pc:spChg>
          <pc:picChg chg="del">
            <ac:chgData name="Mark Levasseur" userId="71334e79-c77e-4820-85d1-f84cc0d777cd" providerId="ADAL" clId="{7111EFF7-2CEA-6C4B-906A-885704634DFB}" dt="2020-07-22T19:33:29.414" v="1341" actId="478"/>
            <ac:picMkLst>
              <pc:docMk/>
              <pc:sldMasterMk cId="3703335381" sldId="2147483660"/>
              <pc:sldLayoutMk cId="1851996480" sldId="2147483668"/>
              <ac:picMk id="8" creationId="{023CD873-F906-8A4D-AA52-A9644F5EF2A9}"/>
            </ac:picMkLst>
          </pc:picChg>
          <pc:picChg chg="add mod">
            <ac:chgData name="Mark Levasseur" userId="71334e79-c77e-4820-85d1-f84cc0d777cd" providerId="ADAL" clId="{7111EFF7-2CEA-6C4B-906A-885704634DFB}" dt="2020-07-22T19:33:19.579" v="1338"/>
            <ac:picMkLst>
              <pc:docMk/>
              <pc:sldMasterMk cId="3703335381" sldId="2147483660"/>
              <pc:sldLayoutMk cId="1851996480" sldId="2147483668"/>
              <ac:picMk id="9" creationId="{D6E950A6-886F-B44B-911A-48130BEB6389}"/>
            </ac:picMkLst>
          </pc:picChg>
        </pc:sldLayoutChg>
        <pc:sldLayoutChg chg="addSp delSp modSp mod">
          <pc:chgData name="Mark Levasseur" userId="71334e79-c77e-4820-85d1-f84cc0d777cd" providerId="ADAL" clId="{7111EFF7-2CEA-6C4B-906A-885704634DFB}" dt="2020-07-22T19:53:08.154" v="1442" actId="113"/>
          <pc:sldLayoutMkLst>
            <pc:docMk/>
            <pc:sldMasterMk cId="3703335381" sldId="2147483660"/>
            <pc:sldLayoutMk cId="3547882396" sldId="2147483669"/>
          </pc:sldLayoutMkLst>
          <pc:spChg chg="mod">
            <ac:chgData name="Mark Levasseur" userId="71334e79-c77e-4820-85d1-f84cc0d777cd" providerId="ADAL" clId="{7111EFF7-2CEA-6C4B-906A-885704634DFB}" dt="2020-07-22T19:53:08.154" v="1442" actId="113"/>
            <ac:spMkLst>
              <pc:docMk/>
              <pc:sldMasterMk cId="3703335381" sldId="2147483660"/>
              <pc:sldLayoutMk cId="3547882396" sldId="2147483669"/>
              <ac:spMk id="2" creationId="{00000000-0000-0000-0000-000000000000}"/>
            </ac:spMkLst>
          </pc:spChg>
          <pc:spChg chg="mod">
            <ac:chgData name="Mark Levasseur" userId="71334e79-c77e-4820-85d1-f84cc0d777cd" providerId="ADAL" clId="{7111EFF7-2CEA-6C4B-906A-885704634DFB}" dt="2020-07-09T18:50:56.987" v="873" actId="1076"/>
            <ac:spMkLst>
              <pc:docMk/>
              <pc:sldMasterMk cId="3703335381" sldId="2147483660"/>
              <pc:sldLayoutMk cId="3547882396" sldId="2147483669"/>
              <ac:spMk id="3" creationId="{00000000-0000-0000-0000-000000000000}"/>
            </ac:spMkLst>
          </pc:spChg>
          <pc:spChg chg="mod">
            <ac:chgData name="Mark Levasseur" userId="71334e79-c77e-4820-85d1-f84cc0d777cd" providerId="ADAL" clId="{7111EFF7-2CEA-6C4B-906A-885704634DFB}" dt="2020-07-22T19:52:56.918" v="1439" actId="1076"/>
            <ac:spMkLst>
              <pc:docMk/>
              <pc:sldMasterMk cId="3703335381" sldId="2147483660"/>
              <pc:sldLayoutMk cId="3547882396" sldId="2147483669"/>
              <ac:spMk id="4" creationId="{00000000-0000-0000-0000-000000000000}"/>
            </ac:spMkLst>
          </pc:spChg>
          <pc:spChg chg="del">
            <ac:chgData name="Mark Levasseur" userId="71334e79-c77e-4820-85d1-f84cc0d777cd" providerId="ADAL" clId="{7111EFF7-2CEA-6C4B-906A-885704634DFB}" dt="2020-07-09T18:20:04.934" v="690" actId="478"/>
            <ac:spMkLst>
              <pc:docMk/>
              <pc:sldMasterMk cId="3703335381" sldId="2147483660"/>
              <pc:sldLayoutMk cId="3547882396" sldId="2147483669"/>
              <ac:spMk id="6" creationId="{00000000-0000-0000-0000-000000000000}"/>
            </ac:spMkLst>
          </pc:spChg>
          <pc:spChg chg="add del mod">
            <ac:chgData name="Mark Levasseur" userId="71334e79-c77e-4820-85d1-f84cc0d777cd" providerId="ADAL" clId="{7111EFF7-2CEA-6C4B-906A-885704634DFB}" dt="2020-07-22T19:52:36.713" v="1434" actId="478"/>
            <ac:spMkLst>
              <pc:docMk/>
              <pc:sldMasterMk cId="3703335381" sldId="2147483660"/>
              <pc:sldLayoutMk cId="3547882396" sldId="2147483669"/>
              <ac:spMk id="6" creationId="{AD25E03E-B297-E84B-A969-2467FCCB777E}"/>
            </ac:spMkLst>
          </pc:spChg>
          <pc:spChg chg="del">
            <ac:chgData name="Mark Levasseur" userId="71334e79-c77e-4820-85d1-f84cc0d777cd" providerId="ADAL" clId="{7111EFF7-2CEA-6C4B-906A-885704634DFB}" dt="2020-07-09T18:20:04.934" v="690" actId="478"/>
            <ac:spMkLst>
              <pc:docMk/>
              <pc:sldMasterMk cId="3703335381" sldId="2147483660"/>
              <pc:sldLayoutMk cId="3547882396" sldId="2147483669"/>
              <ac:spMk id="7" creationId="{00000000-0000-0000-0000-000000000000}"/>
            </ac:spMkLst>
          </pc:spChg>
          <pc:spChg chg="add mod">
            <ac:chgData name="Mark Levasseur" userId="71334e79-c77e-4820-85d1-f84cc0d777cd" providerId="ADAL" clId="{7111EFF7-2CEA-6C4B-906A-885704634DFB}" dt="2020-07-22T19:52:37.442" v="1435"/>
            <ac:spMkLst>
              <pc:docMk/>
              <pc:sldMasterMk cId="3703335381" sldId="2147483660"/>
              <pc:sldLayoutMk cId="3547882396" sldId="2147483669"/>
              <ac:spMk id="7" creationId="{58157543-DF3F-0A46-AB16-5F5AA9DA52DE}"/>
            </ac:spMkLst>
          </pc:spChg>
          <pc:spChg chg="add del mod">
            <ac:chgData name="Mark Levasseur" userId="71334e79-c77e-4820-85d1-f84cc0d777cd" providerId="ADAL" clId="{7111EFF7-2CEA-6C4B-906A-885704634DFB}" dt="2020-07-10T16:57:19.563" v="1045" actId="478"/>
            <ac:spMkLst>
              <pc:docMk/>
              <pc:sldMasterMk cId="3703335381" sldId="2147483660"/>
              <pc:sldLayoutMk cId="3547882396" sldId="2147483669"/>
              <ac:spMk id="8" creationId="{250544EB-3D26-054B-BC4D-B607B44504CD}"/>
            </ac:spMkLst>
          </pc:spChg>
          <pc:spChg chg="add mod">
            <ac:chgData name="Mark Levasseur" userId="71334e79-c77e-4820-85d1-f84cc0d777cd" providerId="ADAL" clId="{7111EFF7-2CEA-6C4B-906A-885704634DFB}" dt="2020-07-22T19:52:37.442" v="1435"/>
            <ac:spMkLst>
              <pc:docMk/>
              <pc:sldMasterMk cId="3703335381" sldId="2147483660"/>
              <pc:sldLayoutMk cId="3547882396" sldId="2147483669"/>
              <ac:spMk id="8" creationId="{9CACD9FA-862A-0443-BE43-5DCB965F2156}"/>
            </ac:spMkLst>
          </pc:spChg>
          <pc:spChg chg="add del mod">
            <ac:chgData name="Mark Levasseur" userId="71334e79-c77e-4820-85d1-f84cc0d777cd" providerId="ADAL" clId="{7111EFF7-2CEA-6C4B-906A-885704634DFB}" dt="2020-07-22T19:00:33.193" v="1279" actId="478"/>
            <ac:spMkLst>
              <pc:docMk/>
              <pc:sldMasterMk cId="3703335381" sldId="2147483660"/>
              <pc:sldLayoutMk cId="3547882396" sldId="2147483669"/>
              <ac:spMk id="9" creationId="{F08887A6-3BA2-784C-B1CE-6FCA8EAE4C16}"/>
            </ac:spMkLst>
          </pc:spChg>
          <pc:spChg chg="add del mod">
            <ac:chgData name="Mark Levasseur" userId="71334e79-c77e-4820-85d1-f84cc0d777cd" providerId="ADAL" clId="{7111EFF7-2CEA-6C4B-906A-885704634DFB}" dt="2020-07-09T18:20:12.985" v="692" actId="478"/>
            <ac:spMkLst>
              <pc:docMk/>
              <pc:sldMasterMk cId="3703335381" sldId="2147483660"/>
              <pc:sldLayoutMk cId="3547882396" sldId="2147483669"/>
              <ac:spMk id="10" creationId="{34CD2BD2-CB1D-D441-8A76-129EE660AE38}"/>
            </ac:spMkLst>
          </pc:spChg>
        </pc:sldLayoutChg>
        <pc:sldLayoutChg chg="addSp delSp modSp mod">
          <pc:chgData name="Mark Levasseur" userId="71334e79-c77e-4820-85d1-f84cc0d777cd" providerId="ADAL" clId="{7111EFF7-2CEA-6C4B-906A-885704634DFB}" dt="2020-07-22T21:08:44.540" v="1530"/>
          <pc:sldLayoutMkLst>
            <pc:docMk/>
            <pc:sldMasterMk cId="3703335381" sldId="2147483660"/>
            <pc:sldLayoutMk cId="1713456921" sldId="2147483673"/>
          </pc:sldLayoutMkLst>
          <pc:spChg chg="mod">
            <ac:chgData name="Mark Levasseur" userId="71334e79-c77e-4820-85d1-f84cc0d777cd" providerId="ADAL" clId="{7111EFF7-2CEA-6C4B-906A-885704634DFB}" dt="2020-07-22T19:50:54.976" v="1416" actId="14100"/>
            <ac:spMkLst>
              <pc:docMk/>
              <pc:sldMasterMk cId="3703335381" sldId="2147483660"/>
              <pc:sldLayoutMk cId="1713456921" sldId="2147483673"/>
              <ac:spMk id="3" creationId="{00000000-0000-0000-0000-000000000000}"/>
            </ac:spMkLst>
          </pc:spChg>
          <pc:spChg chg="del">
            <ac:chgData name="Mark Levasseur" userId="71334e79-c77e-4820-85d1-f84cc0d777cd" providerId="ADAL" clId="{7111EFF7-2CEA-6C4B-906A-885704634DFB}" dt="2020-07-09T18:18:53.184" v="667" actId="478"/>
            <ac:spMkLst>
              <pc:docMk/>
              <pc:sldMasterMk cId="3703335381" sldId="2147483660"/>
              <pc:sldLayoutMk cId="1713456921" sldId="2147483673"/>
              <ac:spMk id="5" creationId="{00000000-0000-0000-0000-000000000000}"/>
            </ac:spMkLst>
          </pc:spChg>
          <pc:spChg chg="del">
            <ac:chgData name="Mark Levasseur" userId="71334e79-c77e-4820-85d1-f84cc0d777cd" providerId="ADAL" clId="{7111EFF7-2CEA-6C4B-906A-885704634DFB}" dt="2020-07-09T18:18:51.337" v="666" actId="478"/>
            <ac:spMkLst>
              <pc:docMk/>
              <pc:sldMasterMk cId="3703335381" sldId="2147483660"/>
              <pc:sldLayoutMk cId="1713456921" sldId="2147483673"/>
              <ac:spMk id="6" creationId="{00000000-0000-0000-0000-000000000000}"/>
            </ac:spMkLst>
          </pc:spChg>
          <pc:spChg chg="add del mod">
            <ac:chgData name="Mark Levasseur" userId="71334e79-c77e-4820-85d1-f84cc0d777cd" providerId="ADAL" clId="{7111EFF7-2CEA-6C4B-906A-885704634DFB}" dt="2020-07-09T19:15:33.470" v="978" actId="478"/>
            <ac:spMkLst>
              <pc:docMk/>
              <pc:sldMasterMk cId="3703335381" sldId="2147483660"/>
              <pc:sldLayoutMk cId="1713456921" sldId="2147483673"/>
              <ac:spMk id="9" creationId="{9A49ABD9-603A-8A44-A8FA-A6823125B526}"/>
            </ac:spMkLst>
          </pc:spChg>
          <pc:spChg chg="add del mod">
            <ac:chgData name="Mark Levasseur" userId="71334e79-c77e-4820-85d1-f84cc0d777cd" providerId="ADAL" clId="{7111EFF7-2CEA-6C4B-906A-885704634DFB}" dt="2020-07-22T18:57:59.177" v="1263" actId="478"/>
            <ac:spMkLst>
              <pc:docMk/>
              <pc:sldMasterMk cId="3703335381" sldId="2147483660"/>
              <pc:sldLayoutMk cId="1713456921" sldId="2147483673"/>
              <ac:spMk id="9" creationId="{BB1DC9C6-9A1D-7D44-BD78-1F092A891394}"/>
            </ac:spMkLst>
          </pc:spChg>
          <pc:spChg chg="add del mod">
            <ac:chgData name="Mark Levasseur" userId="71334e79-c77e-4820-85d1-f84cc0d777cd" providerId="ADAL" clId="{7111EFF7-2CEA-6C4B-906A-885704634DFB}" dt="2020-07-22T18:58:04.450" v="1265" actId="478"/>
            <ac:spMkLst>
              <pc:docMk/>
              <pc:sldMasterMk cId="3703335381" sldId="2147483660"/>
              <pc:sldLayoutMk cId="1713456921" sldId="2147483673"/>
              <ac:spMk id="10" creationId="{0F0DF789-D661-B448-A4D9-F07521459D1C}"/>
            </ac:spMkLst>
          </pc:spChg>
          <pc:spChg chg="add del mod">
            <ac:chgData name="Mark Levasseur" userId="71334e79-c77e-4820-85d1-f84cc0d777cd" providerId="ADAL" clId="{7111EFF7-2CEA-6C4B-906A-885704634DFB}" dt="2020-07-09T19:15:33.470" v="978" actId="478"/>
            <ac:spMkLst>
              <pc:docMk/>
              <pc:sldMasterMk cId="3703335381" sldId="2147483660"/>
              <pc:sldLayoutMk cId="1713456921" sldId="2147483673"/>
              <ac:spMk id="10" creationId="{282E2608-E989-2449-B724-D96F6ED471FF}"/>
            </ac:spMkLst>
          </pc:spChg>
          <pc:spChg chg="add del mod">
            <ac:chgData name="Mark Levasseur" userId="71334e79-c77e-4820-85d1-f84cc0d777cd" providerId="ADAL" clId="{7111EFF7-2CEA-6C4B-906A-885704634DFB}" dt="2020-07-10T16:56:45.042" v="1031" actId="478"/>
            <ac:spMkLst>
              <pc:docMk/>
              <pc:sldMasterMk cId="3703335381" sldId="2147483660"/>
              <pc:sldLayoutMk cId="1713456921" sldId="2147483673"/>
              <ac:spMk id="11" creationId="{56490314-3F43-944E-A9A5-6AD69A149829}"/>
            </ac:spMkLst>
          </pc:spChg>
          <pc:spChg chg="add del mod">
            <ac:chgData name="Mark Levasseur" userId="71334e79-c77e-4820-85d1-f84cc0d777cd" providerId="ADAL" clId="{7111EFF7-2CEA-6C4B-906A-885704634DFB}" dt="2020-07-22T19:32:38.382" v="1329" actId="478"/>
            <ac:spMkLst>
              <pc:docMk/>
              <pc:sldMasterMk cId="3703335381" sldId="2147483660"/>
              <pc:sldLayoutMk cId="1713456921" sldId="2147483673"/>
              <ac:spMk id="11" creationId="{E505739E-D052-1F49-97BA-1F9582232792}"/>
            </ac:spMkLst>
          </pc:spChg>
          <pc:spChg chg="add del mod">
            <ac:chgData name="Mark Levasseur" userId="71334e79-c77e-4820-85d1-f84cc0d777cd" providerId="ADAL" clId="{7111EFF7-2CEA-6C4B-906A-885704634DFB}" dt="2020-07-10T16:56:43.331" v="1030" actId="478"/>
            <ac:spMkLst>
              <pc:docMk/>
              <pc:sldMasterMk cId="3703335381" sldId="2147483660"/>
              <pc:sldLayoutMk cId="1713456921" sldId="2147483673"/>
              <ac:spMk id="12" creationId="{4F53164C-9044-D043-9AA4-45727641CBAB}"/>
            </ac:spMkLst>
          </pc:spChg>
          <pc:spChg chg="add del mod">
            <ac:chgData name="Mark Levasseur" userId="71334e79-c77e-4820-85d1-f84cc0d777cd" providerId="ADAL" clId="{7111EFF7-2CEA-6C4B-906A-885704634DFB}" dt="2020-07-22T19:44:11.138" v="1382" actId="478"/>
            <ac:spMkLst>
              <pc:docMk/>
              <pc:sldMasterMk cId="3703335381" sldId="2147483660"/>
              <pc:sldLayoutMk cId="1713456921" sldId="2147483673"/>
              <ac:spMk id="12" creationId="{68C14E47-DF7A-BC42-B21E-F4A6DEACE90F}"/>
            </ac:spMkLst>
          </pc:spChg>
          <pc:spChg chg="add del mod">
            <ac:chgData name="Mark Levasseur" userId="71334e79-c77e-4820-85d1-f84cc0d777cd" providerId="ADAL" clId="{7111EFF7-2CEA-6C4B-906A-885704634DFB}" dt="2020-07-22T18:57:30.325" v="1259" actId="478"/>
            <ac:spMkLst>
              <pc:docMk/>
              <pc:sldMasterMk cId="3703335381" sldId="2147483660"/>
              <pc:sldLayoutMk cId="1713456921" sldId="2147483673"/>
              <ac:spMk id="13" creationId="{F2B92FAE-5B06-6241-B957-8D54225EBEEF}"/>
            </ac:spMkLst>
          </pc:spChg>
          <pc:spChg chg="add del mod">
            <ac:chgData name="Mark Levasseur" userId="71334e79-c77e-4820-85d1-f84cc0d777cd" providerId="ADAL" clId="{7111EFF7-2CEA-6C4B-906A-885704634DFB}" dt="2020-07-22T19:50:48.322" v="1414" actId="478"/>
            <ac:spMkLst>
              <pc:docMk/>
              <pc:sldMasterMk cId="3703335381" sldId="2147483660"/>
              <pc:sldLayoutMk cId="1713456921" sldId="2147483673"/>
              <ac:spMk id="15" creationId="{52ED2E73-5C01-E14D-A8F8-827B9D2DF952}"/>
            </ac:spMkLst>
          </pc:spChg>
          <pc:spChg chg="add del mod">
            <ac:chgData name="Mark Levasseur" userId="71334e79-c77e-4820-85d1-f84cc0d777cd" providerId="ADAL" clId="{7111EFF7-2CEA-6C4B-906A-885704634DFB}" dt="2020-07-22T19:50:48.322" v="1414" actId="478"/>
            <ac:spMkLst>
              <pc:docMk/>
              <pc:sldMasterMk cId="3703335381" sldId="2147483660"/>
              <pc:sldLayoutMk cId="1713456921" sldId="2147483673"/>
              <ac:spMk id="16" creationId="{44480658-1A37-484C-9718-7BF594632BA6}"/>
            </ac:spMkLst>
          </pc:spChg>
          <pc:spChg chg="add del mod">
            <ac:chgData name="Mark Levasseur" userId="71334e79-c77e-4820-85d1-f84cc0d777cd" providerId="ADAL" clId="{7111EFF7-2CEA-6C4B-906A-885704634DFB}" dt="2020-07-22T21:08:43.696" v="1529" actId="478"/>
            <ac:spMkLst>
              <pc:docMk/>
              <pc:sldMasterMk cId="3703335381" sldId="2147483660"/>
              <pc:sldLayoutMk cId="1713456921" sldId="2147483673"/>
              <ac:spMk id="17" creationId="{2B8DE792-D4A6-3A48-841C-9ADC4F27AD09}"/>
            </ac:spMkLst>
          </pc:spChg>
          <pc:spChg chg="add mod">
            <ac:chgData name="Mark Levasseur" userId="71334e79-c77e-4820-85d1-f84cc0d777cd" providerId="ADAL" clId="{7111EFF7-2CEA-6C4B-906A-885704634DFB}" dt="2020-07-22T19:50:48.905" v="1415"/>
            <ac:spMkLst>
              <pc:docMk/>
              <pc:sldMasterMk cId="3703335381" sldId="2147483660"/>
              <pc:sldLayoutMk cId="1713456921" sldId="2147483673"/>
              <ac:spMk id="18" creationId="{292716EB-77A5-0747-B173-415AEF22CD35}"/>
            </ac:spMkLst>
          </pc:spChg>
          <pc:spChg chg="add mod">
            <ac:chgData name="Mark Levasseur" userId="71334e79-c77e-4820-85d1-f84cc0d777cd" providerId="ADAL" clId="{7111EFF7-2CEA-6C4B-906A-885704634DFB}" dt="2020-07-22T21:08:44.540" v="1530"/>
            <ac:spMkLst>
              <pc:docMk/>
              <pc:sldMasterMk cId="3703335381" sldId="2147483660"/>
              <pc:sldLayoutMk cId="1713456921" sldId="2147483673"/>
              <ac:spMk id="19" creationId="{9708FF38-41BB-4D48-AEA2-5110E3AA3108}"/>
            </ac:spMkLst>
          </pc:spChg>
          <pc:picChg chg="del">
            <ac:chgData name="Mark Levasseur" userId="71334e79-c77e-4820-85d1-f84cc0d777cd" providerId="ADAL" clId="{7111EFF7-2CEA-6C4B-906A-885704634DFB}" dt="2020-07-22T19:33:47.465" v="1347" actId="478"/>
            <ac:picMkLst>
              <pc:docMk/>
              <pc:sldMasterMk cId="3703335381" sldId="2147483660"/>
              <pc:sldLayoutMk cId="1713456921" sldId="2147483673"/>
              <ac:picMk id="8" creationId="{92F90ECF-DB35-2B4B-927E-5270E0022F1C}"/>
            </ac:picMkLst>
          </pc:picChg>
          <pc:picChg chg="add mod">
            <ac:chgData name="Mark Levasseur" userId="71334e79-c77e-4820-85d1-f84cc0d777cd" providerId="ADAL" clId="{7111EFF7-2CEA-6C4B-906A-885704634DFB}" dt="2020-07-22T19:32:57.176" v="1331"/>
            <ac:picMkLst>
              <pc:docMk/>
              <pc:sldMasterMk cId="3703335381" sldId="2147483660"/>
              <pc:sldLayoutMk cId="1713456921" sldId="2147483673"/>
              <ac:picMk id="14" creationId="{7999C68A-33F1-2346-AB93-243AC699C747}"/>
            </ac:picMkLst>
          </pc:picChg>
        </pc:sldLayoutChg>
        <pc:sldLayoutChg chg="addSp delSp modSp mod setBg">
          <pc:chgData name="Mark Levasseur" userId="71334e79-c77e-4820-85d1-f84cc0d777cd" providerId="ADAL" clId="{7111EFF7-2CEA-6C4B-906A-885704634DFB}" dt="2020-07-22T21:09:03.618" v="1536"/>
          <pc:sldLayoutMkLst>
            <pc:docMk/>
            <pc:sldMasterMk cId="3703335381" sldId="2147483660"/>
            <pc:sldLayoutMk cId="1402473941" sldId="2147483674"/>
          </pc:sldLayoutMkLst>
          <pc:spChg chg="mod">
            <ac:chgData name="Mark Levasseur" userId="71334e79-c77e-4820-85d1-f84cc0d777cd" providerId="ADAL" clId="{7111EFF7-2CEA-6C4B-906A-885704634DFB}" dt="2020-07-22T21:04:12.584" v="1496" actId="20577"/>
            <ac:spMkLst>
              <pc:docMk/>
              <pc:sldMasterMk cId="3703335381" sldId="2147483660"/>
              <pc:sldLayoutMk cId="1402473941" sldId="2147483674"/>
              <ac:spMk id="2" creationId="{00000000-0000-0000-0000-000000000000}"/>
            </ac:spMkLst>
          </pc:spChg>
          <pc:spChg chg="del">
            <ac:chgData name="Mark Levasseur" userId="71334e79-c77e-4820-85d1-f84cc0d777cd" providerId="ADAL" clId="{7111EFF7-2CEA-6C4B-906A-885704634DFB}" dt="2020-07-09T18:19:16.934" v="675" actId="478"/>
            <ac:spMkLst>
              <pc:docMk/>
              <pc:sldMasterMk cId="3703335381" sldId="2147483660"/>
              <pc:sldLayoutMk cId="1402473941" sldId="2147483674"/>
              <ac:spMk id="4" creationId="{00000000-0000-0000-0000-000000000000}"/>
            </ac:spMkLst>
          </pc:spChg>
          <pc:spChg chg="del">
            <ac:chgData name="Mark Levasseur" userId="71334e79-c77e-4820-85d1-f84cc0d777cd" providerId="ADAL" clId="{7111EFF7-2CEA-6C4B-906A-885704634DFB}" dt="2020-07-09T18:19:16.934" v="675" actId="478"/>
            <ac:spMkLst>
              <pc:docMk/>
              <pc:sldMasterMk cId="3703335381" sldId="2147483660"/>
              <pc:sldLayoutMk cId="1402473941" sldId="2147483674"/>
              <ac:spMk id="5" creationId="{00000000-0000-0000-0000-000000000000}"/>
            </ac:spMkLst>
          </pc:spChg>
          <pc:spChg chg="add del mod">
            <ac:chgData name="Mark Levasseur" userId="71334e79-c77e-4820-85d1-f84cc0d777cd" providerId="ADAL" clId="{7111EFF7-2CEA-6C4B-906A-885704634DFB}" dt="2020-07-22T21:09:02.757" v="1535" actId="478"/>
            <ac:spMkLst>
              <pc:docMk/>
              <pc:sldMasterMk cId="3703335381" sldId="2147483660"/>
              <pc:sldLayoutMk cId="1402473941" sldId="2147483674"/>
              <ac:spMk id="11" creationId="{0F43D423-23E6-9C43-8A15-AD01142F5789}"/>
            </ac:spMkLst>
          </pc:spChg>
          <pc:spChg chg="add del mod">
            <ac:chgData name="Mark Levasseur" userId="71334e79-c77e-4820-85d1-f84cc0d777cd" providerId="ADAL" clId="{7111EFF7-2CEA-6C4B-906A-885704634DFB}" dt="2020-07-10T16:56:56.921" v="1035" actId="478"/>
            <ac:spMkLst>
              <pc:docMk/>
              <pc:sldMasterMk cId="3703335381" sldId="2147483660"/>
              <pc:sldLayoutMk cId="1402473941" sldId="2147483674"/>
              <ac:spMk id="11" creationId="{2F23F44A-FDF5-AD4E-8236-DF872B8BDB15}"/>
            </ac:spMkLst>
          </pc:spChg>
          <pc:spChg chg="add del mod">
            <ac:chgData name="Mark Levasseur" userId="71334e79-c77e-4820-85d1-f84cc0d777cd" providerId="ADAL" clId="{7111EFF7-2CEA-6C4B-906A-885704634DFB}" dt="2020-07-22T19:00:13.627" v="1274" actId="478"/>
            <ac:spMkLst>
              <pc:docMk/>
              <pc:sldMasterMk cId="3703335381" sldId="2147483660"/>
              <pc:sldLayoutMk cId="1402473941" sldId="2147483674"/>
              <ac:spMk id="12" creationId="{A010891B-7E37-9744-97A9-8180B5D155F6}"/>
            </ac:spMkLst>
          </pc:spChg>
          <pc:spChg chg="add del mod">
            <ac:chgData name="Mark Levasseur" userId="71334e79-c77e-4820-85d1-f84cc0d777cd" providerId="ADAL" clId="{7111EFF7-2CEA-6C4B-906A-885704634DFB}" dt="2020-07-10T16:56:59.409" v="1036" actId="478"/>
            <ac:spMkLst>
              <pc:docMk/>
              <pc:sldMasterMk cId="3703335381" sldId="2147483660"/>
              <pc:sldLayoutMk cId="1402473941" sldId="2147483674"/>
              <ac:spMk id="13" creationId="{5710C57F-7884-384C-9C70-0787CE8EB90A}"/>
            </ac:spMkLst>
          </pc:spChg>
          <pc:spChg chg="add mod">
            <ac:chgData name="Mark Levasseur" userId="71334e79-c77e-4820-85d1-f84cc0d777cd" providerId="ADAL" clId="{7111EFF7-2CEA-6C4B-906A-885704634DFB}" dt="2020-07-22T19:52:06.509" v="1429"/>
            <ac:spMkLst>
              <pc:docMk/>
              <pc:sldMasterMk cId="3703335381" sldId="2147483660"/>
              <pc:sldLayoutMk cId="1402473941" sldId="2147483674"/>
              <ac:spMk id="13" creationId="{FD3D31DA-28B5-1A4C-BBBF-4491E38A4FEE}"/>
            </ac:spMkLst>
          </pc:spChg>
          <pc:spChg chg="add mod">
            <ac:chgData name="Mark Levasseur" userId="71334e79-c77e-4820-85d1-f84cc0d777cd" providerId="ADAL" clId="{7111EFF7-2CEA-6C4B-906A-885704634DFB}" dt="2020-07-22T21:02:33.845" v="1456"/>
            <ac:spMkLst>
              <pc:docMk/>
              <pc:sldMasterMk cId="3703335381" sldId="2147483660"/>
              <pc:sldLayoutMk cId="1402473941" sldId="2147483674"/>
              <ac:spMk id="14" creationId="{190A90A5-53E5-094E-9E3A-C994CCDB6935}"/>
            </ac:spMkLst>
          </pc:spChg>
          <pc:spChg chg="del">
            <ac:chgData name="Mark Levasseur" userId="71334e79-c77e-4820-85d1-f84cc0d777cd" providerId="ADAL" clId="{7111EFF7-2CEA-6C4B-906A-885704634DFB}" dt="2020-07-22T19:52:17.962" v="1431" actId="478"/>
            <ac:spMkLst>
              <pc:docMk/>
              <pc:sldMasterMk cId="3703335381" sldId="2147483660"/>
              <pc:sldLayoutMk cId="1402473941" sldId="2147483674"/>
              <ac:spMk id="15" creationId="{4D41907E-EAEA-D943-A02E-4860CE2F0319}"/>
            </ac:spMkLst>
          </pc:spChg>
          <pc:spChg chg="mod">
            <ac:chgData name="Mark Levasseur" userId="71334e79-c77e-4820-85d1-f84cc0d777cd" providerId="ADAL" clId="{7111EFF7-2CEA-6C4B-906A-885704634DFB}" dt="2020-07-22T19:53:44.087" v="1450" actId="1076"/>
            <ac:spMkLst>
              <pc:docMk/>
              <pc:sldMasterMk cId="3703335381" sldId="2147483660"/>
              <pc:sldLayoutMk cId="1402473941" sldId="2147483674"/>
              <ac:spMk id="17" creationId="{2156C039-4402-BE49-BA22-26896A8AD695}"/>
            </ac:spMkLst>
          </pc:spChg>
          <pc:spChg chg="add mod">
            <ac:chgData name="Mark Levasseur" userId="71334e79-c77e-4820-85d1-f84cc0d777cd" providerId="ADAL" clId="{7111EFF7-2CEA-6C4B-906A-885704634DFB}" dt="2020-07-22T21:09:03.618" v="1536"/>
            <ac:spMkLst>
              <pc:docMk/>
              <pc:sldMasterMk cId="3703335381" sldId="2147483660"/>
              <pc:sldLayoutMk cId="1402473941" sldId="2147483674"/>
              <ac:spMk id="18" creationId="{0671063B-28C8-8241-AB6D-E938FD89A300}"/>
            </ac:spMkLst>
          </pc:spChg>
          <pc:picChg chg="del mod">
            <ac:chgData name="Mark Levasseur" userId="71334e79-c77e-4820-85d1-f84cc0d777cd" providerId="ADAL" clId="{7111EFF7-2CEA-6C4B-906A-885704634DFB}" dt="2020-07-22T19:36:07.070" v="1350" actId="478"/>
            <ac:picMkLst>
              <pc:docMk/>
              <pc:sldMasterMk cId="3703335381" sldId="2147483660"/>
              <pc:sldLayoutMk cId="1402473941" sldId="2147483674"/>
              <ac:picMk id="3" creationId="{7B2E4A58-2457-6443-B61A-C8239A8B0439}"/>
            </ac:picMkLst>
          </pc:picChg>
          <pc:picChg chg="del">
            <ac:chgData name="Mark Levasseur" userId="71334e79-c77e-4820-85d1-f84cc0d777cd" providerId="ADAL" clId="{7111EFF7-2CEA-6C4B-906A-885704634DFB}" dt="2020-07-22T19:33:40.535" v="1345" actId="478"/>
            <ac:picMkLst>
              <pc:docMk/>
              <pc:sldMasterMk cId="3703335381" sldId="2147483660"/>
              <pc:sldLayoutMk cId="1402473941" sldId="2147483674"/>
              <ac:picMk id="8" creationId="{29CA1087-2B57-D640-991B-292ABE4AB97B}"/>
            </ac:picMkLst>
          </pc:picChg>
          <pc:picChg chg="del mod">
            <ac:chgData name="Mark Levasseur" userId="71334e79-c77e-4820-85d1-f84cc0d777cd" providerId="ADAL" clId="{7111EFF7-2CEA-6C4B-906A-885704634DFB}" dt="2020-07-22T19:36:07.070" v="1350" actId="478"/>
            <ac:picMkLst>
              <pc:docMk/>
              <pc:sldMasterMk cId="3703335381" sldId="2147483660"/>
              <pc:sldLayoutMk cId="1402473941" sldId="2147483674"/>
              <ac:picMk id="9" creationId="{0ED8771F-E96B-B44B-B9EC-A5CF4AF12ED3}"/>
            </ac:picMkLst>
          </pc:picChg>
          <pc:picChg chg="add del mod">
            <ac:chgData name="Mark Levasseur" userId="71334e79-c77e-4820-85d1-f84cc0d777cd" providerId="ADAL" clId="{7111EFF7-2CEA-6C4B-906A-885704634DFB}" dt="2020-07-22T19:54:00.017" v="1454" actId="478"/>
            <ac:picMkLst>
              <pc:docMk/>
              <pc:sldMasterMk cId="3703335381" sldId="2147483660"/>
              <pc:sldLayoutMk cId="1402473941" sldId="2147483674"/>
              <ac:picMk id="10" creationId="{4E2E6CA2-6C20-014B-B245-FF7AD98AED67}"/>
            </ac:picMkLst>
          </pc:picChg>
          <pc:picChg chg="del">
            <ac:chgData name="Mark Levasseur" userId="71334e79-c77e-4820-85d1-f84cc0d777cd" providerId="ADAL" clId="{7111EFF7-2CEA-6C4B-906A-885704634DFB}" dt="2020-07-22T19:52:16.791" v="1430" actId="478"/>
            <ac:picMkLst>
              <pc:docMk/>
              <pc:sldMasterMk cId="3703335381" sldId="2147483660"/>
              <pc:sldLayoutMk cId="1402473941" sldId="2147483674"/>
              <ac:picMk id="16" creationId="{92125DF8-A632-A244-AA22-17962F284AD2}"/>
            </ac:picMkLst>
          </pc:picChg>
        </pc:sldLayoutChg>
        <pc:sldLayoutChg chg="addSp delSp modSp mod ord">
          <pc:chgData name="Mark Levasseur" userId="71334e79-c77e-4820-85d1-f84cc0d777cd" providerId="ADAL" clId="{7111EFF7-2CEA-6C4B-906A-885704634DFB}" dt="2020-07-22T21:08:38.043" v="1528"/>
          <pc:sldLayoutMkLst>
            <pc:docMk/>
            <pc:sldMasterMk cId="3703335381" sldId="2147483660"/>
            <pc:sldLayoutMk cId="1570314338" sldId="2147483675"/>
          </pc:sldLayoutMkLst>
          <pc:spChg chg="mod">
            <ac:chgData name="Mark Levasseur" userId="71334e79-c77e-4820-85d1-f84cc0d777cd" providerId="ADAL" clId="{7111EFF7-2CEA-6C4B-906A-885704634DFB}" dt="2020-07-22T19:25:41.157" v="1302" actId="113"/>
            <ac:spMkLst>
              <pc:docMk/>
              <pc:sldMasterMk cId="3703335381" sldId="2147483660"/>
              <pc:sldLayoutMk cId="1570314338" sldId="2147483675"/>
              <ac:spMk id="2" creationId="{00000000-0000-0000-0000-000000000000}"/>
            </ac:spMkLst>
          </pc:spChg>
          <pc:spChg chg="del">
            <ac:chgData name="Mark Levasseur" userId="71334e79-c77e-4820-85d1-f84cc0d777cd" providerId="ADAL" clId="{7111EFF7-2CEA-6C4B-906A-885704634DFB}" dt="2020-07-09T18:18:59.984" v="670" actId="478"/>
            <ac:spMkLst>
              <pc:docMk/>
              <pc:sldMasterMk cId="3703335381" sldId="2147483660"/>
              <pc:sldLayoutMk cId="1570314338" sldId="2147483675"/>
              <ac:spMk id="4" creationId="{00000000-0000-0000-0000-000000000000}"/>
            </ac:spMkLst>
          </pc:spChg>
          <pc:spChg chg="del">
            <ac:chgData name="Mark Levasseur" userId="71334e79-c77e-4820-85d1-f84cc0d777cd" providerId="ADAL" clId="{7111EFF7-2CEA-6C4B-906A-885704634DFB}" dt="2020-07-09T18:18:58.246" v="669" actId="478"/>
            <ac:spMkLst>
              <pc:docMk/>
              <pc:sldMasterMk cId="3703335381" sldId="2147483660"/>
              <pc:sldLayoutMk cId="1570314338" sldId="2147483675"/>
              <ac:spMk id="5" creationId="{00000000-0000-0000-0000-000000000000}"/>
            </ac:spMkLst>
          </pc:spChg>
          <pc:spChg chg="add del mod">
            <ac:chgData name="Mark Levasseur" userId="71334e79-c77e-4820-85d1-f84cc0d777cd" providerId="ADAL" clId="{7111EFF7-2CEA-6C4B-906A-885704634DFB}" dt="2020-07-22T18:57:16.552" v="1254" actId="21"/>
            <ac:spMkLst>
              <pc:docMk/>
              <pc:sldMasterMk cId="3703335381" sldId="2147483660"/>
              <pc:sldLayoutMk cId="1570314338" sldId="2147483675"/>
              <ac:spMk id="7" creationId="{B7566D95-25B0-914F-B965-829F49AD2A2A}"/>
            </ac:spMkLst>
          </pc:spChg>
          <pc:spChg chg="add del mod">
            <ac:chgData name="Mark Levasseur" userId="71334e79-c77e-4820-85d1-f84cc0d777cd" providerId="ADAL" clId="{7111EFF7-2CEA-6C4B-906A-885704634DFB}" dt="2020-07-09T19:15:28.629" v="976" actId="478"/>
            <ac:spMkLst>
              <pc:docMk/>
              <pc:sldMasterMk cId="3703335381" sldId="2147483660"/>
              <pc:sldLayoutMk cId="1570314338" sldId="2147483675"/>
              <ac:spMk id="9" creationId="{5EC25A1E-7165-714A-9A85-53FD13AB1372}"/>
            </ac:spMkLst>
          </pc:spChg>
          <pc:spChg chg="add del mod">
            <ac:chgData name="Mark Levasseur" userId="71334e79-c77e-4820-85d1-f84cc0d777cd" providerId="ADAL" clId="{7111EFF7-2CEA-6C4B-906A-885704634DFB}" dt="2020-07-22T18:57:23.215" v="1257"/>
            <ac:spMkLst>
              <pc:docMk/>
              <pc:sldMasterMk cId="3703335381" sldId="2147483660"/>
              <pc:sldLayoutMk cId="1570314338" sldId="2147483675"/>
              <ac:spMk id="9" creationId="{73FC7C12-9188-5E46-90E9-D1330A5052A7}"/>
            </ac:spMkLst>
          </pc:spChg>
          <pc:spChg chg="add del mod">
            <ac:chgData name="Mark Levasseur" userId="71334e79-c77e-4820-85d1-f84cc0d777cd" providerId="ADAL" clId="{7111EFF7-2CEA-6C4B-906A-885704634DFB}" dt="2020-07-09T19:15:28.629" v="976" actId="478"/>
            <ac:spMkLst>
              <pc:docMk/>
              <pc:sldMasterMk cId="3703335381" sldId="2147483660"/>
              <pc:sldLayoutMk cId="1570314338" sldId="2147483675"/>
              <ac:spMk id="12" creationId="{351A3570-4485-F34B-9A24-CFED6850054C}"/>
            </ac:spMkLst>
          </pc:spChg>
          <pc:spChg chg="add del mod">
            <ac:chgData name="Mark Levasseur" userId="71334e79-c77e-4820-85d1-f84cc0d777cd" providerId="ADAL" clId="{7111EFF7-2CEA-6C4B-906A-885704634DFB}" dt="2020-07-22T19:25:30.622" v="1300"/>
            <ac:spMkLst>
              <pc:docMk/>
              <pc:sldMasterMk cId="3703335381" sldId="2147483660"/>
              <pc:sldLayoutMk cId="1570314338" sldId="2147483675"/>
              <ac:spMk id="12" creationId="{EA35EE88-4210-C741-92C8-54036AB9598B}"/>
            </ac:spMkLst>
          </pc:spChg>
          <pc:spChg chg="add del mod">
            <ac:chgData name="Mark Levasseur" userId="71334e79-c77e-4820-85d1-f84cc0d777cd" providerId="ADAL" clId="{7111EFF7-2CEA-6C4B-906A-885704634DFB}" dt="2020-07-10T16:56:25.808" v="1027" actId="478"/>
            <ac:spMkLst>
              <pc:docMk/>
              <pc:sldMasterMk cId="3703335381" sldId="2147483660"/>
              <pc:sldLayoutMk cId="1570314338" sldId="2147483675"/>
              <ac:spMk id="13" creationId="{0355A279-8D16-4742-BAF7-68580454DD85}"/>
            </ac:spMkLst>
          </pc:spChg>
          <pc:spChg chg="add del mod">
            <ac:chgData name="Mark Levasseur" userId="71334e79-c77e-4820-85d1-f84cc0d777cd" providerId="ADAL" clId="{7111EFF7-2CEA-6C4B-906A-885704634DFB}" dt="2020-07-22T19:25:30.622" v="1300"/>
            <ac:spMkLst>
              <pc:docMk/>
              <pc:sldMasterMk cId="3703335381" sldId="2147483660"/>
              <pc:sldLayoutMk cId="1570314338" sldId="2147483675"/>
              <ac:spMk id="13" creationId="{7097F1D6-1858-3B41-A45E-0ECBF97528B3}"/>
            </ac:spMkLst>
          </pc:spChg>
          <pc:spChg chg="add del mod">
            <ac:chgData name="Mark Levasseur" userId="71334e79-c77e-4820-85d1-f84cc0d777cd" providerId="ADAL" clId="{7111EFF7-2CEA-6C4B-906A-885704634DFB}" dt="2020-07-10T16:56:40.911" v="1029" actId="478"/>
            <ac:spMkLst>
              <pc:docMk/>
              <pc:sldMasterMk cId="3703335381" sldId="2147483660"/>
              <pc:sldLayoutMk cId="1570314338" sldId="2147483675"/>
              <ac:spMk id="14" creationId="{2D2D7430-D2FB-604A-AAD2-638E3264B57E}"/>
            </ac:spMkLst>
          </pc:spChg>
          <pc:spChg chg="add del mod">
            <ac:chgData name="Mark Levasseur" userId="71334e79-c77e-4820-85d1-f84cc0d777cd" providerId="ADAL" clId="{7111EFF7-2CEA-6C4B-906A-885704634DFB}" dt="2020-07-22T19:43:57.029" v="1378" actId="478"/>
            <ac:spMkLst>
              <pc:docMk/>
              <pc:sldMasterMk cId="3703335381" sldId="2147483660"/>
              <pc:sldLayoutMk cId="1570314338" sldId="2147483675"/>
              <ac:spMk id="14" creationId="{7333593D-6F43-AC44-894D-41F8DCA3CF0A}"/>
            </ac:spMkLst>
          </pc:spChg>
          <pc:spChg chg="add del mod">
            <ac:chgData name="Mark Levasseur" userId="71334e79-c77e-4820-85d1-f84cc0d777cd" providerId="ADAL" clId="{7111EFF7-2CEA-6C4B-906A-885704634DFB}" dt="2020-07-22T19:25:32.299" v="1301" actId="478"/>
            <ac:spMkLst>
              <pc:docMk/>
              <pc:sldMasterMk cId="3703335381" sldId="2147483660"/>
              <pc:sldLayoutMk cId="1570314338" sldId="2147483675"/>
              <ac:spMk id="15" creationId="{D83EBDD4-43C0-1743-AF5A-853C0F62FE87}"/>
            </ac:spMkLst>
          </pc:spChg>
          <pc:spChg chg="add del mod">
            <ac:chgData name="Mark Levasseur" userId="71334e79-c77e-4820-85d1-f84cc0d777cd" providerId="ADAL" clId="{7111EFF7-2CEA-6C4B-906A-885704634DFB}" dt="2020-07-22T19:50:42.949" v="1412" actId="478"/>
            <ac:spMkLst>
              <pc:docMk/>
              <pc:sldMasterMk cId="3703335381" sldId="2147483660"/>
              <pc:sldLayoutMk cId="1570314338" sldId="2147483675"/>
              <ac:spMk id="17" creationId="{037AAA4B-6A50-9048-B1AC-23F521543638}"/>
            </ac:spMkLst>
          </pc:spChg>
          <pc:spChg chg="add del mod">
            <ac:chgData name="Mark Levasseur" userId="71334e79-c77e-4820-85d1-f84cc0d777cd" providerId="ADAL" clId="{7111EFF7-2CEA-6C4B-906A-885704634DFB}" dt="2020-07-22T19:50:42.949" v="1412" actId="478"/>
            <ac:spMkLst>
              <pc:docMk/>
              <pc:sldMasterMk cId="3703335381" sldId="2147483660"/>
              <pc:sldLayoutMk cId="1570314338" sldId="2147483675"/>
              <ac:spMk id="18" creationId="{FE45E313-CE14-EA40-9060-5B18B8D2EBB0}"/>
            </ac:spMkLst>
          </pc:spChg>
          <pc:spChg chg="add del mod">
            <ac:chgData name="Mark Levasseur" userId="71334e79-c77e-4820-85d1-f84cc0d777cd" providerId="ADAL" clId="{7111EFF7-2CEA-6C4B-906A-885704634DFB}" dt="2020-07-22T21:08:37.209" v="1527" actId="478"/>
            <ac:spMkLst>
              <pc:docMk/>
              <pc:sldMasterMk cId="3703335381" sldId="2147483660"/>
              <pc:sldLayoutMk cId="1570314338" sldId="2147483675"/>
              <ac:spMk id="19" creationId="{06105033-AB84-5C4E-8622-F2175EE3FBB8}"/>
            </ac:spMkLst>
          </pc:spChg>
          <pc:spChg chg="add mod">
            <ac:chgData name="Mark Levasseur" userId="71334e79-c77e-4820-85d1-f84cc0d777cd" providerId="ADAL" clId="{7111EFF7-2CEA-6C4B-906A-885704634DFB}" dt="2020-07-22T19:50:43.769" v="1413"/>
            <ac:spMkLst>
              <pc:docMk/>
              <pc:sldMasterMk cId="3703335381" sldId="2147483660"/>
              <pc:sldLayoutMk cId="1570314338" sldId="2147483675"/>
              <ac:spMk id="20" creationId="{040148FC-E256-EE4A-B607-03037427EC24}"/>
            </ac:spMkLst>
          </pc:spChg>
          <pc:spChg chg="add del mod">
            <ac:chgData name="Mark Levasseur" userId="71334e79-c77e-4820-85d1-f84cc0d777cd" providerId="ADAL" clId="{7111EFF7-2CEA-6C4B-906A-885704634DFB}" dt="2020-07-22T21:08:35.892" v="1526"/>
            <ac:spMkLst>
              <pc:docMk/>
              <pc:sldMasterMk cId="3703335381" sldId="2147483660"/>
              <pc:sldLayoutMk cId="1570314338" sldId="2147483675"/>
              <ac:spMk id="21" creationId="{F0F77D80-D711-524A-84F1-6C63C7C96637}"/>
            </ac:spMkLst>
          </pc:spChg>
          <pc:spChg chg="add mod">
            <ac:chgData name="Mark Levasseur" userId="71334e79-c77e-4820-85d1-f84cc0d777cd" providerId="ADAL" clId="{7111EFF7-2CEA-6C4B-906A-885704634DFB}" dt="2020-07-22T21:08:38.043" v="1528"/>
            <ac:spMkLst>
              <pc:docMk/>
              <pc:sldMasterMk cId="3703335381" sldId="2147483660"/>
              <pc:sldLayoutMk cId="1570314338" sldId="2147483675"/>
              <ac:spMk id="22" creationId="{7B172EE4-74F7-144C-A1C3-10347B08594C}"/>
            </ac:spMkLst>
          </pc:spChg>
          <pc:picChg chg="del">
            <ac:chgData name="Mark Levasseur" userId="71334e79-c77e-4820-85d1-f84cc0d777cd" providerId="ADAL" clId="{7111EFF7-2CEA-6C4B-906A-885704634DFB}" dt="2020-07-22T19:33:51.308" v="1348" actId="478"/>
            <ac:picMkLst>
              <pc:docMk/>
              <pc:sldMasterMk cId="3703335381" sldId="2147483660"/>
              <pc:sldLayoutMk cId="1570314338" sldId="2147483675"/>
              <ac:picMk id="8" creationId="{29CA1087-2B57-D640-991B-292ABE4AB97B}"/>
            </ac:picMkLst>
          </pc:picChg>
          <pc:picChg chg="del">
            <ac:chgData name="Mark Levasseur" userId="71334e79-c77e-4820-85d1-f84cc0d777cd" providerId="ADAL" clId="{7111EFF7-2CEA-6C4B-906A-885704634DFB}" dt="2020-07-22T19:36:17.538" v="1352" actId="478"/>
            <ac:picMkLst>
              <pc:docMk/>
              <pc:sldMasterMk cId="3703335381" sldId="2147483660"/>
              <pc:sldLayoutMk cId="1570314338" sldId="2147483675"/>
              <ac:picMk id="10" creationId="{1D108760-96AE-614B-A616-3DAB4AAA7082}"/>
            </ac:picMkLst>
          </pc:picChg>
          <pc:picChg chg="del">
            <ac:chgData name="Mark Levasseur" userId="71334e79-c77e-4820-85d1-f84cc0d777cd" providerId="ADAL" clId="{7111EFF7-2CEA-6C4B-906A-885704634DFB}" dt="2020-07-22T19:36:18.769" v="1353" actId="478"/>
            <ac:picMkLst>
              <pc:docMk/>
              <pc:sldMasterMk cId="3703335381" sldId="2147483660"/>
              <pc:sldLayoutMk cId="1570314338" sldId="2147483675"/>
              <ac:picMk id="11" creationId="{FA612EF2-A0FC-D64E-AFD7-FA837C90B3C9}"/>
            </ac:picMkLst>
          </pc:picChg>
          <pc:picChg chg="add mod">
            <ac:chgData name="Mark Levasseur" userId="71334e79-c77e-4820-85d1-f84cc0d777cd" providerId="ADAL" clId="{7111EFF7-2CEA-6C4B-906A-885704634DFB}" dt="2020-07-22T19:32:51.014" v="1330"/>
            <ac:picMkLst>
              <pc:docMk/>
              <pc:sldMasterMk cId="3703335381" sldId="2147483660"/>
              <pc:sldLayoutMk cId="1570314338" sldId="2147483675"/>
              <ac:picMk id="16" creationId="{11FB23FD-9138-DB42-885A-8D7906C037E9}"/>
            </ac:picMkLst>
          </pc:picChg>
        </pc:sldLayoutChg>
        <pc:sldLayoutChg chg="addSp delSp modSp del mod">
          <pc:chgData name="Mark Levasseur" userId="71334e79-c77e-4820-85d1-f84cc0d777cd" providerId="ADAL" clId="{7111EFF7-2CEA-6C4B-906A-885704634DFB}" dt="2020-07-22T21:09:22.784" v="1541" actId="2696"/>
          <pc:sldLayoutMkLst>
            <pc:docMk/>
            <pc:sldMasterMk cId="3703335381" sldId="2147483660"/>
            <pc:sldLayoutMk cId="4254634942" sldId="2147483676"/>
          </pc:sldLayoutMkLst>
          <pc:spChg chg="del">
            <ac:chgData name="Mark Levasseur" userId="71334e79-c77e-4820-85d1-f84cc0d777cd" providerId="ADAL" clId="{7111EFF7-2CEA-6C4B-906A-885704634DFB}" dt="2020-07-09T18:19:31.484" v="679" actId="478"/>
            <ac:spMkLst>
              <pc:docMk/>
              <pc:sldMasterMk cId="3703335381" sldId="2147483660"/>
              <pc:sldLayoutMk cId="4254634942" sldId="2147483676"/>
              <ac:spMk id="4" creationId="{00000000-0000-0000-0000-000000000000}"/>
            </ac:spMkLst>
          </pc:spChg>
          <pc:spChg chg="del">
            <ac:chgData name="Mark Levasseur" userId="71334e79-c77e-4820-85d1-f84cc0d777cd" providerId="ADAL" clId="{7111EFF7-2CEA-6C4B-906A-885704634DFB}" dt="2020-07-09T18:19:31.484" v="679" actId="478"/>
            <ac:spMkLst>
              <pc:docMk/>
              <pc:sldMasterMk cId="3703335381" sldId="2147483660"/>
              <pc:sldLayoutMk cId="4254634942" sldId="2147483676"/>
              <ac:spMk id="5" creationId="{00000000-0000-0000-0000-000000000000}"/>
            </ac:spMkLst>
          </pc:spChg>
          <pc:spChg chg="add mod">
            <ac:chgData name="Mark Levasseur" userId="71334e79-c77e-4820-85d1-f84cc0d777cd" providerId="ADAL" clId="{7111EFF7-2CEA-6C4B-906A-885704634DFB}" dt="2020-07-22T19:31:50.199" v="1320"/>
            <ac:spMkLst>
              <pc:docMk/>
              <pc:sldMasterMk cId="3703335381" sldId="2147483660"/>
              <pc:sldLayoutMk cId="4254634942" sldId="2147483676"/>
              <ac:spMk id="10" creationId="{8EA9E9B8-89B7-8444-B038-D8EAA5426A6E}"/>
            </ac:spMkLst>
          </pc:spChg>
          <pc:spChg chg="add del mod">
            <ac:chgData name="Mark Levasseur" userId="71334e79-c77e-4820-85d1-f84cc0d777cd" providerId="ADAL" clId="{7111EFF7-2CEA-6C4B-906A-885704634DFB}" dt="2020-07-10T16:57:02.717" v="1037" actId="478"/>
            <ac:spMkLst>
              <pc:docMk/>
              <pc:sldMasterMk cId="3703335381" sldId="2147483660"/>
              <pc:sldLayoutMk cId="4254634942" sldId="2147483676"/>
              <ac:spMk id="12" creationId="{F6C60C2C-6967-8743-BC11-ABF33B215477}"/>
            </ac:spMkLst>
          </pc:spChg>
          <pc:spChg chg="add del mod">
            <ac:chgData name="Mark Levasseur" userId="71334e79-c77e-4820-85d1-f84cc0d777cd" providerId="ADAL" clId="{7111EFF7-2CEA-6C4B-906A-885704634DFB}" dt="2020-07-22T19:00:16.639" v="1275" actId="478"/>
            <ac:spMkLst>
              <pc:docMk/>
              <pc:sldMasterMk cId="3703335381" sldId="2147483660"/>
              <pc:sldLayoutMk cId="4254634942" sldId="2147483676"/>
              <ac:spMk id="13" creationId="{D400880C-DE9F-AB4E-A663-D28C57A7DD8C}"/>
            </ac:spMkLst>
          </pc:spChg>
          <pc:spChg chg="add del mod">
            <ac:chgData name="Mark Levasseur" userId="71334e79-c77e-4820-85d1-f84cc0d777cd" providerId="ADAL" clId="{7111EFF7-2CEA-6C4B-906A-885704634DFB}" dt="2020-07-10T16:57:03.885" v="1038" actId="478"/>
            <ac:spMkLst>
              <pc:docMk/>
              <pc:sldMasterMk cId="3703335381" sldId="2147483660"/>
              <pc:sldLayoutMk cId="4254634942" sldId="2147483676"/>
              <ac:spMk id="14" creationId="{5CCEEF3C-7039-4140-89CE-7156407C1133}"/>
            </ac:spMkLst>
          </pc:spChg>
          <pc:picChg chg="del">
            <ac:chgData name="Mark Levasseur" userId="71334e79-c77e-4820-85d1-f84cc0d777cd" providerId="ADAL" clId="{7111EFF7-2CEA-6C4B-906A-885704634DFB}" dt="2020-07-22T19:33:37.699" v="1344" actId="478"/>
            <ac:picMkLst>
              <pc:docMk/>
              <pc:sldMasterMk cId="3703335381" sldId="2147483660"/>
              <pc:sldLayoutMk cId="4254634942" sldId="2147483676"/>
              <ac:picMk id="8" creationId="{29CA1087-2B57-D640-991B-292ABE4AB97B}"/>
            </ac:picMkLst>
          </pc:picChg>
          <pc:picChg chg="add mod">
            <ac:chgData name="Mark Levasseur" userId="71334e79-c77e-4820-85d1-f84cc0d777cd" providerId="ADAL" clId="{7111EFF7-2CEA-6C4B-906A-885704634DFB}" dt="2020-07-22T19:33:10.874" v="1335"/>
            <ac:picMkLst>
              <pc:docMk/>
              <pc:sldMasterMk cId="3703335381" sldId="2147483660"/>
              <pc:sldLayoutMk cId="4254634942" sldId="2147483676"/>
              <ac:picMk id="12" creationId="{40B76C4B-A395-594F-A0A5-DFA9BF8719D9}"/>
            </ac:picMkLst>
          </pc:picChg>
        </pc:sldLayoutChg>
        <pc:sldLayoutChg chg="addSp delSp modSp del mod">
          <pc:chgData name="Mark Levasseur" userId="71334e79-c77e-4820-85d1-f84cc0d777cd" providerId="ADAL" clId="{7111EFF7-2CEA-6C4B-906A-885704634DFB}" dt="2020-07-22T21:09:26.660" v="1542" actId="2696"/>
          <pc:sldLayoutMkLst>
            <pc:docMk/>
            <pc:sldMasterMk cId="3703335381" sldId="2147483660"/>
            <pc:sldLayoutMk cId="3709622292" sldId="2147483677"/>
          </pc:sldLayoutMkLst>
          <pc:spChg chg="del">
            <ac:chgData name="Mark Levasseur" userId="71334e79-c77e-4820-85d1-f84cc0d777cd" providerId="ADAL" clId="{7111EFF7-2CEA-6C4B-906A-885704634DFB}" dt="2020-07-09T18:19:37.934" v="681" actId="478"/>
            <ac:spMkLst>
              <pc:docMk/>
              <pc:sldMasterMk cId="3703335381" sldId="2147483660"/>
              <pc:sldLayoutMk cId="3709622292" sldId="2147483677"/>
              <ac:spMk id="4" creationId="{00000000-0000-0000-0000-000000000000}"/>
            </ac:spMkLst>
          </pc:spChg>
          <pc:spChg chg="del">
            <ac:chgData name="Mark Levasseur" userId="71334e79-c77e-4820-85d1-f84cc0d777cd" providerId="ADAL" clId="{7111EFF7-2CEA-6C4B-906A-885704634DFB}" dt="2020-07-09T18:19:37.934" v="681" actId="478"/>
            <ac:spMkLst>
              <pc:docMk/>
              <pc:sldMasterMk cId="3703335381" sldId="2147483660"/>
              <pc:sldLayoutMk cId="3709622292" sldId="2147483677"/>
              <ac:spMk id="5" creationId="{00000000-0000-0000-0000-000000000000}"/>
            </ac:spMkLst>
          </pc:spChg>
          <pc:spChg chg="add del mod">
            <ac:chgData name="Mark Levasseur" userId="71334e79-c77e-4820-85d1-f84cc0d777cd" providerId="ADAL" clId="{7111EFF7-2CEA-6C4B-906A-885704634DFB}" dt="2020-07-10T16:57:06.862" v="1039" actId="478"/>
            <ac:spMkLst>
              <pc:docMk/>
              <pc:sldMasterMk cId="3703335381" sldId="2147483660"/>
              <pc:sldLayoutMk cId="3709622292" sldId="2147483677"/>
              <ac:spMk id="11" creationId="{477911AA-0ED0-7D43-BBE0-F2B3DABA2091}"/>
            </ac:spMkLst>
          </pc:spChg>
          <pc:spChg chg="add mod">
            <ac:chgData name="Mark Levasseur" userId="71334e79-c77e-4820-85d1-f84cc0d777cd" providerId="ADAL" clId="{7111EFF7-2CEA-6C4B-906A-885704634DFB}" dt="2020-07-22T19:31:54.490" v="1321"/>
            <ac:spMkLst>
              <pc:docMk/>
              <pc:sldMasterMk cId="3703335381" sldId="2147483660"/>
              <pc:sldLayoutMk cId="3709622292" sldId="2147483677"/>
              <ac:spMk id="11" creationId="{AB7EF959-1E7B-2747-A3A6-2BBD56B5A9E7}"/>
            </ac:spMkLst>
          </pc:spChg>
          <pc:spChg chg="add del mod">
            <ac:chgData name="Mark Levasseur" userId="71334e79-c77e-4820-85d1-f84cc0d777cd" providerId="ADAL" clId="{7111EFF7-2CEA-6C4B-906A-885704634DFB}" dt="2020-07-22T19:00:21.707" v="1276" actId="478"/>
            <ac:spMkLst>
              <pc:docMk/>
              <pc:sldMasterMk cId="3703335381" sldId="2147483660"/>
              <pc:sldLayoutMk cId="3709622292" sldId="2147483677"/>
              <ac:spMk id="12" creationId="{415B963B-676F-9B48-9DB9-9E6C83B08137}"/>
            </ac:spMkLst>
          </pc:spChg>
          <pc:spChg chg="add del mod">
            <ac:chgData name="Mark Levasseur" userId="71334e79-c77e-4820-85d1-f84cc0d777cd" providerId="ADAL" clId="{7111EFF7-2CEA-6C4B-906A-885704634DFB}" dt="2020-07-10T16:57:08.595" v="1040" actId="478"/>
            <ac:spMkLst>
              <pc:docMk/>
              <pc:sldMasterMk cId="3703335381" sldId="2147483660"/>
              <pc:sldLayoutMk cId="3709622292" sldId="2147483677"/>
              <ac:spMk id="13" creationId="{482CC9D7-3968-9241-9EBA-8E1E69ED5050}"/>
            </ac:spMkLst>
          </pc:spChg>
          <pc:picChg chg="del">
            <ac:chgData name="Mark Levasseur" userId="71334e79-c77e-4820-85d1-f84cc0d777cd" providerId="ADAL" clId="{7111EFF7-2CEA-6C4B-906A-885704634DFB}" dt="2020-07-22T19:33:34.632" v="1343" actId="478"/>
            <ac:picMkLst>
              <pc:docMk/>
              <pc:sldMasterMk cId="3703335381" sldId="2147483660"/>
              <pc:sldLayoutMk cId="3709622292" sldId="2147483677"/>
              <ac:picMk id="8" creationId="{29CA1087-2B57-D640-991B-292ABE4AB97B}"/>
            </ac:picMkLst>
          </pc:picChg>
          <pc:picChg chg="add mod">
            <ac:chgData name="Mark Levasseur" userId="71334e79-c77e-4820-85d1-f84cc0d777cd" providerId="ADAL" clId="{7111EFF7-2CEA-6C4B-906A-885704634DFB}" dt="2020-07-22T19:33:13.550" v="1336"/>
            <ac:picMkLst>
              <pc:docMk/>
              <pc:sldMasterMk cId="3703335381" sldId="2147483660"/>
              <pc:sldLayoutMk cId="3709622292" sldId="2147483677"/>
              <ac:picMk id="13" creationId="{B5E85C81-891D-F841-AE0D-BBF79BF2F9D5}"/>
            </ac:picMkLst>
          </pc:picChg>
        </pc:sldLayoutChg>
        <pc:sldLayoutChg chg="addSp delSp modSp mod setBg">
          <pc:chgData name="Mark Levasseur" userId="71334e79-c77e-4820-85d1-f84cc0d777cd" providerId="ADAL" clId="{7111EFF7-2CEA-6C4B-906A-885704634DFB}" dt="2020-07-22T21:09:09.054" v="1538"/>
          <pc:sldLayoutMkLst>
            <pc:docMk/>
            <pc:sldMasterMk cId="3703335381" sldId="2147483660"/>
            <pc:sldLayoutMk cId="2367455439" sldId="2147483678"/>
          </pc:sldLayoutMkLst>
          <pc:spChg chg="mod">
            <ac:chgData name="Mark Levasseur" userId="71334e79-c77e-4820-85d1-f84cc0d777cd" providerId="ADAL" clId="{7111EFF7-2CEA-6C4B-906A-885704634DFB}" dt="2020-07-22T21:04:20.239" v="1497"/>
            <ac:spMkLst>
              <pc:docMk/>
              <pc:sldMasterMk cId="3703335381" sldId="2147483660"/>
              <pc:sldLayoutMk cId="2367455439" sldId="2147483678"/>
              <ac:spMk id="2" creationId="{00000000-0000-0000-0000-000000000000}"/>
            </ac:spMkLst>
          </pc:spChg>
          <pc:spChg chg="add mod">
            <ac:chgData name="Mark Levasseur" userId="71334e79-c77e-4820-85d1-f84cc0d777cd" providerId="ADAL" clId="{7111EFF7-2CEA-6C4B-906A-885704634DFB}" dt="2020-07-22T21:09:09.054" v="1538"/>
            <ac:spMkLst>
              <pc:docMk/>
              <pc:sldMasterMk cId="3703335381" sldId="2147483660"/>
              <pc:sldLayoutMk cId="2367455439" sldId="2147483678"/>
              <ac:spMk id="6" creationId="{30BA3E22-7846-154A-AD83-D4AFD7CF5015}"/>
            </ac:spMkLst>
          </pc:spChg>
          <pc:spChg chg="del">
            <ac:chgData name="Mark Levasseur" userId="71334e79-c77e-4820-85d1-f84cc0d777cd" providerId="ADAL" clId="{7111EFF7-2CEA-6C4B-906A-885704634DFB}" dt="2020-07-22T21:09:08.239" v="1537" actId="478"/>
            <ac:spMkLst>
              <pc:docMk/>
              <pc:sldMasterMk cId="3703335381" sldId="2147483660"/>
              <pc:sldLayoutMk cId="2367455439" sldId="2147483678"/>
              <ac:spMk id="11" creationId="{0F43D423-23E6-9C43-8A15-AD01142F5789}"/>
            </ac:spMkLst>
          </pc:spChg>
        </pc:sldLayoutChg>
        <pc:sldLayoutChg chg="new del mod">
          <pc:chgData name="Mark Levasseur" userId="71334e79-c77e-4820-85d1-f84cc0d777cd" providerId="ADAL" clId="{7111EFF7-2CEA-6C4B-906A-885704634DFB}" dt="2020-07-22T19:42:01.738" v="1363" actId="11236"/>
          <pc:sldLayoutMkLst>
            <pc:docMk/>
            <pc:sldMasterMk cId="3703335381" sldId="2147483660"/>
            <pc:sldLayoutMk cId="2375975244" sldId="2147483678"/>
          </pc:sldLayoutMkLst>
        </pc:sldLayoutChg>
        <pc:sldLayoutChg chg="new del mod">
          <pc:chgData name="Mark Levasseur" userId="71334e79-c77e-4820-85d1-f84cc0d777cd" providerId="ADAL" clId="{7111EFF7-2CEA-6C4B-906A-885704634DFB}" dt="2020-07-09T18:30:15.591" v="787" actId="11236"/>
          <pc:sldLayoutMkLst>
            <pc:docMk/>
            <pc:sldMasterMk cId="3703335381" sldId="2147483660"/>
            <pc:sldLayoutMk cId="2762285716" sldId="2147483678"/>
          </pc:sldLayoutMkLst>
        </pc:sldLayoutChg>
        <pc:sldLayoutChg chg="addSp delSp modSp mod setBg">
          <pc:chgData name="Mark Levasseur" userId="71334e79-c77e-4820-85d1-f84cc0d777cd" providerId="ADAL" clId="{7111EFF7-2CEA-6C4B-906A-885704634DFB}" dt="2020-07-22T21:09:17.069" v="1540"/>
          <pc:sldLayoutMkLst>
            <pc:docMk/>
            <pc:sldMasterMk cId="3703335381" sldId="2147483660"/>
            <pc:sldLayoutMk cId="3008472809" sldId="2147483679"/>
          </pc:sldLayoutMkLst>
          <pc:spChg chg="mod">
            <ac:chgData name="Mark Levasseur" userId="71334e79-c77e-4820-85d1-f84cc0d777cd" providerId="ADAL" clId="{7111EFF7-2CEA-6C4B-906A-885704634DFB}" dt="2020-07-22T21:04:25.168" v="1498"/>
            <ac:spMkLst>
              <pc:docMk/>
              <pc:sldMasterMk cId="3703335381" sldId="2147483660"/>
              <pc:sldLayoutMk cId="3008472809" sldId="2147483679"/>
              <ac:spMk id="2" creationId="{00000000-0000-0000-0000-000000000000}"/>
            </ac:spMkLst>
          </pc:spChg>
          <pc:spChg chg="add mod">
            <ac:chgData name="Mark Levasseur" userId="71334e79-c77e-4820-85d1-f84cc0d777cd" providerId="ADAL" clId="{7111EFF7-2CEA-6C4B-906A-885704634DFB}" dt="2020-07-22T21:09:17.069" v="1540"/>
            <ac:spMkLst>
              <pc:docMk/>
              <pc:sldMasterMk cId="3703335381" sldId="2147483660"/>
              <pc:sldLayoutMk cId="3008472809" sldId="2147483679"/>
              <ac:spMk id="6" creationId="{67F4F227-0055-EC41-A0C9-D5B387E6DA05}"/>
            </ac:spMkLst>
          </pc:spChg>
          <pc:spChg chg="del">
            <ac:chgData name="Mark Levasseur" userId="71334e79-c77e-4820-85d1-f84cc0d777cd" providerId="ADAL" clId="{7111EFF7-2CEA-6C4B-906A-885704634DFB}" dt="2020-07-22T21:09:16.166" v="1539" actId="478"/>
            <ac:spMkLst>
              <pc:docMk/>
              <pc:sldMasterMk cId="3703335381" sldId="2147483660"/>
              <pc:sldLayoutMk cId="3008472809" sldId="2147483679"/>
              <ac:spMk id="11" creationId="{0F43D423-23E6-9C43-8A15-AD01142F5789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DC9CEA5-CB45-ED41-B9AC-50C0FAFAA3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BDA1B-BDA8-DE40-A6EB-5E0FA12642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4E737-DB28-6646-A3EA-B9FA5256979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A8917-75FC-B64E-B9E5-A14B102C70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628AB-60BF-3A49-8887-72FAB2A9CA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6C390-DB0A-9F4B-8631-08A7F3683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07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2B59A-16D0-D04F-BBB1-2E094E94040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D04E4-CBCC-D747-82B1-8B635320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2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D04E4-CBCC-D747-82B1-8B63532039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9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66067" y="6481961"/>
            <a:ext cx="10781471" cy="1598610"/>
          </a:xfrm>
        </p:spPr>
        <p:txBody>
          <a:bodyPr anchor="t" anchorCtr="0"/>
          <a:lstStyle>
            <a:lvl1pPr algn="l">
              <a:defRPr sz="5600" b="1" i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555C46-29D1-EC4B-9C32-52982CD7B5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20594" y="2591159"/>
            <a:ext cx="3090542" cy="1239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7EDA3A-44C9-8546-817B-7E3A635B8862}"/>
              </a:ext>
            </a:extLst>
          </p:cNvPr>
          <p:cNvSpPr txBox="1"/>
          <p:nvPr userDrawn="1"/>
        </p:nvSpPr>
        <p:spPr>
          <a:xfrm>
            <a:off x="1266067" y="4341116"/>
            <a:ext cx="1448987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40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UNOCONF 2020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0F3DD97-11AE-AD4F-B033-A6C1E271BF7D}"/>
              </a:ext>
            </a:extLst>
          </p:cNvPr>
          <p:cNvSpPr txBox="1">
            <a:spLocks/>
          </p:cNvSpPr>
          <p:nvPr userDrawn="1"/>
        </p:nvSpPr>
        <p:spPr>
          <a:xfrm>
            <a:off x="1246188" y="12180888"/>
            <a:ext cx="3419475" cy="73025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2400" u="none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1" spc="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#UNOCONF</a:t>
            </a:r>
          </a:p>
        </p:txBody>
      </p:sp>
    </p:spTree>
    <p:extLst>
      <p:ext uri="{BB962C8B-B14F-4D97-AF65-F5344CB8AC3E}">
        <p14:creationId xmlns:p14="http://schemas.microsoft.com/office/powerpoint/2010/main" val="32133907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aption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47537" y="1385888"/>
            <a:ext cx="11052175" cy="11160125"/>
          </a:xfrm>
        </p:spPr>
        <p:txBody>
          <a:bodyPr/>
          <a:lstStyle>
            <a:lvl1pPr>
              <a:defRPr sz="6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56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48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40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40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A58DE64-584A-CA4D-960B-4F56DC628E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6187" y="1422435"/>
            <a:ext cx="9076907" cy="2762574"/>
          </a:xfrm>
        </p:spPr>
        <p:txBody>
          <a:bodyPr anchor="t" anchorCtr="0"/>
          <a:lstStyle>
            <a:lvl1pPr>
              <a:defRPr sz="6400" b="1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Your title goes here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260704F-1968-0644-B1A4-1F8AE1755B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246188" y="5342021"/>
            <a:ext cx="7092950" cy="5702253"/>
          </a:xfrm>
        </p:spPr>
        <p:txBody>
          <a:bodyPr/>
          <a:lstStyle>
            <a:lvl1pPr marL="0" indent="0">
              <a:buNone/>
              <a:defRPr sz="32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US" dirty="0"/>
              <a:t>Your caption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E950A6-886F-B44B-911A-48130BEB63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235182" y="12186709"/>
            <a:ext cx="1820883" cy="730250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029B388-5AFD-0B41-BE90-1E78AA8897BE}"/>
              </a:ext>
            </a:extLst>
          </p:cNvPr>
          <p:cNvSpPr txBox="1">
            <a:spLocks/>
          </p:cNvSpPr>
          <p:nvPr userDrawn="1"/>
        </p:nvSpPr>
        <p:spPr>
          <a:xfrm>
            <a:off x="1879434" y="12181774"/>
            <a:ext cx="2786063" cy="73025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2400" u="none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#UNOCONF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E54078C-543D-6E44-B09E-CFD86CFBC912}"/>
              </a:ext>
            </a:extLst>
          </p:cNvPr>
          <p:cNvSpPr txBox="1">
            <a:spLocks/>
          </p:cNvSpPr>
          <p:nvPr userDrawn="1"/>
        </p:nvSpPr>
        <p:spPr>
          <a:xfrm>
            <a:off x="1246188" y="12201286"/>
            <a:ext cx="633412" cy="730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457200" rtl="0" eaLnBrk="1" latinLnBrk="0" hangingPunct="1">
              <a:defRPr sz="4800" b="1" i="1" kern="12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3FFD2A-D3A8-FC46-A15C-F10DF07214E1}" type="slidenum">
              <a:rPr lang="en-US" sz="2800" smtClean="0"/>
              <a:pPr/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199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le + Caption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46188" y="1422435"/>
            <a:ext cx="10801350" cy="2740491"/>
          </a:xfrm>
        </p:spPr>
        <p:txBody>
          <a:bodyPr anchor="t" anchorCtr="0"/>
          <a:lstStyle>
            <a:lvl1pPr>
              <a:defRPr sz="6400" b="1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Your title goes here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568859" y="1"/>
            <a:ext cx="11813554" cy="13715999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46188" y="4568892"/>
            <a:ext cx="7092950" cy="4578215"/>
          </a:xfrm>
        </p:spPr>
        <p:txBody>
          <a:bodyPr/>
          <a:lstStyle>
            <a:lvl1pPr marL="0" indent="0">
              <a:buNone/>
              <a:defRPr sz="32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US"/>
              <a:t>Your caption goes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8157543-DF3F-0A46-AB16-5F5AA9DA52DE}"/>
              </a:ext>
            </a:extLst>
          </p:cNvPr>
          <p:cNvSpPr txBox="1">
            <a:spLocks/>
          </p:cNvSpPr>
          <p:nvPr userDrawn="1"/>
        </p:nvSpPr>
        <p:spPr>
          <a:xfrm>
            <a:off x="1879434" y="12181774"/>
            <a:ext cx="2786063" cy="73025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2400" u="none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#UNOCONF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CACD9FA-862A-0443-BE43-5DCB965F2156}"/>
              </a:ext>
            </a:extLst>
          </p:cNvPr>
          <p:cNvSpPr txBox="1">
            <a:spLocks/>
          </p:cNvSpPr>
          <p:nvPr userDrawn="1"/>
        </p:nvSpPr>
        <p:spPr>
          <a:xfrm>
            <a:off x="1246188" y="12201286"/>
            <a:ext cx="633412" cy="730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457200" rtl="0" eaLnBrk="1" latinLnBrk="0" hangingPunct="1">
              <a:defRPr sz="4800" b="1" i="1" kern="12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3FFD2A-D3A8-FC46-A15C-F10DF07214E1}" type="slidenum">
              <a:rPr lang="en-US" sz="2800" smtClean="0"/>
              <a:pPr/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7882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D4588F7-4F2B-4F48-831D-B6F3A5AF54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235182" y="12186709"/>
            <a:ext cx="1820883" cy="73025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D8F222B-3DBB-C949-BC4B-0D8CD2EF2ABE}"/>
              </a:ext>
            </a:extLst>
          </p:cNvPr>
          <p:cNvSpPr txBox="1">
            <a:spLocks/>
          </p:cNvSpPr>
          <p:nvPr userDrawn="1"/>
        </p:nvSpPr>
        <p:spPr>
          <a:xfrm>
            <a:off x="1879738" y="12182230"/>
            <a:ext cx="2786063" cy="73025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2400" u="none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#UNOCONF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DD68BAA-FC1C-454B-BC32-AAFCE2A852D3}"/>
              </a:ext>
            </a:extLst>
          </p:cNvPr>
          <p:cNvSpPr txBox="1">
            <a:spLocks/>
          </p:cNvSpPr>
          <p:nvPr userDrawn="1"/>
        </p:nvSpPr>
        <p:spPr>
          <a:xfrm>
            <a:off x="1246188" y="12201286"/>
            <a:ext cx="633412" cy="730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457200" rtl="0" eaLnBrk="1" latinLnBrk="0" hangingPunct="1">
              <a:defRPr sz="4800" b="1" i="1" kern="12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3FFD2A-D3A8-FC46-A15C-F10DF07214E1}" type="slidenum">
              <a:rPr lang="en-US" sz="2800" smtClean="0"/>
              <a:pPr/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028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9634" y="5224288"/>
            <a:ext cx="10777904" cy="1325564"/>
          </a:xfrm>
        </p:spPr>
        <p:txBody>
          <a:bodyPr/>
          <a:lstStyle>
            <a:lvl1pPr>
              <a:defRPr b="1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47CC083-9CB1-B845-B7D5-2C42E63810D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69634" y="7033334"/>
            <a:ext cx="10801349" cy="1503935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354" indent="0">
              <a:buNone/>
              <a:defRPr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709" indent="0">
              <a:buNone/>
              <a:defRPr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3063" indent="0">
              <a:buNone/>
              <a:defRPr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7417" indent="0">
              <a:buNone/>
              <a:defRPr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Title/Organization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E4AA8E-CFFA-2D42-ACBE-0A2E1FBED4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268287" y="12186709"/>
            <a:ext cx="1820883" cy="730250"/>
          </a:xfrm>
          <a:prstGeom prst="rect">
            <a:avLst/>
          </a:prstGeom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D6F0B0AE-6CD4-964E-ABF0-7D0582D4E6FB}"/>
              </a:ext>
            </a:extLst>
          </p:cNvPr>
          <p:cNvSpPr txBox="1">
            <a:spLocks/>
          </p:cNvSpPr>
          <p:nvPr userDrawn="1"/>
        </p:nvSpPr>
        <p:spPr>
          <a:xfrm>
            <a:off x="1879600" y="12180888"/>
            <a:ext cx="2786063" cy="73025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2400" u="none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#UNOCONF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3A667AE-843C-6A4D-9412-29A79623F94D}"/>
              </a:ext>
            </a:extLst>
          </p:cNvPr>
          <p:cNvSpPr txBox="1">
            <a:spLocks/>
          </p:cNvSpPr>
          <p:nvPr userDrawn="1"/>
        </p:nvSpPr>
        <p:spPr>
          <a:xfrm>
            <a:off x="1246188" y="12201286"/>
            <a:ext cx="633412" cy="730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457200" rtl="0" eaLnBrk="1" latinLnBrk="0" hangingPunct="1">
              <a:defRPr sz="4800" b="1" i="1" kern="12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3FFD2A-D3A8-FC46-A15C-F10DF07214E1}" type="slidenum">
              <a:rPr lang="en-US" sz="2800" smtClean="0"/>
              <a:pPr/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362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46189" y="5532437"/>
            <a:ext cx="14509750" cy="2651126"/>
          </a:xfrm>
        </p:spPr>
        <p:txBody>
          <a:bodyPr/>
          <a:lstStyle>
            <a:lvl1pPr>
              <a:defRPr b="1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1FB23FD-9138-DB42-885A-8D7906C037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235182" y="12186709"/>
            <a:ext cx="1820883" cy="730250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40148FC-E256-EE4A-B607-03037427EC24}"/>
              </a:ext>
            </a:extLst>
          </p:cNvPr>
          <p:cNvSpPr txBox="1">
            <a:spLocks/>
          </p:cNvSpPr>
          <p:nvPr userDrawn="1"/>
        </p:nvSpPr>
        <p:spPr>
          <a:xfrm>
            <a:off x="1246188" y="12201286"/>
            <a:ext cx="633412" cy="730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457200" rtl="0" eaLnBrk="1" latinLnBrk="0" hangingPunct="1">
              <a:defRPr sz="4800" b="1" i="1" kern="12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3FFD2A-D3A8-FC46-A15C-F10DF07214E1}" type="slidenum">
              <a:rPr lang="en-US" sz="2800" smtClean="0"/>
              <a:pPr/>
              <a:t>‹#›</a:t>
            </a:fld>
            <a:endParaRPr lang="en-US" sz="2800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7B172EE4-74F7-144C-A1C3-10347B08594C}"/>
              </a:ext>
            </a:extLst>
          </p:cNvPr>
          <p:cNvSpPr txBox="1">
            <a:spLocks/>
          </p:cNvSpPr>
          <p:nvPr userDrawn="1"/>
        </p:nvSpPr>
        <p:spPr>
          <a:xfrm>
            <a:off x="1879600" y="12180888"/>
            <a:ext cx="2786063" cy="73025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2400" u="none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#UNOCONF</a:t>
            </a:r>
          </a:p>
        </p:txBody>
      </p:sp>
    </p:spTree>
    <p:extLst>
      <p:ext uri="{BB962C8B-B14F-4D97-AF65-F5344CB8AC3E}">
        <p14:creationId xmlns:p14="http://schemas.microsoft.com/office/powerpoint/2010/main" val="157031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1 Co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189" y="4375151"/>
            <a:ext cx="10801349" cy="7553613"/>
          </a:xfrm>
        </p:spPr>
        <p:txBody>
          <a:bodyPr/>
          <a:lstStyle>
            <a:lvl1pPr>
              <a:defRPr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AD2989-B00E-FC46-A671-FD7C785489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6188" y="1234592"/>
            <a:ext cx="19988211" cy="1561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99C68A-33F1-2346-AB93-243AC699C74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235182" y="12186709"/>
            <a:ext cx="1820883" cy="730250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92716EB-77A5-0747-B173-415AEF22CD35}"/>
              </a:ext>
            </a:extLst>
          </p:cNvPr>
          <p:cNvSpPr txBox="1">
            <a:spLocks/>
          </p:cNvSpPr>
          <p:nvPr userDrawn="1"/>
        </p:nvSpPr>
        <p:spPr>
          <a:xfrm>
            <a:off x="1246188" y="12201286"/>
            <a:ext cx="633412" cy="730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457200" rtl="0" eaLnBrk="1" latinLnBrk="0" hangingPunct="1">
              <a:defRPr sz="4800" b="1" i="1" kern="12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3FFD2A-D3A8-FC46-A15C-F10DF07214E1}" type="slidenum">
              <a:rPr lang="en-US" sz="2800" smtClean="0"/>
              <a:pPr/>
              <a:t>‹#›</a:t>
            </a:fld>
            <a:endParaRPr lang="en-US" sz="2800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9708FF38-41BB-4D48-AEA2-5110E3AA3108}"/>
              </a:ext>
            </a:extLst>
          </p:cNvPr>
          <p:cNvSpPr txBox="1">
            <a:spLocks/>
          </p:cNvSpPr>
          <p:nvPr userDrawn="1"/>
        </p:nvSpPr>
        <p:spPr>
          <a:xfrm>
            <a:off x="1879600" y="12180888"/>
            <a:ext cx="2786063" cy="73025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2400" u="none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#UNOCONF</a:t>
            </a:r>
          </a:p>
        </p:txBody>
      </p:sp>
    </p:spTree>
    <p:extLst>
      <p:ext uri="{BB962C8B-B14F-4D97-AF65-F5344CB8AC3E}">
        <p14:creationId xmlns:p14="http://schemas.microsoft.com/office/powerpoint/2010/main" val="171345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+ Text 2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187" y="1396800"/>
            <a:ext cx="18181637" cy="1490779"/>
          </a:xfrm>
        </p:spPr>
        <p:txBody>
          <a:bodyPr/>
          <a:lstStyle>
            <a:lvl1pPr>
              <a:defRPr b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6188" y="3777916"/>
            <a:ext cx="10801350" cy="8085221"/>
          </a:xfrm>
        </p:spPr>
        <p:txBody>
          <a:bodyPr/>
          <a:lstStyle>
            <a:lvl1pPr>
              <a:defRPr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34876" y="3777916"/>
            <a:ext cx="10764836" cy="8085221"/>
          </a:xfrm>
        </p:spPr>
        <p:txBody>
          <a:bodyPr/>
          <a:lstStyle>
            <a:lvl1pPr>
              <a:defRPr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F4C762-FC9F-8E4D-BA31-6599E4E9B6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235182" y="12186709"/>
            <a:ext cx="1820883" cy="730250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EA05598-95DA-5344-990D-2BD9F4435754}"/>
              </a:ext>
            </a:extLst>
          </p:cNvPr>
          <p:cNvSpPr txBox="1">
            <a:spLocks/>
          </p:cNvSpPr>
          <p:nvPr userDrawn="1"/>
        </p:nvSpPr>
        <p:spPr>
          <a:xfrm>
            <a:off x="1246188" y="12201286"/>
            <a:ext cx="633412" cy="730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457200" rtl="0" eaLnBrk="1" latinLnBrk="0" hangingPunct="1">
              <a:defRPr sz="4800" b="1" i="1" kern="12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3FFD2A-D3A8-FC46-A15C-F10DF07214E1}" type="slidenum">
              <a:rPr lang="en-US" sz="2800" smtClean="0"/>
              <a:pPr/>
              <a:t>‹#›</a:t>
            </a:fld>
            <a:endParaRPr lang="en-US" sz="2800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D09F279-E625-7648-8795-6A3A6B4A5ED0}"/>
              </a:ext>
            </a:extLst>
          </p:cNvPr>
          <p:cNvSpPr txBox="1">
            <a:spLocks/>
          </p:cNvSpPr>
          <p:nvPr userDrawn="1"/>
        </p:nvSpPr>
        <p:spPr>
          <a:xfrm>
            <a:off x="1879600" y="12180888"/>
            <a:ext cx="2786063" cy="73025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2400" u="none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#UNOCONF</a:t>
            </a:r>
          </a:p>
        </p:txBody>
      </p:sp>
    </p:spTree>
    <p:extLst>
      <p:ext uri="{BB962C8B-B14F-4D97-AF65-F5344CB8AC3E}">
        <p14:creationId xmlns:p14="http://schemas.microsoft.com/office/powerpoint/2010/main" val="243295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188" y="1392982"/>
            <a:ext cx="18181637" cy="1647824"/>
          </a:xfrm>
        </p:spPr>
        <p:txBody>
          <a:bodyPr/>
          <a:lstStyle>
            <a:lvl1pPr>
              <a:defRPr b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6188" y="3492503"/>
            <a:ext cx="10674449" cy="1647824"/>
          </a:xfrm>
        </p:spPr>
        <p:txBody>
          <a:bodyPr anchor="ctr" anchorCtr="0"/>
          <a:lstStyle>
            <a:lvl1pPr marL="0" indent="0" algn="ctr">
              <a:buNone/>
              <a:defRPr sz="4800" b="1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6189" y="5176837"/>
            <a:ext cx="10674449" cy="7009872"/>
          </a:xfrm>
        </p:spPr>
        <p:txBody>
          <a:bodyPr>
            <a:normAutofit/>
          </a:bodyPr>
          <a:lstStyle>
            <a:lvl1pPr>
              <a:defRPr sz="40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40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40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40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40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461777" y="3492503"/>
            <a:ext cx="10637935" cy="1647824"/>
          </a:xfrm>
        </p:spPr>
        <p:txBody>
          <a:bodyPr anchor="ctr" anchorCtr="0"/>
          <a:lstStyle>
            <a:lvl1pPr marL="0" indent="0" algn="ctr">
              <a:buNone/>
              <a:defRPr sz="4800" b="1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425263" y="5176837"/>
            <a:ext cx="10674449" cy="7009872"/>
          </a:xfrm>
        </p:spPr>
        <p:txBody>
          <a:bodyPr>
            <a:normAutofit/>
          </a:bodyPr>
          <a:lstStyle>
            <a:lvl1pPr>
              <a:defRPr sz="40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40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40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40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40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610BDE-F495-7442-A69C-186F7AA92E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235182" y="12186709"/>
            <a:ext cx="1820883" cy="730250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28339AA-BA9A-6543-86A5-E95D61966F4C}"/>
              </a:ext>
            </a:extLst>
          </p:cNvPr>
          <p:cNvSpPr txBox="1">
            <a:spLocks/>
          </p:cNvSpPr>
          <p:nvPr userDrawn="1"/>
        </p:nvSpPr>
        <p:spPr>
          <a:xfrm>
            <a:off x="1246188" y="12201286"/>
            <a:ext cx="633412" cy="730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457200" rtl="0" eaLnBrk="1" latinLnBrk="0" hangingPunct="1">
              <a:defRPr sz="4800" b="1" i="1" kern="12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3FFD2A-D3A8-FC46-A15C-F10DF07214E1}" type="slidenum">
              <a:rPr lang="en-US" sz="2800" smtClean="0"/>
              <a:pPr/>
              <a:t>‹#›</a:t>
            </a:fld>
            <a:endParaRPr lang="en-US" sz="2800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81EDFF2-3441-EF47-ADE9-DCA0CA7EECB0}"/>
              </a:ext>
            </a:extLst>
          </p:cNvPr>
          <p:cNvSpPr txBox="1">
            <a:spLocks/>
          </p:cNvSpPr>
          <p:nvPr userDrawn="1"/>
        </p:nvSpPr>
        <p:spPr>
          <a:xfrm>
            <a:off x="1879600" y="12180888"/>
            <a:ext cx="2786063" cy="73025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2400" u="none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#UNOCONF</a:t>
            </a:r>
          </a:p>
        </p:txBody>
      </p:sp>
    </p:spTree>
    <p:extLst>
      <p:ext uri="{BB962C8B-B14F-4D97-AF65-F5344CB8AC3E}">
        <p14:creationId xmlns:p14="http://schemas.microsoft.com/office/powerpoint/2010/main" val="143548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out Slide / Demo Slide Red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46189" y="3288823"/>
            <a:ext cx="14509750" cy="2514283"/>
          </a:xfrm>
        </p:spPr>
        <p:txBody>
          <a:bodyPr/>
          <a:lstStyle>
            <a:lvl1pPr>
              <a:defRPr b="1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Breakout slide</a:t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156C039-4402-BE49-BA22-26896A8AD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189" y="6319837"/>
            <a:ext cx="14509750" cy="1076325"/>
          </a:xfrm>
        </p:spPr>
        <p:txBody>
          <a:bodyPr/>
          <a:lstStyle>
            <a:lvl1pPr marL="0" indent="0" algn="l">
              <a:buNone/>
              <a:defRPr sz="48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D3D31DA-28B5-1A4C-BBBF-4491E38A4FEE}"/>
              </a:ext>
            </a:extLst>
          </p:cNvPr>
          <p:cNvSpPr txBox="1">
            <a:spLocks/>
          </p:cNvSpPr>
          <p:nvPr userDrawn="1"/>
        </p:nvSpPr>
        <p:spPr>
          <a:xfrm>
            <a:off x="1246188" y="12201286"/>
            <a:ext cx="633412" cy="730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457200" rtl="0" eaLnBrk="1" latinLnBrk="0" hangingPunct="1">
              <a:defRPr sz="4800" b="1" i="1" kern="12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3FFD2A-D3A8-FC46-A15C-F10DF07214E1}" type="slidenum">
              <a:rPr lang="en-US" sz="2800" smtClean="0"/>
              <a:pPr/>
              <a:t>‹#›</a:t>
            </a:fld>
            <a:endParaRPr lang="en-US" sz="2800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671063B-28C8-8241-AB6D-E938FD89A300}"/>
              </a:ext>
            </a:extLst>
          </p:cNvPr>
          <p:cNvSpPr txBox="1">
            <a:spLocks/>
          </p:cNvSpPr>
          <p:nvPr userDrawn="1"/>
        </p:nvSpPr>
        <p:spPr>
          <a:xfrm>
            <a:off x="1879600" y="12180888"/>
            <a:ext cx="2786063" cy="73025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2400" u="none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#UNOCONF</a:t>
            </a:r>
          </a:p>
        </p:txBody>
      </p:sp>
    </p:spTree>
    <p:extLst>
      <p:ext uri="{BB962C8B-B14F-4D97-AF65-F5344CB8AC3E}">
        <p14:creationId xmlns:p14="http://schemas.microsoft.com/office/powerpoint/2010/main" val="140247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out Slide / Demo Slide Red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46189" y="3288823"/>
            <a:ext cx="14509750" cy="2514283"/>
          </a:xfrm>
        </p:spPr>
        <p:txBody>
          <a:bodyPr/>
          <a:lstStyle>
            <a:lvl1pPr>
              <a:defRPr b="1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Breakout slide</a:t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156C039-4402-BE49-BA22-26896A8AD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189" y="6319837"/>
            <a:ext cx="14509750" cy="1076325"/>
          </a:xfrm>
        </p:spPr>
        <p:txBody>
          <a:bodyPr/>
          <a:lstStyle>
            <a:lvl1pPr marL="0" indent="0" algn="l">
              <a:buNone/>
              <a:defRPr sz="48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D3D31DA-28B5-1A4C-BBBF-4491E38A4FEE}"/>
              </a:ext>
            </a:extLst>
          </p:cNvPr>
          <p:cNvSpPr txBox="1">
            <a:spLocks/>
          </p:cNvSpPr>
          <p:nvPr userDrawn="1"/>
        </p:nvSpPr>
        <p:spPr>
          <a:xfrm>
            <a:off x="1246188" y="12201286"/>
            <a:ext cx="633412" cy="730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457200" rtl="0" eaLnBrk="1" latinLnBrk="0" hangingPunct="1">
              <a:defRPr sz="4800" b="1" i="1" kern="12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3FFD2A-D3A8-FC46-A15C-F10DF07214E1}" type="slidenum">
              <a:rPr lang="en-US" sz="2800" smtClean="0"/>
              <a:pPr/>
              <a:t>‹#›</a:t>
            </a:fld>
            <a:endParaRPr lang="en-US" sz="2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BA3E22-7846-154A-AD83-D4AFD7CF5015}"/>
              </a:ext>
            </a:extLst>
          </p:cNvPr>
          <p:cNvSpPr txBox="1">
            <a:spLocks/>
          </p:cNvSpPr>
          <p:nvPr userDrawn="1"/>
        </p:nvSpPr>
        <p:spPr>
          <a:xfrm>
            <a:off x="1879600" y="12180888"/>
            <a:ext cx="2786063" cy="73025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2400" u="none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#UNOCONF</a:t>
            </a:r>
          </a:p>
        </p:txBody>
      </p:sp>
    </p:spTree>
    <p:extLst>
      <p:ext uri="{BB962C8B-B14F-4D97-AF65-F5344CB8AC3E}">
        <p14:creationId xmlns:p14="http://schemas.microsoft.com/office/powerpoint/2010/main" val="236745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out Slide / Demo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46189" y="3288823"/>
            <a:ext cx="14509750" cy="2514283"/>
          </a:xfrm>
        </p:spPr>
        <p:txBody>
          <a:bodyPr/>
          <a:lstStyle>
            <a:lvl1pPr>
              <a:defRPr b="1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Breakout slide</a:t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156C039-4402-BE49-BA22-26896A8AD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189" y="6319837"/>
            <a:ext cx="14509750" cy="1076325"/>
          </a:xfrm>
        </p:spPr>
        <p:txBody>
          <a:bodyPr/>
          <a:lstStyle>
            <a:lvl1pPr marL="0" indent="0" algn="l">
              <a:buNone/>
              <a:defRPr sz="48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D3D31DA-28B5-1A4C-BBBF-4491E38A4FEE}"/>
              </a:ext>
            </a:extLst>
          </p:cNvPr>
          <p:cNvSpPr txBox="1">
            <a:spLocks/>
          </p:cNvSpPr>
          <p:nvPr userDrawn="1"/>
        </p:nvSpPr>
        <p:spPr>
          <a:xfrm>
            <a:off x="1246188" y="12201286"/>
            <a:ext cx="633412" cy="730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457200" rtl="0" eaLnBrk="1" latinLnBrk="0" hangingPunct="1">
              <a:defRPr sz="4800" b="1" i="1" kern="12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3FFD2A-D3A8-FC46-A15C-F10DF07214E1}" type="slidenum">
              <a:rPr lang="en-US" sz="2800" smtClean="0"/>
              <a:pPr/>
              <a:t>‹#›</a:t>
            </a:fld>
            <a:endParaRPr lang="en-US" sz="2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7F4F227-0055-EC41-A0C9-D5B387E6DA05}"/>
              </a:ext>
            </a:extLst>
          </p:cNvPr>
          <p:cNvSpPr txBox="1">
            <a:spLocks/>
          </p:cNvSpPr>
          <p:nvPr userDrawn="1"/>
        </p:nvSpPr>
        <p:spPr>
          <a:xfrm>
            <a:off x="1879600" y="12180888"/>
            <a:ext cx="2786063" cy="73025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2400" u="none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#UNOCONF</a:t>
            </a:r>
          </a:p>
        </p:txBody>
      </p:sp>
    </p:spTree>
    <p:extLst>
      <p:ext uri="{BB962C8B-B14F-4D97-AF65-F5344CB8AC3E}">
        <p14:creationId xmlns:p14="http://schemas.microsoft.com/office/powerpoint/2010/main" val="300847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6188" y="1396800"/>
            <a:ext cx="14509750" cy="265112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6189" y="4375151"/>
            <a:ext cx="10801350" cy="414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333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3" r:id="rId4"/>
    <p:sldLayoutId id="2147483664" r:id="rId5"/>
    <p:sldLayoutId id="2147483665" r:id="rId6"/>
    <p:sldLayoutId id="2147483674" r:id="rId7"/>
    <p:sldLayoutId id="2147483678" r:id="rId8"/>
    <p:sldLayoutId id="2147483679" r:id="rId9"/>
    <p:sldLayoutId id="2147483668" r:id="rId10"/>
    <p:sldLayoutId id="2147483669" r:id="rId11"/>
    <p:sldLayoutId id="2147483667" r:id="rId12"/>
  </p:sldLayoutIdLst>
  <p:hf hdr="0" ftr="0" dt="0"/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9600" b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85" userDrawn="1">
          <p15:clr>
            <a:srgbClr val="F26B43"/>
          </p15:clr>
        </p15:guide>
        <p15:guide id="2" pos="2939" userDrawn="1">
          <p15:clr>
            <a:srgbClr val="F26B43"/>
          </p15:clr>
        </p15:guide>
        <p15:guide id="3" pos="3121" userDrawn="1">
          <p15:clr>
            <a:srgbClr val="F26B43"/>
          </p15:clr>
        </p15:guide>
        <p15:guide id="4" pos="5253" userDrawn="1">
          <p15:clr>
            <a:srgbClr val="F26B43"/>
          </p15:clr>
        </p15:guide>
        <p15:guide id="5" pos="5434" userDrawn="1">
          <p15:clr>
            <a:srgbClr val="F26B43"/>
          </p15:clr>
        </p15:guide>
        <p15:guide id="6" pos="7589" userDrawn="1">
          <p15:clr>
            <a:srgbClr val="F26B43"/>
          </p15:clr>
        </p15:guide>
        <p15:guide id="7" pos="7748" userDrawn="1">
          <p15:clr>
            <a:srgbClr val="F26B43"/>
          </p15:clr>
        </p15:guide>
        <p15:guide id="8" pos="9925" userDrawn="1">
          <p15:clr>
            <a:srgbClr val="F26B43"/>
          </p15:clr>
        </p15:guide>
        <p15:guide id="9" pos="10061" userDrawn="1">
          <p15:clr>
            <a:srgbClr val="F26B43"/>
          </p15:clr>
        </p15:guide>
        <p15:guide id="10" pos="12238" userDrawn="1">
          <p15:clr>
            <a:srgbClr val="F26B43"/>
          </p15:clr>
        </p15:guide>
        <p15:guide id="11" pos="12420" userDrawn="1">
          <p15:clr>
            <a:srgbClr val="F26B43"/>
          </p15:clr>
        </p15:guide>
        <p15:guide id="12" pos="14551" userDrawn="1">
          <p15:clr>
            <a:srgbClr val="F26B43"/>
          </p15:clr>
        </p15:guide>
        <p15:guide id="13" orient="horz" pos="873" userDrawn="1">
          <p15:clr>
            <a:srgbClr val="F26B43"/>
          </p15:clr>
        </p15:guide>
        <p15:guide id="14" orient="horz" pos="79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fr.wikipedia.org/wiki/GitHub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0605-3AF8-D746-8E3D-8FE995907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Jumping into Powerful 2D Graphics using </a:t>
            </a:r>
            <a:r>
              <a:rPr lang="en-US" dirty="0" err="1"/>
              <a:t>SkiaSharp</a:t>
            </a:r>
            <a:r>
              <a:rPr lang="en-US" dirty="0"/>
              <a:t> with Uno Platform</a:t>
            </a:r>
          </a:p>
        </p:txBody>
      </p:sp>
    </p:spTree>
    <p:extLst>
      <p:ext uri="{BB962C8B-B14F-4D97-AF65-F5344CB8AC3E}">
        <p14:creationId xmlns:p14="http://schemas.microsoft.com/office/powerpoint/2010/main" val="3417129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7B1A-8A64-5349-BC62-B352E5ED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87" y="1396800"/>
            <a:ext cx="18181637" cy="2083000"/>
          </a:xfrm>
        </p:spPr>
        <p:txBody>
          <a:bodyPr/>
          <a:lstStyle/>
          <a:p>
            <a:r>
              <a:rPr lang="en-US" b="1" dirty="0">
                <a:latin typeface="+mj-lt"/>
              </a:rPr>
              <a:t>How can I draw on a view?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5299B-49B2-C843-B929-5EE3AF295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67" y="3752750"/>
            <a:ext cx="21833646" cy="81708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Install the “</a:t>
            </a:r>
            <a:r>
              <a:rPr lang="en-US" dirty="0" err="1"/>
              <a:t>SkiaSharp.Views.Uno</a:t>
            </a:r>
            <a:r>
              <a:rPr lang="en-US" dirty="0"/>
              <a:t>” NuGet</a:t>
            </a:r>
          </a:p>
          <a:p>
            <a:pPr>
              <a:lnSpc>
                <a:spcPct val="100000"/>
              </a:lnSpc>
            </a:pPr>
            <a:r>
              <a:rPr lang="en-US" dirty="0"/>
              <a:t>Add one of the pre-built </a:t>
            </a:r>
            <a:r>
              <a:rPr lang="en-US" dirty="0" err="1"/>
              <a:t>SkiaSharp</a:t>
            </a:r>
            <a:r>
              <a:rPr lang="en-US" dirty="0"/>
              <a:t> views for Uno Platform: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CPU: </a:t>
            </a:r>
            <a:r>
              <a:rPr lang="en-US" b="1" dirty="0" err="1">
                <a:latin typeface="Consolas" panose="020B0609020204030204" pitchFamily="49" charset="0"/>
              </a:rPr>
              <a:t>SKXamlCanvas</a:t>
            </a:r>
            <a:endParaRPr lang="en-US" b="1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GPU: </a:t>
            </a:r>
            <a:r>
              <a:rPr lang="en-US" b="1" dirty="0" err="1">
                <a:latin typeface="Consolas" panose="020B0609020204030204" pitchFamily="49" charset="0"/>
              </a:rPr>
              <a:t>SKSwapChainPanel</a:t>
            </a:r>
            <a:endParaRPr lang="en-US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Subscribe to the </a:t>
            </a:r>
            <a:r>
              <a:rPr lang="en-US" b="1" dirty="0" err="1">
                <a:latin typeface="Consolas" panose="020B0609020204030204" pitchFamily="49" charset="0"/>
              </a:rPr>
              <a:t>PaintSurface</a:t>
            </a:r>
            <a:r>
              <a:rPr lang="en-US" dirty="0"/>
              <a:t> event</a:t>
            </a:r>
          </a:p>
          <a:p>
            <a:pPr>
              <a:lnSpc>
                <a:spcPct val="100000"/>
              </a:lnSpc>
            </a:pPr>
            <a:r>
              <a:rPr lang="en-US" dirty="0"/>
              <a:t>Draw!</a:t>
            </a:r>
          </a:p>
        </p:txBody>
      </p:sp>
    </p:spTree>
    <p:extLst>
      <p:ext uri="{BB962C8B-B14F-4D97-AF65-F5344CB8AC3E}">
        <p14:creationId xmlns:p14="http://schemas.microsoft.com/office/powerpoint/2010/main" val="329419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7B1A-8A64-5349-BC62-B352E5ED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87" y="1396800"/>
            <a:ext cx="18181637" cy="2083000"/>
          </a:xfrm>
        </p:spPr>
        <p:txBody>
          <a:bodyPr/>
          <a:lstStyle/>
          <a:p>
            <a:r>
              <a:rPr lang="en-US" b="1" dirty="0">
                <a:latin typeface="+mj-lt"/>
              </a:rPr>
              <a:t>How can I draw on a view?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5299B-49B2-C843-B929-5EE3AF295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67" y="3752750"/>
            <a:ext cx="21833646" cy="81708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Page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 ...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3600" dirty="0" err="1">
                <a:solidFill>
                  <a:srgbClr val="FF0000"/>
                </a:solidFill>
                <a:latin typeface="Consolas" panose="020B0609020204030204" pitchFamily="49" charset="0"/>
              </a:rPr>
              <a:t>skia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using:SkiaSharp.Views.UWP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 err="1">
                <a:solidFill>
                  <a:srgbClr val="A31515"/>
                </a:solidFill>
                <a:latin typeface="Consolas" panose="020B0609020204030204" pitchFamily="49" charset="0"/>
              </a:rPr>
              <a:t>skia</a:t>
            </a: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3600" dirty="0" err="1">
                <a:solidFill>
                  <a:srgbClr val="A31515"/>
                </a:solidFill>
                <a:latin typeface="Consolas" panose="020B0609020204030204" pitchFamily="49" charset="0"/>
              </a:rPr>
              <a:t>SKXamlCanvas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Consolas" panose="020B0609020204030204" pitchFamily="49" charset="0"/>
              </a:rPr>
              <a:t>PaintSurface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OnPaintSurface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Page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78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7B1A-8A64-5349-BC62-B352E5ED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87" y="1396800"/>
            <a:ext cx="18181637" cy="2083000"/>
          </a:xfrm>
        </p:spPr>
        <p:txBody>
          <a:bodyPr/>
          <a:lstStyle/>
          <a:p>
            <a:r>
              <a:rPr lang="en-US" b="1" dirty="0">
                <a:latin typeface="+mj-lt"/>
              </a:rPr>
              <a:t>How can I draw on a view?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5299B-49B2-C843-B929-5EE3AF295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67" y="3752750"/>
            <a:ext cx="21833646" cy="81708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private void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OnPaintSurface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3600" dirty="0" err="1">
                <a:solidFill>
                  <a:srgbClr val="00B0F0"/>
                </a:solidFill>
                <a:latin typeface="Consolas" panose="020B0609020204030204" pitchFamily="49" charset="0"/>
              </a:rPr>
              <a:t>SKPaintSurfaceEventArgs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8000"/>
                </a:solidFill>
                <a:latin typeface="Consolas" panose="020B0609020204030204" pitchFamily="49" charset="0"/>
              </a:rPr>
              <a:t>    // get the canvas so we can draw on the surface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    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canvas =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e.Surface.Canvas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8000"/>
                </a:solidFill>
                <a:latin typeface="Consolas" panose="020B0609020204030204" pitchFamily="49" charset="0"/>
              </a:rPr>
              <a:t>    // make sure the canvas is blank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canvas.Clear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00B0F0"/>
                </a:solidFill>
                <a:latin typeface="Consolas" panose="020B0609020204030204" pitchFamily="49" charset="0"/>
              </a:rPr>
              <a:t>SKColors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.White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8000"/>
                </a:solidFill>
                <a:latin typeface="Consolas" panose="020B0609020204030204" pitchFamily="49" charset="0"/>
              </a:rPr>
              <a:t>    // create the solid red paint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    using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paint =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B0F0"/>
                </a:solidFill>
                <a:latin typeface="Consolas" panose="020B0609020204030204" pitchFamily="49" charset="0"/>
              </a:rPr>
              <a:t>SKPaint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{ Color = </a:t>
            </a:r>
            <a:r>
              <a:rPr lang="en-US" sz="3600" dirty="0" err="1">
                <a:solidFill>
                  <a:srgbClr val="00B0F0"/>
                </a:solidFill>
                <a:latin typeface="Consolas" panose="020B0609020204030204" pitchFamily="49" charset="0"/>
              </a:rPr>
              <a:t>SKColors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.Red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Style = </a:t>
            </a:r>
            <a:r>
              <a:rPr lang="en-US" sz="3600" dirty="0" err="1">
                <a:solidFill>
                  <a:srgbClr val="00B0F0"/>
                </a:solidFill>
                <a:latin typeface="Consolas" panose="020B0609020204030204" pitchFamily="49" charset="0"/>
              </a:rPr>
              <a:t>SKPaintStyle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.Fill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8000"/>
                </a:solidFill>
                <a:latin typeface="Consolas" panose="020B0609020204030204" pitchFamily="49" charset="0"/>
              </a:rPr>
              <a:t>    // draw a red rectangle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canvas.DrawRect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00B0F0"/>
                </a:solidFill>
                <a:latin typeface="Consolas" panose="020B0609020204030204" pitchFamily="49" charset="0"/>
              </a:rPr>
              <a:t>SKRect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(10, 10, 20, 30), paint);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94882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7440-4D38-354F-8537-74AE2636C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Spinning Drawing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29AA7-6CB6-FF46-A3E4-4C64D7E41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 some animation to see what happens…</a:t>
            </a:r>
          </a:p>
        </p:txBody>
      </p:sp>
    </p:spTree>
    <p:extLst>
      <p:ext uri="{BB962C8B-B14F-4D97-AF65-F5344CB8AC3E}">
        <p14:creationId xmlns:p14="http://schemas.microsoft.com/office/powerpoint/2010/main" val="1829138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7B1A-8A64-5349-BC62-B352E5ED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88" y="1396800"/>
            <a:ext cx="14509750" cy="2083000"/>
          </a:xfrm>
        </p:spPr>
        <p:txBody>
          <a:bodyPr/>
          <a:lstStyle/>
          <a:p>
            <a:r>
              <a:rPr lang="en-US" b="1" dirty="0">
                <a:latin typeface="+mj-lt"/>
              </a:rPr>
              <a:t>Where are those links?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5299B-49B2-C843-B929-5EE3AF295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67" y="3752750"/>
            <a:ext cx="21833646" cy="817086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80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8000" dirty="0"/>
              <a:t>https://github.com/</a:t>
            </a:r>
            <a:r>
              <a:rPr lang="en-US" sz="8000" b="1" dirty="0"/>
              <a:t>mono/SkiaSharp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80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8000" dirty="0"/>
              <a:t>https://github.com/</a:t>
            </a:r>
            <a:r>
              <a:rPr lang="en-US" sz="8000" b="1" dirty="0"/>
              <a:t>mattleibow/UnoConf2020</a:t>
            </a:r>
          </a:p>
        </p:txBody>
      </p:sp>
    </p:spTree>
    <p:extLst>
      <p:ext uri="{BB962C8B-B14F-4D97-AF65-F5344CB8AC3E}">
        <p14:creationId xmlns:p14="http://schemas.microsoft.com/office/powerpoint/2010/main" val="391652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719211E-4860-C042-8867-DCA6078A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89" y="4560063"/>
            <a:ext cx="10801350" cy="1439294"/>
          </a:xfrm>
        </p:spPr>
        <p:txBody>
          <a:bodyPr lIns="0"/>
          <a:lstStyle/>
          <a:p>
            <a:r>
              <a:rPr lang="en-US" dirty="0"/>
              <a:t>THANK YOU!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07871E2-9BFD-5B47-AC0D-B5D48D694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188" y="6045416"/>
            <a:ext cx="7092949" cy="1127084"/>
          </a:xfrm>
        </p:spPr>
        <p:txBody>
          <a:bodyPr lIns="0">
            <a:noAutofit/>
          </a:bodyPr>
          <a:lstStyle/>
          <a:p>
            <a:r>
              <a:rPr lang="en-US" sz="6600" b="1" dirty="0"/>
              <a:t>Follow me at</a:t>
            </a:r>
          </a:p>
        </p:txBody>
      </p:sp>
      <p:sp>
        <p:nvSpPr>
          <p:cNvPr id="15" name="Subtitle 8">
            <a:extLst>
              <a:ext uri="{FF2B5EF4-FFF2-40B4-BE49-F238E27FC236}">
                <a16:creationId xmlns:a16="http://schemas.microsoft.com/office/drawing/2014/main" id="{C69F0AD3-3C82-8F44-9A47-48A589BC48C7}"/>
              </a:ext>
            </a:extLst>
          </p:cNvPr>
          <p:cNvSpPr txBox="1">
            <a:spLocks/>
          </p:cNvSpPr>
          <p:nvPr/>
        </p:nvSpPr>
        <p:spPr>
          <a:xfrm>
            <a:off x="2725739" y="7476252"/>
            <a:ext cx="6536764" cy="7946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354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09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063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417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771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126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480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834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mattleibow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337BA60-FA6B-E64C-811A-9ABE64AD6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189" y="7568773"/>
            <a:ext cx="609600" cy="6096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8F59BB3-DD5D-4C5B-8D16-94B5F0C40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1985964" y="756877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8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C646-50D6-E947-B166-F3022BCC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633" y="5224288"/>
            <a:ext cx="11270709" cy="1325564"/>
          </a:xfrm>
        </p:spPr>
        <p:txBody>
          <a:bodyPr/>
          <a:lstStyle/>
          <a:p>
            <a:r>
              <a:rPr lang="en-US" dirty="0"/>
              <a:t>Matthew Leibowitz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F4FCC-2047-9D46-A2F9-C4496A37D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Engineer at Microsoft</a:t>
            </a:r>
          </a:p>
        </p:txBody>
      </p:sp>
      <p:pic>
        <p:nvPicPr>
          <p:cNvPr id="9" name="Picture 8" descr="A picture containing person, person, sitting, table&#10;&#10;Description automatically generated">
            <a:extLst>
              <a:ext uri="{FF2B5EF4-FFF2-40B4-BE49-F238E27FC236}">
                <a16:creationId xmlns:a16="http://schemas.microsoft.com/office/drawing/2014/main" id="{9F871902-8F3A-472F-BC9C-0A0268B25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8866" y="1824734"/>
            <a:ext cx="7391400" cy="87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9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BA49-75B3-E14E-BBD2-C4A152C31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88" y="4767802"/>
            <a:ext cx="9369773" cy="1922930"/>
          </a:xfrm>
        </p:spPr>
        <p:txBody>
          <a:bodyPr/>
          <a:lstStyle/>
          <a:p>
            <a:r>
              <a:rPr lang="en-US" sz="8000" dirty="0" err="1"/>
              <a:t>Skia</a:t>
            </a:r>
            <a:r>
              <a:rPr lang="en-US" sz="8000" dirty="0"/>
              <a:t> &amp; </a:t>
            </a:r>
            <a:r>
              <a:rPr lang="en-US" sz="8000" dirty="0" err="1"/>
              <a:t>SkiaSharp</a:t>
            </a:r>
            <a:endParaRPr lang="en-US" sz="8000" dirty="0"/>
          </a:p>
        </p:txBody>
      </p:sp>
      <p:pic>
        <p:nvPicPr>
          <p:cNvPr id="6" name="Picture Placeholder 5" descr="A picture containing toy&#10;&#10;Description automatically generated">
            <a:extLst>
              <a:ext uri="{FF2B5EF4-FFF2-40B4-BE49-F238E27FC236}">
                <a16:creationId xmlns:a16="http://schemas.microsoft.com/office/drawing/2014/main" id="{AC346C39-DB8A-41B9-A3B3-9A2E3C5E506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933" r="6933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E600F-2BF8-FA48-92FC-C0CD455EA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6188" y="7270597"/>
            <a:ext cx="7092950" cy="1561169"/>
          </a:xfrm>
        </p:spPr>
        <p:txBody>
          <a:bodyPr>
            <a:normAutofit/>
          </a:bodyPr>
          <a:lstStyle/>
          <a:p>
            <a:r>
              <a:rPr lang="en-US" sz="3600" dirty="0"/>
              <a:t>So just what is it? What can it do?</a:t>
            </a:r>
          </a:p>
        </p:txBody>
      </p:sp>
    </p:spTree>
    <p:extLst>
      <p:ext uri="{BB962C8B-B14F-4D97-AF65-F5344CB8AC3E}">
        <p14:creationId xmlns:p14="http://schemas.microsoft.com/office/powerpoint/2010/main" val="184136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7B1A-8A64-5349-BC62-B352E5ED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88" y="1396800"/>
            <a:ext cx="14509750" cy="2083000"/>
          </a:xfrm>
        </p:spPr>
        <p:txBody>
          <a:bodyPr/>
          <a:lstStyle/>
          <a:p>
            <a:r>
              <a:rPr lang="en-US" b="1" dirty="0">
                <a:latin typeface="+mj-lt"/>
              </a:rPr>
              <a:t>What is </a:t>
            </a:r>
            <a:r>
              <a:rPr lang="en-US" b="1" dirty="0" err="1">
                <a:latin typeface="+mj-lt"/>
              </a:rPr>
              <a:t>Skia</a:t>
            </a:r>
            <a:r>
              <a:rPr lang="en-US" b="1" dirty="0">
                <a:latin typeface="+mj-lt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5299B-49B2-C843-B929-5EE3AF295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67" y="3752750"/>
            <a:ext cx="21833646" cy="81708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Cross-platform 2D graphics library</a:t>
            </a:r>
          </a:p>
          <a:p>
            <a:pPr>
              <a:lnSpc>
                <a:spcPct val="100000"/>
              </a:lnSpc>
            </a:pPr>
            <a:r>
              <a:rPr lang="en-US"/>
              <a:t>Immediate mode rendering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Hardware rendering for OpenGL, DirectX, Metal and more</a:t>
            </a:r>
          </a:p>
          <a:p>
            <a:pPr>
              <a:lnSpc>
                <a:spcPct val="100000"/>
              </a:lnSpc>
            </a:pPr>
            <a:r>
              <a:rPr lang="en-US" dirty="0"/>
              <a:t>Software rendering for bitmaps and PDF documents</a:t>
            </a:r>
          </a:p>
          <a:p>
            <a:pPr>
              <a:lnSpc>
                <a:spcPct val="100000"/>
              </a:lnSpc>
            </a:pPr>
            <a:r>
              <a:rPr lang="en-US" dirty="0"/>
              <a:t>Powers Chrome, Android, Firefox, Chrome OS and Flutter</a:t>
            </a:r>
          </a:p>
          <a:p>
            <a:pPr>
              <a:lnSpc>
                <a:spcPct val="100000"/>
              </a:lnSpc>
            </a:pPr>
            <a:r>
              <a:rPr lang="en-US" dirty="0"/>
              <a:t>Written in C++, C, Assembly and other languages</a:t>
            </a:r>
          </a:p>
          <a:p>
            <a:pPr>
              <a:lnSpc>
                <a:spcPct val="100000"/>
              </a:lnSpc>
            </a:pPr>
            <a:r>
              <a:rPr lang="en-US" dirty="0"/>
              <a:t>Maintained by Google</a:t>
            </a:r>
          </a:p>
        </p:txBody>
      </p:sp>
    </p:spTree>
    <p:extLst>
      <p:ext uri="{BB962C8B-B14F-4D97-AF65-F5344CB8AC3E}">
        <p14:creationId xmlns:p14="http://schemas.microsoft.com/office/powerpoint/2010/main" val="321173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7B1A-8A64-5349-BC62-B352E5ED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88" y="1396800"/>
            <a:ext cx="14509750" cy="2083000"/>
          </a:xfrm>
        </p:spPr>
        <p:txBody>
          <a:bodyPr/>
          <a:lstStyle/>
          <a:p>
            <a:r>
              <a:rPr lang="en-US" b="1" dirty="0">
                <a:latin typeface="+mj-lt"/>
              </a:rPr>
              <a:t>What is </a:t>
            </a:r>
            <a:r>
              <a:rPr lang="en-US" b="1" dirty="0" err="1">
                <a:latin typeface="+mj-lt"/>
              </a:rPr>
              <a:t>SkiaSharp</a:t>
            </a:r>
            <a:r>
              <a:rPr lang="en-US" b="1" dirty="0">
                <a:latin typeface="+mj-lt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5299B-49B2-C843-B929-5EE3AF295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67" y="3752750"/>
            <a:ext cx="21833646" cy="81708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.NET wrapper around </a:t>
            </a:r>
            <a:r>
              <a:rPr lang="en-US" dirty="0" err="1"/>
              <a:t>Skia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Supports all the features of </a:t>
            </a:r>
            <a:r>
              <a:rPr lang="en-US" dirty="0" err="1"/>
              <a:t>Skia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Runs on basically everything straight from NuGet</a:t>
            </a:r>
          </a:p>
          <a:p>
            <a:pPr>
              <a:lnSpc>
                <a:spcPct val="100000"/>
              </a:lnSpc>
            </a:pPr>
            <a:r>
              <a:rPr lang="en-US" dirty="0"/>
              <a:t>Written in C#</a:t>
            </a:r>
          </a:p>
          <a:p>
            <a:pPr>
              <a:lnSpc>
                <a:spcPct val="100000"/>
              </a:lnSpc>
            </a:pPr>
            <a:r>
              <a:rPr lang="en-US" dirty="0"/>
              <a:t>Maintained </a:t>
            </a:r>
            <a:r>
              <a:rPr lang="en-US"/>
              <a:t>by Microsoft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0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7B1A-8A64-5349-BC62-B352E5ED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88" y="1396800"/>
            <a:ext cx="14509750" cy="2083000"/>
          </a:xfrm>
        </p:spPr>
        <p:txBody>
          <a:bodyPr/>
          <a:lstStyle/>
          <a:p>
            <a:r>
              <a:rPr lang="en-US" b="1" dirty="0">
                <a:latin typeface="+mj-lt"/>
              </a:rPr>
              <a:t>How does it all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5299B-49B2-C843-B929-5EE3AF295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67" y="3752750"/>
            <a:ext cx="21833646" cy="81708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/>
              <a:t>surface</a:t>
            </a:r>
            <a:r>
              <a:rPr lang="en-US" dirty="0"/>
              <a:t> wraps the underlying/platform surface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eg</a:t>
            </a:r>
            <a:r>
              <a:rPr lang="en-US" dirty="0"/>
              <a:t>: GPU texture, memory block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/>
              <a:t>canvas</a:t>
            </a:r>
            <a:r>
              <a:rPr lang="en-US" dirty="0"/>
              <a:t> translates drawing commands into operations that the surface understands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>
                <a:latin typeface="Consolas" panose="020B0609020204030204" pitchFamily="49" charset="0"/>
              </a:rPr>
              <a:t>DrawRect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DrawImage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DrawPath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Translate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Rotate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/>
              <a:t>paint</a:t>
            </a:r>
            <a:r>
              <a:rPr lang="en-US" dirty="0"/>
              <a:t> describes what the drawn object will look like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eg</a:t>
            </a:r>
            <a:r>
              <a:rPr lang="en-US" dirty="0"/>
              <a:t>: color, style, smoothing, effects, filters</a:t>
            </a:r>
          </a:p>
        </p:txBody>
      </p:sp>
    </p:spTree>
    <p:extLst>
      <p:ext uri="{BB962C8B-B14F-4D97-AF65-F5344CB8AC3E}">
        <p14:creationId xmlns:p14="http://schemas.microsoft.com/office/powerpoint/2010/main" val="346311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7B1A-8A64-5349-BC62-B352E5ED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88" y="1396800"/>
            <a:ext cx="14509750" cy="2083000"/>
          </a:xfrm>
        </p:spPr>
        <p:txBody>
          <a:bodyPr/>
          <a:lstStyle/>
          <a:p>
            <a:r>
              <a:rPr lang="en-US" b="1" dirty="0">
                <a:latin typeface="+mj-lt"/>
              </a:rPr>
              <a:t>How does it all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5299B-49B2-C843-B929-5EE3AF295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67" y="3752750"/>
            <a:ext cx="21833646" cy="81708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8000"/>
                </a:solidFill>
                <a:latin typeface="Consolas" panose="020B0609020204030204" pitchFamily="49" charset="0"/>
              </a:rPr>
              <a:t>// create a raster surface [256x256]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surface = </a:t>
            </a:r>
            <a:r>
              <a:rPr lang="en-US" sz="3600" dirty="0" err="1">
                <a:solidFill>
                  <a:srgbClr val="00B0F0"/>
                </a:solidFill>
                <a:latin typeface="Consolas" panose="020B0609020204030204" pitchFamily="49" charset="0"/>
              </a:rPr>
              <a:t>SKSurface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3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3600" dirty="0">
                <a:solidFill>
                  <a:srgbClr val="00B0F0"/>
                </a:solidFill>
                <a:latin typeface="Consolas" panose="020B0609020204030204" pitchFamily="49" charset="0"/>
              </a:rPr>
              <a:t>SKImageInfo</a:t>
            </a:r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(256, 256)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8000"/>
                </a:solidFill>
                <a:latin typeface="Consolas" panose="020B0609020204030204" pitchFamily="49" charset="0"/>
              </a:rPr>
              <a:t>// get the canvas so we can draw on the surface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canvas =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surface.Canvas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8000"/>
                </a:solidFill>
                <a:latin typeface="Consolas" panose="020B0609020204030204" pitchFamily="49" charset="0"/>
              </a:rPr>
              <a:t>// make sure the canvas is blank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canvas.Clear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00B0F0"/>
                </a:solidFill>
                <a:latin typeface="Consolas" panose="020B0609020204030204" pitchFamily="49" charset="0"/>
              </a:rPr>
              <a:t>SKColors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.White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8000"/>
                </a:solidFill>
                <a:latin typeface="Consolas" panose="020B0609020204030204" pitchFamily="49" charset="0"/>
              </a:rPr>
              <a:t>// create the solid red paint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paint =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B0F0"/>
                </a:solidFill>
                <a:latin typeface="Consolas" panose="020B0609020204030204" pitchFamily="49" charset="0"/>
              </a:rPr>
              <a:t>SKPaint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{ Color = </a:t>
            </a:r>
            <a:r>
              <a:rPr lang="en-US" sz="3600" dirty="0" err="1">
                <a:solidFill>
                  <a:srgbClr val="00B0F0"/>
                </a:solidFill>
                <a:latin typeface="Consolas" panose="020B0609020204030204" pitchFamily="49" charset="0"/>
              </a:rPr>
              <a:t>SKColors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.Red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Style = </a:t>
            </a:r>
            <a:r>
              <a:rPr lang="en-US" sz="3600" dirty="0" err="1">
                <a:solidFill>
                  <a:srgbClr val="00B0F0"/>
                </a:solidFill>
                <a:latin typeface="Consolas" panose="020B0609020204030204" pitchFamily="49" charset="0"/>
              </a:rPr>
              <a:t>SKPaintStyle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.Fill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8000"/>
                </a:solidFill>
                <a:latin typeface="Consolas" panose="020B0609020204030204" pitchFamily="49" charset="0"/>
              </a:rPr>
              <a:t>// draw a red rectangle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canvas.DrawRect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00B0F0"/>
                </a:solidFill>
                <a:latin typeface="Consolas" panose="020B0609020204030204" pitchFamily="49" charset="0"/>
              </a:rPr>
              <a:t>SKRect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(10, 10, 20, 30), paint);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9161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7B1A-8A64-5349-BC62-B352E5ED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88" y="1396800"/>
            <a:ext cx="14509750" cy="2083000"/>
          </a:xfrm>
        </p:spPr>
        <p:txBody>
          <a:bodyPr/>
          <a:lstStyle/>
          <a:p>
            <a:r>
              <a:rPr lang="en-US" b="1" dirty="0">
                <a:latin typeface="+mj-lt"/>
              </a:rPr>
              <a:t>How does it all work?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940C09-CB6D-45B8-97F3-EA3AB6E971D9}"/>
              </a:ext>
            </a:extLst>
          </p:cNvPr>
          <p:cNvSpPr/>
          <p:nvPr/>
        </p:nvSpPr>
        <p:spPr>
          <a:xfrm>
            <a:off x="10354537" y="4989839"/>
            <a:ext cx="3657600" cy="5486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2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F26F50B-29F5-403F-A167-83423D14E211}"/>
              </a:ext>
            </a:extLst>
          </p:cNvPr>
          <p:cNvSpPr txBox="1"/>
          <p:nvPr/>
        </p:nvSpPr>
        <p:spPr>
          <a:xfrm>
            <a:off x="12568859" y="1"/>
            <a:ext cx="11813554" cy="13715997"/>
          </a:xfrm>
          <a:prstGeom prst="rect">
            <a:avLst/>
          </a:prstGeom>
          <a:solidFill>
            <a:srgbClr val="F8F8F8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3900" dirty="0"/>
              <a:t>+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6BA49-75B3-E14E-BBD2-C4A152C31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88" y="4767802"/>
            <a:ext cx="9369773" cy="1922930"/>
          </a:xfrm>
        </p:spPr>
        <p:txBody>
          <a:bodyPr/>
          <a:lstStyle/>
          <a:p>
            <a:r>
              <a:rPr lang="en-US" sz="8000" dirty="0" err="1"/>
              <a:t>SkiaSharp</a:t>
            </a:r>
            <a:r>
              <a:rPr lang="en-US" sz="8000" dirty="0"/>
              <a:t> &amp;</a:t>
            </a:r>
            <a:br>
              <a:rPr lang="en-US" sz="8000" dirty="0"/>
            </a:br>
            <a:r>
              <a:rPr lang="en-US" sz="8000" dirty="0"/>
              <a:t>Uno Platform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E600F-2BF8-FA48-92FC-C0CD455EA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6188" y="7270597"/>
            <a:ext cx="7092950" cy="1561169"/>
          </a:xfrm>
        </p:spPr>
        <p:txBody>
          <a:bodyPr>
            <a:normAutofit/>
          </a:bodyPr>
          <a:lstStyle/>
          <a:p>
            <a:r>
              <a:rPr lang="en-US" sz="3600" dirty="0"/>
              <a:t>How can </a:t>
            </a:r>
            <a:r>
              <a:rPr lang="en-US" sz="3600" dirty="0" err="1"/>
              <a:t>SkiaSharp</a:t>
            </a:r>
            <a:r>
              <a:rPr lang="en-US" sz="3600" dirty="0"/>
              <a:t> work with your Uno Platform app?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AD1C2210-4331-4DDA-B420-11BA36FC6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3844" y="7996328"/>
            <a:ext cx="4448175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 picture containing light&#10;&#10;Description automatically generated">
            <a:extLst>
              <a:ext uri="{FF2B5EF4-FFF2-40B4-BE49-F238E27FC236}">
                <a16:creationId xmlns:a16="http://schemas.microsoft.com/office/drawing/2014/main" id="{E47AFBD8-9F1D-4A06-9E79-CB550CBF4A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631"/>
          <a:stretch/>
        </p:blipFill>
        <p:spPr>
          <a:xfrm>
            <a:off x="12568859" y="647700"/>
            <a:ext cx="11878147" cy="524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3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o Color Theme">
      <a:dk1>
        <a:srgbClr val="242424"/>
      </a:dk1>
      <a:lt1>
        <a:srgbClr val="FFFFFF"/>
      </a:lt1>
      <a:dk2>
        <a:srgbClr val="242424"/>
      </a:dk2>
      <a:lt2>
        <a:srgbClr val="F7F7F7"/>
      </a:lt2>
      <a:accent1>
        <a:srgbClr val="159BFF"/>
      </a:accent1>
      <a:accent2>
        <a:srgbClr val="F85977"/>
      </a:accent2>
      <a:accent3>
        <a:srgbClr val="67E5AD"/>
      </a:accent3>
      <a:accent4>
        <a:srgbClr val="7967F8"/>
      </a:accent4>
      <a:accent5>
        <a:srgbClr val="66C7AD"/>
      </a:accent5>
      <a:accent6>
        <a:srgbClr val="FAAD49"/>
      </a:accent6>
      <a:hlink>
        <a:srgbClr val="159BFF"/>
      </a:hlink>
      <a:folHlink>
        <a:srgbClr val="7967F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7D608EF5922E4F9A1A945C4E256D26" ma:contentTypeVersion="11" ma:contentTypeDescription="Create a new document." ma:contentTypeScope="" ma:versionID="64649f1c5bc3d5d6995ab6472c1660bb">
  <xsd:schema xmlns:xsd="http://www.w3.org/2001/XMLSchema" xmlns:xs="http://www.w3.org/2001/XMLSchema" xmlns:p="http://schemas.microsoft.com/office/2006/metadata/properties" xmlns:ns2="2f57147f-97e9-408c-b2d8-f56e86b6192a" xmlns:ns3="86b70be8-ed1e-4261-8848-1edaa3d5467c" targetNamespace="http://schemas.microsoft.com/office/2006/metadata/properties" ma:root="true" ma:fieldsID="77106153018dcb53b6f8bc2638ac1fe1" ns2:_="" ns3:_="">
    <xsd:import namespace="2f57147f-97e9-408c-b2d8-f56e86b6192a"/>
    <xsd:import namespace="86b70be8-ed1e-4261-8848-1edaa3d546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57147f-97e9-408c-b2d8-f56e86b619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70be8-ed1e-4261-8848-1edaa3d5467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77039C-59B0-41EB-9093-09BDFB519D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57147f-97e9-408c-b2d8-f56e86b6192a"/>
    <ds:schemaRef ds:uri="86b70be8-ed1e-4261-8848-1edaa3d546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D1CAA2-8584-466D-9965-09BE621823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053F1D-FEBB-4D3F-9F5E-4D61140EADB8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  <ds:schemaRef ds:uri="86b70be8-ed1e-4261-8848-1edaa3d5467c"/>
    <ds:schemaRef ds:uri="2f57147f-97e9-408c-b2d8-f56e86b6192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856</TotalTime>
  <Words>541</Words>
  <Application>Microsoft Office PowerPoint</Application>
  <PresentationFormat>Custom</PresentationFormat>
  <Paragraphs>87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Consolas</vt:lpstr>
      <vt:lpstr>Open Sans</vt:lpstr>
      <vt:lpstr>Office Theme</vt:lpstr>
      <vt:lpstr>Jumping into Powerful 2D Graphics using SkiaSharp with Uno Platform</vt:lpstr>
      <vt:lpstr>Matthew Leibowitz</vt:lpstr>
      <vt:lpstr>Skia &amp; SkiaSharp</vt:lpstr>
      <vt:lpstr>What is Skia?</vt:lpstr>
      <vt:lpstr>What is SkiaSharp?</vt:lpstr>
      <vt:lpstr>How does it all work?</vt:lpstr>
      <vt:lpstr>How does it all work?</vt:lpstr>
      <vt:lpstr>How does it all work?</vt:lpstr>
      <vt:lpstr>SkiaSharp &amp; Uno Platform</vt:lpstr>
      <vt:lpstr>How can I draw on a view?</vt:lpstr>
      <vt:lpstr>How can I draw on a view?</vt:lpstr>
      <vt:lpstr>How can I draw on a view?</vt:lpstr>
      <vt:lpstr>The Spinning Drawing</vt:lpstr>
      <vt:lpstr>Where are those links?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Levasseur</dc:creator>
  <cp:lastModifiedBy>Matthew Leibowitz</cp:lastModifiedBy>
  <cp:revision>113</cp:revision>
  <dcterms:created xsi:type="dcterms:W3CDTF">2020-07-01T18:03:09Z</dcterms:created>
  <dcterms:modified xsi:type="dcterms:W3CDTF">2020-08-07T08:45:57Z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0x0101008E7D608EF5922E4F9A1A945C4E256D26</vt:lpwstr>
  </property>
</Properties>
</file>