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20"/>
  </p:notesMasterIdLst>
  <p:handoutMasterIdLst>
    <p:handoutMasterId r:id="rId21"/>
  </p:handoutMasterIdLst>
  <p:sldIdLst>
    <p:sldId id="256" r:id="rId5"/>
    <p:sldId id="266" r:id="rId6"/>
    <p:sldId id="272" r:id="rId7"/>
    <p:sldId id="259" r:id="rId8"/>
    <p:sldId id="273" r:id="rId9"/>
    <p:sldId id="275" r:id="rId10"/>
    <p:sldId id="276" r:id="rId11"/>
    <p:sldId id="284" r:id="rId12"/>
    <p:sldId id="278" r:id="rId13"/>
    <p:sldId id="279" r:id="rId14"/>
    <p:sldId id="282" r:id="rId15"/>
    <p:sldId id="281" r:id="rId16"/>
    <p:sldId id="277" r:id="rId17"/>
    <p:sldId id="283" r:id="rId18"/>
    <p:sldId id="271" r:id="rId19"/>
  </p:sldIdLst>
  <p:sldSz cx="24382413"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13327" userDrawn="1">
          <p15:clr>
            <a:srgbClr val="A4A3A4"/>
          </p15:clr>
        </p15:guide>
        <p15:guide id="5" orient="horz" pos="23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11EFF7-2CEA-6C4B-906A-885704634DFB}" v="1103" dt="2020-07-22T21:17:49.0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84"/>
    <p:restoredTop sz="75878" autoAdjust="0"/>
  </p:normalViewPr>
  <p:slideViewPr>
    <p:cSldViewPr snapToGrid="0" snapToObjects="1" showGuides="1">
      <p:cViewPr varScale="1">
        <p:scale>
          <a:sx n="44" d="100"/>
          <a:sy n="44" d="100"/>
        </p:scale>
        <p:origin x="1485" y="54"/>
      </p:cViewPr>
      <p:guideLst>
        <p:guide pos="13327"/>
        <p:guide orient="horz" pos="238"/>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u Tondellier" userId="S::lou.tondellier@nventive.com::5d8555cf-60ea-4588-ac05-0a3b2143c227" providerId="AD" clId="Web-{97946CA9-04C7-4CF8-9AD1-9D20E136C906}"/>
    <pc:docChg chg="modSld">
      <pc:chgData name="Lou Tondellier" userId="S::lou.tondellier@nventive.com::5d8555cf-60ea-4588-ac05-0a3b2143c227" providerId="AD" clId="Web-{97946CA9-04C7-4CF8-9AD1-9D20E136C906}" dt="2020-07-09T12:54:03.863" v="2" actId="20577"/>
      <pc:docMkLst>
        <pc:docMk/>
      </pc:docMkLst>
      <pc:sldChg chg="modSp">
        <pc:chgData name="Lou Tondellier" userId="S::lou.tondellier@nventive.com::5d8555cf-60ea-4588-ac05-0a3b2143c227" providerId="AD" clId="Web-{97946CA9-04C7-4CF8-9AD1-9D20E136C906}" dt="2020-07-09T12:53:26.066" v="0" actId="20577"/>
        <pc:sldMkLst>
          <pc:docMk/>
          <pc:sldMk cId="3417129119" sldId="256"/>
        </pc:sldMkLst>
        <pc:spChg chg="mod">
          <ac:chgData name="Lou Tondellier" userId="S::lou.tondellier@nventive.com::5d8555cf-60ea-4588-ac05-0a3b2143c227" providerId="AD" clId="Web-{97946CA9-04C7-4CF8-9AD1-9D20E136C906}" dt="2020-07-09T12:53:26.066" v="0" actId="20577"/>
          <ac:spMkLst>
            <pc:docMk/>
            <pc:sldMk cId="3417129119" sldId="256"/>
            <ac:spMk id="2" creationId="{36940605-3AF8-D746-8E3D-8FE995907E24}"/>
          </ac:spMkLst>
        </pc:spChg>
      </pc:sldChg>
    </pc:docChg>
  </pc:docChgLst>
  <pc:docChgLst>
    <pc:chgData name="Lou Tondellier" userId="5d8555cf-60ea-4588-ac05-0a3b2143c227" providerId="ADAL" clId="{F68FB7A2-79B6-834E-B543-A95BFF2B0D82}"/>
    <pc:docChg chg="undo custSel addSld delSld modSld sldOrd modMainMaster">
      <pc:chgData name="Lou Tondellier" userId="5d8555cf-60ea-4588-ac05-0a3b2143c227" providerId="ADAL" clId="{F68FB7A2-79B6-834E-B543-A95BFF2B0D82}" dt="2020-07-10T15:52:18.873" v="576" actId="1076"/>
      <pc:docMkLst>
        <pc:docMk/>
      </pc:docMkLst>
      <pc:sldChg chg="modSp ord">
        <pc:chgData name="Lou Tondellier" userId="5d8555cf-60ea-4588-ac05-0a3b2143c227" providerId="ADAL" clId="{F68FB7A2-79B6-834E-B543-A95BFF2B0D82}" dt="2020-07-09T14:14:36.811" v="562" actId="255"/>
        <pc:sldMkLst>
          <pc:docMk/>
          <pc:sldMk cId="3417129119" sldId="256"/>
        </pc:sldMkLst>
        <pc:spChg chg="mod">
          <ac:chgData name="Lou Tondellier" userId="5d8555cf-60ea-4588-ac05-0a3b2143c227" providerId="ADAL" clId="{F68FB7A2-79B6-834E-B543-A95BFF2B0D82}" dt="2020-07-09T14:14:36.811" v="562" actId="255"/>
          <ac:spMkLst>
            <pc:docMk/>
            <pc:sldMk cId="3417129119" sldId="256"/>
            <ac:spMk id="2" creationId="{36940605-3AF8-D746-8E3D-8FE995907E24}"/>
          </ac:spMkLst>
        </pc:spChg>
        <pc:spChg chg="mod">
          <ac:chgData name="Lou Tondellier" userId="5d8555cf-60ea-4588-ac05-0a3b2143c227" providerId="ADAL" clId="{F68FB7A2-79B6-834E-B543-A95BFF2B0D82}" dt="2020-07-09T13:40:51.877" v="432" actId="1076"/>
          <ac:spMkLst>
            <pc:docMk/>
            <pc:sldMk cId="3417129119" sldId="256"/>
            <ac:spMk id="3" creationId="{3E571DF9-4DD8-A147-A506-A226E3976E9E}"/>
          </ac:spMkLst>
        </pc:spChg>
      </pc:sldChg>
      <pc:sldChg chg="modSp del mod modClrScheme chgLayout">
        <pc:chgData name="Lou Tondellier" userId="5d8555cf-60ea-4588-ac05-0a3b2143c227" providerId="ADAL" clId="{F68FB7A2-79B6-834E-B543-A95BFF2B0D82}" dt="2020-07-09T13:42:18.011" v="478" actId="2696"/>
        <pc:sldMkLst>
          <pc:docMk/>
          <pc:sldMk cId="706754024" sldId="257"/>
        </pc:sldMkLst>
        <pc:spChg chg="mod ord">
          <ac:chgData name="Lou Tondellier" userId="5d8555cf-60ea-4588-ac05-0a3b2143c227" providerId="ADAL" clId="{F68FB7A2-79B6-834E-B543-A95BFF2B0D82}" dt="2020-07-09T13:41:21.708" v="471" actId="20577"/>
          <ac:spMkLst>
            <pc:docMk/>
            <pc:sldMk cId="706754024" sldId="257"/>
            <ac:spMk id="2" creationId="{B54E0972-683D-4845-BA40-E15A37CB090E}"/>
          </ac:spMkLst>
        </pc:spChg>
        <pc:spChg chg="mod ord">
          <ac:chgData name="Lou Tondellier" userId="5d8555cf-60ea-4588-ac05-0a3b2143c227" providerId="ADAL" clId="{F68FB7A2-79B6-834E-B543-A95BFF2B0D82}" dt="2020-07-09T13:27:42.437" v="299" actId="700"/>
          <ac:spMkLst>
            <pc:docMk/>
            <pc:sldMk cId="706754024" sldId="257"/>
            <ac:spMk id="3" creationId="{6686FE66-A057-1344-A01A-BDFDA0486C16}"/>
          </ac:spMkLst>
        </pc:spChg>
      </pc:sldChg>
      <pc:sldChg chg="addSp delSp modSp mod modClrScheme chgLayout">
        <pc:chgData name="Lou Tondellier" userId="5d8555cf-60ea-4588-ac05-0a3b2143c227" providerId="ADAL" clId="{F68FB7A2-79B6-834E-B543-A95BFF2B0D82}" dt="2020-07-09T13:42:49.376" v="485"/>
        <pc:sldMkLst>
          <pc:docMk/>
          <pc:sldMk cId="1541528569" sldId="260"/>
        </pc:sldMkLst>
        <pc:spChg chg="mod ord">
          <ac:chgData name="Lou Tondellier" userId="5d8555cf-60ea-4588-ac05-0a3b2143c227" providerId="ADAL" clId="{F68FB7A2-79B6-834E-B543-A95BFF2B0D82}" dt="2020-07-09T13:42:49.376" v="485"/>
          <ac:spMkLst>
            <pc:docMk/>
            <pc:sldMk cId="1541528569" sldId="260"/>
            <ac:spMk id="2" creationId="{7BC07440-4D38-354F-8537-74AE2636CDCA}"/>
          </ac:spMkLst>
        </pc:spChg>
        <pc:spChg chg="add del">
          <ac:chgData name="Lou Tondellier" userId="5d8555cf-60ea-4588-ac05-0a3b2143c227" providerId="ADAL" clId="{F68FB7A2-79B6-834E-B543-A95BFF2B0D82}" dt="2020-07-09T13:42:38.086" v="483" actId="700"/>
          <ac:spMkLst>
            <pc:docMk/>
            <pc:sldMk cId="1541528569" sldId="260"/>
            <ac:spMk id="3" creationId="{F2198B3F-DC32-D74B-896C-6DE26714C0C8}"/>
          </ac:spMkLst>
        </pc:spChg>
        <pc:spChg chg="mod ord">
          <ac:chgData name="Lou Tondellier" userId="5d8555cf-60ea-4588-ac05-0a3b2143c227" providerId="ADAL" clId="{F68FB7A2-79B6-834E-B543-A95BFF2B0D82}" dt="2020-07-09T13:42:43.889" v="484" actId="20577"/>
          <ac:spMkLst>
            <pc:docMk/>
            <pc:sldMk cId="1541528569" sldId="260"/>
            <ac:spMk id="4" creationId="{32729AA7-6CB6-FF46-A3E4-4C64D7E41F07}"/>
          </ac:spMkLst>
        </pc:spChg>
      </pc:sldChg>
      <pc:sldChg chg="add del">
        <pc:chgData name="Lou Tondellier" userId="5d8555cf-60ea-4588-ac05-0a3b2143c227" providerId="ADAL" clId="{F68FB7A2-79B6-834E-B543-A95BFF2B0D82}" dt="2020-07-09T12:56:18.732" v="3" actId="2696"/>
        <pc:sldMkLst>
          <pc:docMk/>
          <pc:sldMk cId="264246492" sldId="261"/>
        </pc:sldMkLst>
      </pc:sldChg>
      <pc:sldChg chg="add del">
        <pc:chgData name="Lou Tondellier" userId="5d8555cf-60ea-4588-ac05-0a3b2143c227" providerId="ADAL" clId="{F68FB7A2-79B6-834E-B543-A95BFF2B0D82}" dt="2020-07-09T12:58:09.988" v="5" actId="2696"/>
        <pc:sldMkLst>
          <pc:docMk/>
          <pc:sldMk cId="1379553707" sldId="261"/>
        </pc:sldMkLst>
      </pc:sldChg>
      <pc:sldChg chg="add del">
        <pc:chgData name="Lou Tondellier" userId="5d8555cf-60ea-4588-ac05-0a3b2143c227" providerId="ADAL" clId="{F68FB7A2-79B6-834E-B543-A95BFF2B0D82}" dt="2020-07-09T13:27:05.668" v="296"/>
        <pc:sldMkLst>
          <pc:docMk/>
          <pc:sldMk cId="2369374833" sldId="261"/>
        </pc:sldMkLst>
      </pc:sldChg>
      <pc:sldChg chg="add del">
        <pc:chgData name="Lou Tondellier" userId="5d8555cf-60ea-4588-ac05-0a3b2143c227" providerId="ADAL" clId="{F68FB7A2-79B6-834E-B543-A95BFF2B0D82}" dt="2020-07-09T12:55:57.012" v="1"/>
        <pc:sldMkLst>
          <pc:docMk/>
          <pc:sldMk cId="2613537702" sldId="261"/>
        </pc:sldMkLst>
      </pc:sldChg>
      <pc:sldChg chg="modSp add mod modClrScheme chgLayout">
        <pc:chgData name="Lou Tondellier" userId="5d8555cf-60ea-4588-ac05-0a3b2143c227" providerId="ADAL" clId="{F68FB7A2-79B6-834E-B543-A95BFF2B0D82}" dt="2020-07-09T13:43:07.295" v="487" actId="700"/>
        <pc:sldMkLst>
          <pc:docMk/>
          <pc:sldMk cId="3683600555" sldId="261"/>
        </pc:sldMkLst>
        <pc:spChg chg="mod ord">
          <ac:chgData name="Lou Tondellier" userId="5d8555cf-60ea-4588-ac05-0a3b2143c227" providerId="ADAL" clId="{F68FB7A2-79B6-834E-B543-A95BFF2B0D82}" dt="2020-07-09T13:43:07.295" v="487" actId="700"/>
          <ac:spMkLst>
            <pc:docMk/>
            <pc:sldMk cId="3683600555" sldId="261"/>
            <ac:spMk id="2" creationId="{7BC07440-4D38-354F-8537-74AE2636CDCA}"/>
          </ac:spMkLst>
        </pc:spChg>
        <pc:spChg chg="mod ord">
          <ac:chgData name="Lou Tondellier" userId="5d8555cf-60ea-4588-ac05-0a3b2143c227" providerId="ADAL" clId="{F68FB7A2-79B6-834E-B543-A95BFF2B0D82}" dt="2020-07-09T13:43:07.295" v="487" actId="700"/>
          <ac:spMkLst>
            <pc:docMk/>
            <pc:sldMk cId="3683600555" sldId="261"/>
            <ac:spMk id="4" creationId="{32729AA7-6CB6-FF46-A3E4-4C64D7E41F07}"/>
          </ac:spMkLst>
        </pc:spChg>
      </pc:sldChg>
      <pc:sldChg chg="addSp delSp modSp add del mod modClrScheme chgLayout">
        <pc:chgData name="Lou Tondellier" userId="5d8555cf-60ea-4588-ac05-0a3b2143c227" providerId="ADAL" clId="{F68FB7A2-79B6-834E-B543-A95BFF2B0D82}" dt="2020-07-09T13:42:18.026" v="480" actId="2696"/>
        <pc:sldMkLst>
          <pc:docMk/>
          <pc:sldMk cId="4163421381" sldId="261"/>
        </pc:sldMkLst>
        <pc:spChg chg="del mod ord">
          <ac:chgData name="Lou Tondellier" userId="5d8555cf-60ea-4588-ac05-0a3b2143c227" providerId="ADAL" clId="{F68FB7A2-79B6-834E-B543-A95BFF2B0D82}" dt="2020-07-09T13:27:48.519" v="301" actId="700"/>
          <ac:spMkLst>
            <pc:docMk/>
            <pc:sldMk cId="4163421381" sldId="261"/>
            <ac:spMk id="2" creationId="{3A89EB3B-B255-F949-94DC-050F7BAE0887}"/>
          </ac:spMkLst>
        </pc:spChg>
        <pc:spChg chg="add mod ord">
          <ac:chgData name="Lou Tondellier" userId="5d8555cf-60ea-4588-ac05-0a3b2143c227" providerId="ADAL" clId="{F68FB7A2-79B6-834E-B543-A95BFF2B0D82}" dt="2020-07-09T13:27:48.519" v="301" actId="700"/>
          <ac:spMkLst>
            <pc:docMk/>
            <pc:sldMk cId="4163421381" sldId="261"/>
            <ac:spMk id="3" creationId="{5C10B311-8343-EB49-8038-DE8161E2C5D1}"/>
          </ac:spMkLst>
        </pc:spChg>
      </pc:sldChg>
      <pc:sldChg chg="add del">
        <pc:chgData name="Lou Tondellier" userId="5d8555cf-60ea-4588-ac05-0a3b2143c227" providerId="ADAL" clId="{F68FB7A2-79B6-834E-B543-A95BFF2B0D82}" dt="2020-07-09T13:42:18.018" v="479" actId="2696"/>
        <pc:sldMkLst>
          <pc:docMk/>
          <pc:sldMk cId="13102865" sldId="262"/>
        </pc:sldMkLst>
      </pc:sldChg>
      <pc:sldChg chg="modSp add mod modClrScheme chgLayout">
        <pc:chgData name="Lou Tondellier" userId="5d8555cf-60ea-4588-ac05-0a3b2143c227" providerId="ADAL" clId="{F68FB7A2-79B6-834E-B543-A95BFF2B0D82}" dt="2020-07-09T13:43:12.183" v="489" actId="700"/>
        <pc:sldMkLst>
          <pc:docMk/>
          <pc:sldMk cId="711609309" sldId="262"/>
        </pc:sldMkLst>
        <pc:spChg chg="mod ord">
          <ac:chgData name="Lou Tondellier" userId="5d8555cf-60ea-4588-ac05-0a3b2143c227" providerId="ADAL" clId="{F68FB7A2-79B6-834E-B543-A95BFF2B0D82}" dt="2020-07-09T13:43:12.183" v="489" actId="700"/>
          <ac:spMkLst>
            <pc:docMk/>
            <pc:sldMk cId="711609309" sldId="262"/>
            <ac:spMk id="2" creationId="{7BC07440-4D38-354F-8537-74AE2636CDCA}"/>
          </ac:spMkLst>
        </pc:spChg>
        <pc:spChg chg="mod ord">
          <ac:chgData name="Lou Tondellier" userId="5d8555cf-60ea-4588-ac05-0a3b2143c227" providerId="ADAL" clId="{F68FB7A2-79B6-834E-B543-A95BFF2B0D82}" dt="2020-07-09T13:43:12.183" v="489" actId="700"/>
          <ac:spMkLst>
            <pc:docMk/>
            <pc:sldMk cId="711609309" sldId="262"/>
            <ac:spMk id="4" creationId="{32729AA7-6CB6-FF46-A3E4-4C64D7E41F07}"/>
          </ac:spMkLst>
        </pc:spChg>
      </pc:sldChg>
      <pc:sldChg chg="addSp modSp">
        <pc:chgData name="Lou Tondellier" userId="5d8555cf-60ea-4588-ac05-0a3b2143c227" providerId="ADAL" clId="{F68FB7A2-79B6-834E-B543-A95BFF2B0D82}" dt="2020-07-10T15:52:18.873" v="576" actId="1076"/>
        <pc:sldMkLst>
          <pc:docMk/>
          <pc:sldMk cId="839010767" sldId="264"/>
        </pc:sldMkLst>
        <pc:picChg chg="add mod">
          <ac:chgData name="Lou Tondellier" userId="5d8555cf-60ea-4588-ac05-0a3b2143c227" providerId="ADAL" clId="{F68FB7A2-79B6-834E-B543-A95BFF2B0D82}" dt="2020-07-10T15:52:15.138" v="575" actId="1076"/>
          <ac:picMkLst>
            <pc:docMk/>
            <pc:sldMk cId="839010767" sldId="264"/>
            <ac:picMk id="5" creationId="{6F2AA884-D2E0-334C-B9DD-1D29B5465BFE}"/>
          </ac:picMkLst>
        </pc:picChg>
        <pc:picChg chg="mod">
          <ac:chgData name="Lou Tondellier" userId="5d8555cf-60ea-4588-ac05-0a3b2143c227" providerId="ADAL" clId="{F68FB7A2-79B6-834E-B543-A95BFF2B0D82}" dt="2020-07-10T15:52:10.446" v="573" actId="1076"/>
          <ac:picMkLst>
            <pc:docMk/>
            <pc:sldMk cId="839010767" sldId="264"/>
            <ac:picMk id="12" creationId="{67922EB6-9808-6E4C-B6BA-10E18D949F9E}"/>
          </ac:picMkLst>
        </pc:picChg>
        <pc:picChg chg="mod">
          <ac:chgData name="Lou Tondellier" userId="5d8555cf-60ea-4588-ac05-0a3b2143c227" providerId="ADAL" clId="{F68FB7A2-79B6-834E-B543-A95BFF2B0D82}" dt="2020-07-10T15:52:06.925" v="572" actId="1076"/>
          <ac:picMkLst>
            <pc:docMk/>
            <pc:sldMk cId="839010767" sldId="264"/>
            <ac:picMk id="13" creationId="{7EBC51EC-799C-AE4C-B0EA-C7BAF17B7AF8}"/>
          </ac:picMkLst>
        </pc:picChg>
        <pc:picChg chg="mod">
          <ac:chgData name="Lou Tondellier" userId="5d8555cf-60ea-4588-ac05-0a3b2143c227" providerId="ADAL" clId="{F68FB7A2-79B6-834E-B543-A95BFF2B0D82}" dt="2020-07-10T15:52:18.873" v="576" actId="1076"/>
          <ac:picMkLst>
            <pc:docMk/>
            <pc:sldMk cId="839010767" sldId="264"/>
            <ac:picMk id="15" creationId="{B6870975-F1DC-F34C-AA78-8261A0025F07}"/>
          </ac:picMkLst>
        </pc:picChg>
      </pc:sldChg>
      <pc:sldMasterChg chg="modSp addSldLayout delSldLayout modSldLayout sldLayoutOrd">
        <pc:chgData name="Lou Tondellier" userId="5d8555cf-60ea-4588-ac05-0a3b2143c227" providerId="ADAL" clId="{F68FB7A2-79B6-834E-B543-A95BFF2B0D82}" dt="2020-07-09T14:16:04.466" v="567" actId="1035"/>
        <pc:sldMasterMkLst>
          <pc:docMk/>
          <pc:sldMasterMk cId="3703335381" sldId="2147483660"/>
        </pc:sldMasterMkLst>
        <pc:spChg chg="mod">
          <ac:chgData name="Lou Tondellier" userId="5d8555cf-60ea-4588-ac05-0a3b2143c227" providerId="ADAL" clId="{F68FB7A2-79B6-834E-B543-A95BFF2B0D82}" dt="2020-07-09T13:24:34.678" v="287" actId="20577"/>
          <ac:spMkLst>
            <pc:docMk/>
            <pc:sldMasterMk cId="3703335381" sldId="2147483660"/>
            <ac:spMk id="2" creationId="{00000000-0000-0000-0000-000000000000}"/>
          </ac:spMkLst>
        </pc:spChg>
        <pc:spChg chg="mod">
          <ac:chgData name="Lou Tondellier" userId="5d8555cf-60ea-4588-ac05-0a3b2143c227" providerId="ADAL" clId="{F68FB7A2-79B6-834E-B543-A95BFF2B0D82}" dt="2020-07-09T13:23:34.527" v="277" actId="20577"/>
          <ac:spMkLst>
            <pc:docMk/>
            <pc:sldMasterMk cId="3703335381" sldId="2147483660"/>
            <ac:spMk id="5" creationId="{00000000-0000-0000-0000-000000000000}"/>
          </ac:spMkLst>
        </pc:spChg>
        <pc:spChg chg="mod">
          <ac:chgData name="Lou Tondellier" userId="5d8555cf-60ea-4588-ac05-0a3b2143c227" providerId="ADAL" clId="{F68FB7A2-79B6-834E-B543-A95BFF2B0D82}" dt="2020-07-09T13:23:26.577" v="275" actId="2711"/>
          <ac:spMkLst>
            <pc:docMk/>
            <pc:sldMasterMk cId="3703335381" sldId="2147483660"/>
            <ac:spMk id="6" creationId="{00000000-0000-0000-0000-000000000000}"/>
          </ac:spMkLst>
        </pc:spChg>
        <pc:sldLayoutChg chg="addSp delSp modSp">
          <pc:chgData name="Lou Tondellier" userId="5d8555cf-60ea-4588-ac05-0a3b2143c227" providerId="ADAL" clId="{F68FB7A2-79B6-834E-B543-A95BFF2B0D82}" dt="2020-07-09T14:16:04.466" v="567" actId="1035"/>
          <pc:sldLayoutMkLst>
            <pc:docMk/>
            <pc:sldMasterMk cId="3703335381" sldId="2147483660"/>
            <pc:sldLayoutMk cId="3213390780" sldId="2147483661"/>
          </pc:sldLayoutMkLst>
          <pc:spChg chg="mod">
            <ac:chgData name="Lou Tondellier" userId="5d8555cf-60ea-4588-ac05-0a3b2143c227" providerId="ADAL" clId="{F68FB7A2-79B6-834E-B543-A95BFF2B0D82}" dt="2020-07-09T14:15:09.023" v="563" actId="14100"/>
            <ac:spMkLst>
              <pc:docMk/>
              <pc:sldMasterMk cId="3703335381" sldId="2147483660"/>
              <pc:sldLayoutMk cId="3213390780" sldId="2147483661"/>
              <ac:spMk id="2" creationId="{00000000-0000-0000-0000-000000000000}"/>
            </ac:spMkLst>
          </pc:spChg>
          <pc:spChg chg="mod">
            <ac:chgData name="Lou Tondellier" userId="5d8555cf-60ea-4588-ac05-0a3b2143c227" providerId="ADAL" clId="{F68FB7A2-79B6-834E-B543-A95BFF2B0D82}" dt="2020-07-09T14:15:18.723" v="565" actId="1076"/>
            <ac:spMkLst>
              <pc:docMk/>
              <pc:sldMasterMk cId="3703335381" sldId="2147483660"/>
              <pc:sldLayoutMk cId="3213390780" sldId="2147483661"/>
              <ac:spMk id="3" creationId="{00000000-0000-0000-0000-000000000000}"/>
            </ac:spMkLst>
          </pc:spChg>
          <pc:spChg chg="mod">
            <ac:chgData name="Lou Tondellier" userId="5d8555cf-60ea-4588-ac05-0a3b2143c227" providerId="ADAL" clId="{F68FB7A2-79B6-834E-B543-A95BFF2B0D82}" dt="2020-07-09T14:09:54.073" v="502"/>
            <ac:spMkLst>
              <pc:docMk/>
              <pc:sldMasterMk cId="3703335381" sldId="2147483660"/>
              <pc:sldLayoutMk cId="3213390780" sldId="2147483661"/>
              <ac:spMk id="5" creationId="{00000000-0000-0000-0000-000000000000}"/>
            </ac:spMkLst>
          </pc:spChg>
          <pc:spChg chg="mod">
            <ac:chgData name="Lou Tondellier" userId="5d8555cf-60ea-4588-ac05-0a3b2143c227" providerId="ADAL" clId="{F68FB7A2-79B6-834E-B543-A95BFF2B0D82}" dt="2020-07-09T14:08:50.903" v="495" actId="2711"/>
            <ac:spMkLst>
              <pc:docMk/>
              <pc:sldMasterMk cId="3703335381" sldId="2147483660"/>
              <pc:sldLayoutMk cId="3213390780" sldId="2147483661"/>
              <ac:spMk id="6" creationId="{00000000-0000-0000-0000-000000000000}"/>
            </ac:spMkLst>
          </pc:spChg>
          <pc:picChg chg="del mod">
            <ac:chgData name="Lou Tondellier" userId="5d8555cf-60ea-4588-ac05-0a3b2143c227" providerId="ADAL" clId="{F68FB7A2-79B6-834E-B543-A95BFF2B0D82}" dt="2020-07-09T13:12:51.180" v="204" actId="478"/>
            <ac:picMkLst>
              <pc:docMk/>
              <pc:sldMasterMk cId="3703335381" sldId="2147483660"/>
              <pc:sldLayoutMk cId="3213390780" sldId="2147483661"/>
              <ac:picMk id="8" creationId="{DDD367D1-40FC-6E40-B9CE-4ACD9A3F836B}"/>
            </ac:picMkLst>
          </pc:picChg>
          <pc:picChg chg="add mod">
            <ac:chgData name="Lou Tondellier" userId="5d8555cf-60ea-4588-ac05-0a3b2143c227" providerId="ADAL" clId="{F68FB7A2-79B6-834E-B543-A95BFF2B0D82}" dt="2020-07-09T13:12:27.404" v="197" actId="14100"/>
            <ac:picMkLst>
              <pc:docMk/>
              <pc:sldMasterMk cId="3703335381" sldId="2147483660"/>
              <pc:sldLayoutMk cId="3213390780" sldId="2147483661"/>
              <ac:picMk id="10" creationId="{BC1867FC-08C3-854C-90A8-0D566476B700}"/>
            </ac:picMkLst>
          </pc:picChg>
          <pc:picChg chg="add mod">
            <ac:chgData name="Lou Tondellier" userId="5d8555cf-60ea-4588-ac05-0a3b2143c227" providerId="ADAL" clId="{F68FB7A2-79B6-834E-B543-A95BFF2B0D82}" dt="2020-07-09T14:16:04.466" v="567" actId="1035"/>
            <ac:picMkLst>
              <pc:docMk/>
              <pc:sldMasterMk cId="3703335381" sldId="2147483660"/>
              <pc:sldLayoutMk cId="3213390780" sldId="2147483661"/>
              <ac:picMk id="11" creationId="{F1366E90-06DE-1E48-9A7C-1D047FEBACF5}"/>
            </ac:picMkLst>
          </pc:picChg>
          <pc:picChg chg="add mod">
            <ac:chgData name="Lou Tondellier" userId="5d8555cf-60ea-4588-ac05-0a3b2143c227" providerId="ADAL" clId="{F68FB7A2-79B6-834E-B543-A95BFF2B0D82}" dt="2020-07-09T13:12:51.819" v="205"/>
            <ac:picMkLst>
              <pc:docMk/>
              <pc:sldMasterMk cId="3703335381" sldId="2147483660"/>
              <pc:sldLayoutMk cId="3213390780" sldId="2147483661"/>
              <ac:picMk id="12" creationId="{4941873D-9C89-5D41-A1AD-38581604577E}"/>
            </ac:picMkLst>
          </pc:picChg>
        </pc:sldLayoutChg>
        <pc:sldLayoutChg chg="modSp">
          <pc:chgData name="Lou Tondellier" userId="5d8555cf-60ea-4588-ac05-0a3b2143c227" providerId="ADAL" clId="{F68FB7A2-79B6-834E-B543-A95BFF2B0D82}" dt="2020-07-09T14:10:21.631" v="508"/>
          <pc:sldLayoutMkLst>
            <pc:docMk/>
            <pc:sldMasterMk cId="3703335381" sldId="2147483660"/>
            <pc:sldLayoutMk cId="2683627257" sldId="2147483662"/>
          </pc:sldLayoutMkLst>
          <pc:spChg chg="mod">
            <ac:chgData name="Lou Tondellier" userId="5d8555cf-60ea-4588-ac05-0a3b2143c227" providerId="ADAL" clId="{F68FB7A2-79B6-834E-B543-A95BFF2B0D82}" dt="2020-07-09T14:09:06.914" v="496" actId="2711"/>
            <ac:spMkLst>
              <pc:docMk/>
              <pc:sldMasterMk cId="3703335381" sldId="2147483660"/>
              <pc:sldLayoutMk cId="2683627257" sldId="2147483662"/>
              <ac:spMk id="2" creationId="{00000000-0000-0000-0000-000000000000}"/>
            </ac:spMkLst>
          </pc:spChg>
          <pc:spChg chg="mod">
            <ac:chgData name="Lou Tondellier" userId="5d8555cf-60ea-4588-ac05-0a3b2143c227" providerId="ADAL" clId="{F68FB7A2-79B6-834E-B543-A95BFF2B0D82}" dt="2020-07-09T14:10:21.631" v="508"/>
            <ac:spMkLst>
              <pc:docMk/>
              <pc:sldMasterMk cId="3703335381" sldId="2147483660"/>
              <pc:sldLayoutMk cId="2683627257" sldId="2147483662"/>
              <ac:spMk id="5" creationId="{00000000-0000-0000-0000-000000000000}"/>
            </ac:spMkLst>
          </pc:spChg>
          <pc:spChg chg="mod">
            <ac:chgData name="Lou Tondellier" userId="5d8555cf-60ea-4588-ac05-0a3b2143c227" providerId="ADAL" clId="{F68FB7A2-79B6-834E-B543-A95BFF2B0D82}" dt="2020-07-09T14:09:49.134" v="501" actId="2711"/>
            <ac:spMkLst>
              <pc:docMk/>
              <pc:sldMasterMk cId="3703335381" sldId="2147483660"/>
              <pc:sldLayoutMk cId="2683627257" sldId="2147483662"/>
              <ac:spMk id="6" creationId="{00000000-0000-0000-0000-000000000000}"/>
            </ac:spMkLst>
          </pc:spChg>
          <pc:spChg chg="mod">
            <ac:chgData name="Lou Tondellier" userId="5d8555cf-60ea-4588-ac05-0a3b2143c227" providerId="ADAL" clId="{F68FB7A2-79B6-834E-B543-A95BFF2B0D82}" dt="2020-07-09T14:09:13.581" v="497" actId="2711"/>
            <ac:spMkLst>
              <pc:docMk/>
              <pc:sldMasterMk cId="3703335381" sldId="2147483660"/>
              <pc:sldLayoutMk cId="2683627257" sldId="2147483662"/>
              <ac:spMk id="10" creationId="{D11DEDE4-9383-7046-852B-7E0A0C1677AC}"/>
            </ac:spMkLst>
          </pc:spChg>
        </pc:sldLayoutChg>
        <pc:sldLayoutChg chg="modSp del ord">
          <pc:chgData name="Lou Tondellier" userId="5d8555cf-60ea-4588-ac05-0a3b2143c227" providerId="ADAL" clId="{F68FB7A2-79B6-834E-B543-A95BFF2B0D82}" dt="2020-07-09T13:44:23.833" v="491" actId="2696"/>
          <pc:sldLayoutMkLst>
            <pc:docMk/>
            <pc:sldMasterMk cId="3703335381" sldId="2147483660"/>
            <pc:sldLayoutMk cId="3919395706" sldId="2147483663"/>
          </pc:sldLayoutMkLst>
          <pc:spChg chg="mod">
            <ac:chgData name="Lou Tondellier" userId="5d8555cf-60ea-4588-ac05-0a3b2143c227" providerId="ADAL" clId="{F68FB7A2-79B6-834E-B543-A95BFF2B0D82}" dt="2020-07-09T13:01:05.540" v="26" actId="2711"/>
            <ac:spMkLst>
              <pc:docMk/>
              <pc:sldMasterMk cId="3703335381" sldId="2147483660"/>
              <pc:sldLayoutMk cId="3919395706" sldId="2147483663"/>
              <ac:spMk id="2" creationId="{00000000-0000-0000-0000-000000000000}"/>
            </ac:spMkLst>
          </pc:spChg>
          <pc:spChg chg="mod">
            <ac:chgData name="Lou Tondellier" userId="5d8555cf-60ea-4588-ac05-0a3b2143c227" providerId="ADAL" clId="{F68FB7A2-79B6-834E-B543-A95BFF2B0D82}" dt="2020-07-09T13:01:10.669" v="27" actId="2711"/>
            <ac:spMkLst>
              <pc:docMk/>
              <pc:sldMasterMk cId="3703335381" sldId="2147483660"/>
              <pc:sldLayoutMk cId="3919395706" sldId="2147483663"/>
              <ac:spMk id="3" creationId="{00000000-0000-0000-0000-000000000000}"/>
            </ac:spMkLst>
          </pc:spChg>
        </pc:sldLayoutChg>
        <pc:sldLayoutChg chg="modSp">
          <pc:chgData name="Lou Tondellier" userId="5d8555cf-60ea-4588-ac05-0a3b2143c227" providerId="ADAL" clId="{F68FB7A2-79B6-834E-B543-A95BFF2B0D82}" dt="2020-07-09T14:11:52.967" v="525" actId="2711"/>
          <pc:sldLayoutMkLst>
            <pc:docMk/>
            <pc:sldMasterMk cId="3703335381" sldId="2147483660"/>
            <pc:sldLayoutMk cId="2432957228" sldId="2147483664"/>
          </pc:sldLayoutMkLst>
          <pc:spChg chg="mod">
            <ac:chgData name="Lou Tondellier" userId="5d8555cf-60ea-4588-ac05-0a3b2143c227" providerId="ADAL" clId="{F68FB7A2-79B6-834E-B543-A95BFF2B0D82}" dt="2020-07-09T14:11:43.706" v="522" actId="2711"/>
            <ac:spMkLst>
              <pc:docMk/>
              <pc:sldMasterMk cId="3703335381" sldId="2147483660"/>
              <pc:sldLayoutMk cId="2432957228" sldId="2147483664"/>
              <ac:spMk id="2" creationId="{00000000-0000-0000-0000-000000000000}"/>
            </ac:spMkLst>
          </pc:spChg>
          <pc:spChg chg="mod">
            <ac:chgData name="Lou Tondellier" userId="5d8555cf-60ea-4588-ac05-0a3b2143c227" providerId="ADAL" clId="{F68FB7A2-79B6-834E-B543-A95BFF2B0D82}" dt="2020-07-09T14:11:50.369" v="524" actId="2711"/>
            <ac:spMkLst>
              <pc:docMk/>
              <pc:sldMasterMk cId="3703335381" sldId="2147483660"/>
              <pc:sldLayoutMk cId="2432957228" sldId="2147483664"/>
              <ac:spMk id="3" creationId="{00000000-0000-0000-0000-000000000000}"/>
            </ac:spMkLst>
          </pc:spChg>
          <pc:spChg chg="mod">
            <ac:chgData name="Lou Tondellier" userId="5d8555cf-60ea-4588-ac05-0a3b2143c227" providerId="ADAL" clId="{F68FB7A2-79B6-834E-B543-A95BFF2B0D82}" dt="2020-07-09T14:11:52.967" v="525" actId="2711"/>
            <ac:spMkLst>
              <pc:docMk/>
              <pc:sldMasterMk cId="3703335381" sldId="2147483660"/>
              <pc:sldLayoutMk cId="2432957228" sldId="2147483664"/>
              <ac:spMk id="4" creationId="{00000000-0000-0000-0000-000000000000}"/>
            </ac:spMkLst>
          </pc:spChg>
          <pc:spChg chg="mod">
            <ac:chgData name="Lou Tondellier" userId="5d8555cf-60ea-4588-ac05-0a3b2143c227" providerId="ADAL" clId="{F68FB7A2-79B6-834E-B543-A95BFF2B0D82}" dt="2020-07-09T14:10:46.769" v="511" actId="2711"/>
            <ac:spMkLst>
              <pc:docMk/>
              <pc:sldMasterMk cId="3703335381" sldId="2147483660"/>
              <pc:sldLayoutMk cId="2432957228" sldId="2147483664"/>
              <ac:spMk id="6" creationId="{00000000-0000-0000-0000-000000000000}"/>
            </ac:spMkLst>
          </pc:spChg>
          <pc:spChg chg="mod">
            <ac:chgData name="Lou Tondellier" userId="5d8555cf-60ea-4588-ac05-0a3b2143c227" providerId="ADAL" clId="{F68FB7A2-79B6-834E-B543-A95BFF2B0D82}" dt="2020-07-09T14:11:46.070" v="523" actId="2711"/>
            <ac:spMkLst>
              <pc:docMk/>
              <pc:sldMasterMk cId="3703335381" sldId="2147483660"/>
              <pc:sldLayoutMk cId="2432957228" sldId="2147483664"/>
              <ac:spMk id="7" creationId="{00000000-0000-0000-0000-000000000000}"/>
            </ac:spMkLst>
          </pc:spChg>
        </pc:sldLayoutChg>
        <pc:sldLayoutChg chg="modSp">
          <pc:chgData name="Lou Tondellier" userId="5d8555cf-60ea-4588-ac05-0a3b2143c227" providerId="ADAL" clId="{F68FB7A2-79B6-834E-B543-A95BFF2B0D82}" dt="2020-07-09T14:12:27.776" v="535" actId="2711"/>
          <pc:sldLayoutMkLst>
            <pc:docMk/>
            <pc:sldMasterMk cId="3703335381" sldId="2147483660"/>
            <pc:sldLayoutMk cId="1435489056" sldId="2147483665"/>
          </pc:sldLayoutMkLst>
          <pc:spChg chg="mod">
            <ac:chgData name="Lou Tondellier" userId="5d8555cf-60ea-4588-ac05-0a3b2143c227" providerId="ADAL" clId="{F68FB7A2-79B6-834E-B543-A95BFF2B0D82}" dt="2020-07-09T14:12:09.447" v="529" actId="2711"/>
            <ac:spMkLst>
              <pc:docMk/>
              <pc:sldMasterMk cId="3703335381" sldId="2147483660"/>
              <pc:sldLayoutMk cId="1435489056" sldId="2147483665"/>
              <ac:spMk id="2" creationId="{00000000-0000-0000-0000-000000000000}"/>
            </ac:spMkLst>
          </pc:spChg>
          <pc:spChg chg="mod">
            <ac:chgData name="Lou Tondellier" userId="5d8555cf-60ea-4588-ac05-0a3b2143c227" providerId="ADAL" clId="{F68FB7A2-79B6-834E-B543-A95BFF2B0D82}" dt="2020-07-09T14:12:24.816" v="534" actId="2711"/>
            <ac:spMkLst>
              <pc:docMk/>
              <pc:sldMasterMk cId="3703335381" sldId="2147483660"/>
              <pc:sldLayoutMk cId="1435489056" sldId="2147483665"/>
              <ac:spMk id="3" creationId="{00000000-0000-0000-0000-000000000000}"/>
            </ac:spMkLst>
          </pc:spChg>
          <pc:spChg chg="mod">
            <ac:chgData name="Lou Tondellier" userId="5d8555cf-60ea-4588-ac05-0a3b2143c227" providerId="ADAL" clId="{F68FB7A2-79B6-834E-B543-A95BFF2B0D82}" dt="2020-07-09T14:12:27.776" v="535" actId="2711"/>
            <ac:spMkLst>
              <pc:docMk/>
              <pc:sldMasterMk cId="3703335381" sldId="2147483660"/>
              <pc:sldLayoutMk cId="1435489056" sldId="2147483665"/>
              <ac:spMk id="4" creationId="{00000000-0000-0000-0000-000000000000}"/>
            </ac:spMkLst>
          </pc:spChg>
          <pc:spChg chg="mod">
            <ac:chgData name="Lou Tondellier" userId="5d8555cf-60ea-4588-ac05-0a3b2143c227" providerId="ADAL" clId="{F68FB7A2-79B6-834E-B543-A95BFF2B0D82}" dt="2020-07-09T14:12:20.969" v="533" actId="2711"/>
            <ac:spMkLst>
              <pc:docMk/>
              <pc:sldMasterMk cId="3703335381" sldId="2147483660"/>
              <pc:sldLayoutMk cId="1435489056" sldId="2147483665"/>
              <ac:spMk id="5" creationId="{00000000-0000-0000-0000-000000000000}"/>
            </ac:spMkLst>
          </pc:spChg>
          <pc:spChg chg="mod">
            <ac:chgData name="Lou Tondellier" userId="5d8555cf-60ea-4588-ac05-0a3b2143c227" providerId="ADAL" clId="{F68FB7A2-79B6-834E-B543-A95BFF2B0D82}" dt="2020-07-09T14:12:18.090" v="532" actId="2711"/>
            <ac:spMkLst>
              <pc:docMk/>
              <pc:sldMasterMk cId="3703335381" sldId="2147483660"/>
              <pc:sldLayoutMk cId="1435489056" sldId="2147483665"/>
              <ac:spMk id="6" creationId="{00000000-0000-0000-0000-000000000000}"/>
            </ac:spMkLst>
          </pc:spChg>
          <pc:spChg chg="mod">
            <ac:chgData name="Lou Tondellier" userId="5d8555cf-60ea-4588-ac05-0a3b2143c227" providerId="ADAL" clId="{F68FB7A2-79B6-834E-B543-A95BFF2B0D82}" dt="2020-07-09T14:12:15.042" v="531" actId="2711"/>
            <ac:spMkLst>
              <pc:docMk/>
              <pc:sldMasterMk cId="3703335381" sldId="2147483660"/>
              <pc:sldLayoutMk cId="1435489056" sldId="2147483665"/>
              <ac:spMk id="8" creationId="{00000000-0000-0000-0000-000000000000}"/>
            </ac:spMkLst>
          </pc:spChg>
          <pc:spChg chg="mod">
            <ac:chgData name="Lou Tondellier" userId="5d8555cf-60ea-4588-ac05-0a3b2143c227" providerId="ADAL" clId="{F68FB7A2-79B6-834E-B543-A95BFF2B0D82}" dt="2020-07-09T14:12:12.205" v="530" actId="2711"/>
            <ac:spMkLst>
              <pc:docMk/>
              <pc:sldMasterMk cId="3703335381" sldId="2147483660"/>
              <pc:sldLayoutMk cId="1435489056" sldId="2147483665"/>
              <ac:spMk id="9" creationId="{00000000-0000-0000-0000-000000000000}"/>
            </ac:spMkLst>
          </pc:spChg>
        </pc:sldLayoutChg>
        <pc:sldLayoutChg chg="addSp delSp modSp">
          <pc:chgData name="Lou Tondellier" userId="5d8555cf-60ea-4588-ac05-0a3b2143c227" providerId="ADAL" clId="{F68FB7A2-79B6-834E-B543-A95BFF2B0D82}" dt="2020-07-09T14:13:10.470" v="546" actId="2711"/>
          <pc:sldLayoutMkLst>
            <pc:docMk/>
            <pc:sldMasterMk cId="3703335381" sldId="2147483660"/>
            <pc:sldLayoutMk cId="2606484845" sldId="2147483666"/>
          </pc:sldLayoutMkLst>
          <pc:spChg chg="del mod">
            <ac:chgData name="Lou Tondellier" userId="5d8555cf-60ea-4588-ac05-0a3b2143c227" providerId="ADAL" clId="{F68FB7A2-79B6-834E-B543-A95BFF2B0D82}" dt="2020-07-09T13:36:11.213" v="322" actId="478"/>
            <ac:spMkLst>
              <pc:docMk/>
              <pc:sldMasterMk cId="3703335381" sldId="2147483660"/>
              <pc:sldLayoutMk cId="2606484845" sldId="2147483666"/>
              <ac:spMk id="2" creationId="{00000000-0000-0000-0000-000000000000}"/>
            </ac:spMkLst>
          </pc:spChg>
          <pc:spChg chg="mod">
            <ac:chgData name="Lou Tondellier" userId="5d8555cf-60ea-4588-ac05-0a3b2143c227" providerId="ADAL" clId="{F68FB7A2-79B6-834E-B543-A95BFF2B0D82}" dt="2020-07-09T14:13:07.106" v="545" actId="2711"/>
            <ac:spMkLst>
              <pc:docMk/>
              <pc:sldMasterMk cId="3703335381" sldId="2147483660"/>
              <pc:sldLayoutMk cId="2606484845" sldId="2147483666"/>
              <ac:spMk id="4" creationId="{00000000-0000-0000-0000-000000000000}"/>
            </ac:spMkLst>
          </pc:spChg>
          <pc:spChg chg="mod">
            <ac:chgData name="Lou Tondellier" userId="5d8555cf-60ea-4588-ac05-0a3b2143c227" providerId="ADAL" clId="{F68FB7A2-79B6-834E-B543-A95BFF2B0D82}" dt="2020-07-09T14:13:04.677" v="544" actId="2711"/>
            <ac:spMkLst>
              <pc:docMk/>
              <pc:sldMasterMk cId="3703335381" sldId="2147483660"/>
              <pc:sldLayoutMk cId="2606484845" sldId="2147483666"/>
              <ac:spMk id="5" creationId="{00000000-0000-0000-0000-000000000000}"/>
            </ac:spMkLst>
          </pc:spChg>
          <pc:spChg chg="add del mod">
            <ac:chgData name="Lou Tondellier" userId="5d8555cf-60ea-4588-ac05-0a3b2143c227" providerId="ADAL" clId="{F68FB7A2-79B6-834E-B543-A95BFF2B0D82}" dt="2020-07-09T13:17:38.297" v="263" actId="478"/>
            <ac:spMkLst>
              <pc:docMk/>
              <pc:sldMasterMk cId="3703335381" sldId="2147483660"/>
              <pc:sldLayoutMk cId="2606484845" sldId="2147483666"/>
              <ac:spMk id="6" creationId="{5ADC5F53-F8B4-9A45-AEF1-B2123202A666}"/>
            </ac:spMkLst>
          </pc:spChg>
          <pc:spChg chg="add del mod">
            <ac:chgData name="Lou Tondellier" userId="5d8555cf-60ea-4588-ac05-0a3b2143c227" providerId="ADAL" clId="{F68FB7A2-79B6-834E-B543-A95BFF2B0D82}" dt="2020-07-09T13:16:47.069" v="243"/>
            <ac:spMkLst>
              <pc:docMk/>
              <pc:sldMasterMk cId="3703335381" sldId="2147483660"/>
              <pc:sldLayoutMk cId="2606484845" sldId="2147483666"/>
              <ac:spMk id="13" creationId="{E4961224-CD38-F049-A6C2-9470B079307D}"/>
            </ac:spMkLst>
          </pc:spChg>
          <pc:spChg chg="add del mod">
            <ac:chgData name="Lou Tondellier" userId="5d8555cf-60ea-4588-ac05-0a3b2143c227" providerId="ADAL" clId="{F68FB7A2-79B6-834E-B543-A95BFF2B0D82}" dt="2020-07-09T13:28:27.038" v="305" actId="478"/>
            <ac:spMkLst>
              <pc:docMk/>
              <pc:sldMasterMk cId="3703335381" sldId="2147483660"/>
              <pc:sldLayoutMk cId="2606484845" sldId="2147483666"/>
              <ac:spMk id="17" creationId="{1FA21723-529B-D947-B0C5-6CB5C318C7F4}"/>
            </ac:spMkLst>
          </pc:spChg>
          <pc:spChg chg="add del mod">
            <ac:chgData name="Lou Tondellier" userId="5d8555cf-60ea-4588-ac05-0a3b2143c227" providerId="ADAL" clId="{F68FB7A2-79B6-834E-B543-A95BFF2B0D82}" dt="2020-07-09T13:36:20.114" v="326" actId="478"/>
            <ac:spMkLst>
              <pc:docMk/>
              <pc:sldMasterMk cId="3703335381" sldId="2147483660"/>
              <pc:sldLayoutMk cId="2606484845" sldId="2147483666"/>
              <ac:spMk id="20" creationId="{F0CE44FC-0661-BE40-AA6C-06F079C04BBA}"/>
            </ac:spMkLst>
          </pc:spChg>
          <pc:spChg chg="add mod">
            <ac:chgData name="Lou Tondellier" userId="5d8555cf-60ea-4588-ac05-0a3b2143c227" providerId="ADAL" clId="{F68FB7A2-79B6-834E-B543-A95BFF2B0D82}" dt="2020-07-09T14:13:01.480" v="543" actId="2711"/>
            <ac:spMkLst>
              <pc:docMk/>
              <pc:sldMasterMk cId="3703335381" sldId="2147483660"/>
              <pc:sldLayoutMk cId="2606484845" sldId="2147483666"/>
              <ac:spMk id="22" creationId="{39537118-D660-714D-88EB-1F8644CA8F66}"/>
            </ac:spMkLst>
          </pc:spChg>
          <pc:spChg chg="add del mod">
            <ac:chgData name="Lou Tondellier" userId="5d8555cf-60ea-4588-ac05-0a3b2143c227" providerId="ADAL" clId="{F68FB7A2-79B6-834E-B543-A95BFF2B0D82}" dt="2020-07-09T13:36:16.281" v="325"/>
            <ac:spMkLst>
              <pc:docMk/>
              <pc:sldMasterMk cId="3703335381" sldId="2147483660"/>
              <pc:sldLayoutMk cId="2606484845" sldId="2147483666"/>
              <ac:spMk id="25" creationId="{9D89E102-F759-C34D-9046-4B3512ED08CF}"/>
            </ac:spMkLst>
          </pc:spChg>
          <pc:spChg chg="add mod">
            <ac:chgData name="Lou Tondellier" userId="5d8555cf-60ea-4588-ac05-0a3b2143c227" providerId="ADAL" clId="{F68FB7A2-79B6-834E-B543-A95BFF2B0D82}" dt="2020-07-09T13:38:16.285" v="356" actId="692"/>
            <ac:spMkLst>
              <pc:docMk/>
              <pc:sldMasterMk cId="3703335381" sldId="2147483660"/>
              <pc:sldLayoutMk cId="2606484845" sldId="2147483666"/>
              <ac:spMk id="28" creationId="{AFB91C46-2DE5-E046-8F34-33F1A5998253}"/>
            </ac:spMkLst>
          </pc:spChg>
          <pc:spChg chg="add mod">
            <ac:chgData name="Lou Tondellier" userId="5d8555cf-60ea-4588-ac05-0a3b2143c227" providerId="ADAL" clId="{F68FB7A2-79B6-834E-B543-A95BFF2B0D82}" dt="2020-07-09T14:13:10.470" v="546" actId="2711"/>
            <ac:spMkLst>
              <pc:docMk/>
              <pc:sldMasterMk cId="3703335381" sldId="2147483660"/>
              <pc:sldLayoutMk cId="2606484845" sldId="2147483666"/>
              <ac:spMk id="31" creationId="{D14CF21E-A46E-6A44-B902-519A2BE77CC8}"/>
            </ac:spMkLst>
          </pc:spChg>
          <pc:picChg chg="add del mod">
            <ac:chgData name="Lou Tondellier" userId="5d8555cf-60ea-4588-ac05-0a3b2143c227" providerId="ADAL" clId="{F68FB7A2-79B6-834E-B543-A95BFF2B0D82}" dt="2020-07-09T13:38:46.585" v="373" actId="478"/>
            <ac:picMkLst>
              <pc:docMk/>
              <pc:sldMasterMk cId="3703335381" sldId="2147483660"/>
              <pc:sldLayoutMk cId="2606484845" sldId="2147483666"/>
              <ac:picMk id="3" creationId="{95AD51A2-665E-6D40-BCB8-3304EF183396}"/>
            </ac:picMkLst>
          </pc:picChg>
          <pc:picChg chg="add del">
            <ac:chgData name="Lou Tondellier" userId="5d8555cf-60ea-4588-ac05-0a3b2143c227" providerId="ADAL" clId="{F68FB7A2-79B6-834E-B543-A95BFF2B0D82}" dt="2020-07-09T13:17:28.146" v="259" actId="478"/>
            <ac:picMkLst>
              <pc:docMk/>
              <pc:sldMasterMk cId="3703335381" sldId="2147483660"/>
              <pc:sldLayoutMk cId="2606484845" sldId="2147483666"/>
              <ac:picMk id="7" creationId="{4C37C509-F9C9-7B4C-89CD-14C1CD40C6C0}"/>
            </ac:picMkLst>
          </pc:picChg>
          <pc:picChg chg="add del mod">
            <ac:chgData name="Lou Tondellier" userId="5d8555cf-60ea-4588-ac05-0a3b2143c227" providerId="ADAL" clId="{F68FB7A2-79B6-834E-B543-A95BFF2B0D82}" dt="2020-07-09T13:36:11.213" v="322" actId="478"/>
            <ac:picMkLst>
              <pc:docMk/>
              <pc:sldMasterMk cId="3703335381" sldId="2147483660"/>
              <pc:sldLayoutMk cId="2606484845" sldId="2147483666"/>
              <ac:picMk id="9" creationId="{AB4C9A59-4660-AB4C-9C80-E37806C21F10}"/>
            </ac:picMkLst>
          </pc:picChg>
          <pc:picChg chg="add del mod">
            <ac:chgData name="Lou Tondellier" userId="5d8555cf-60ea-4588-ac05-0a3b2143c227" providerId="ADAL" clId="{F68FB7A2-79B6-834E-B543-A95BFF2B0D82}" dt="2020-07-09T13:28:22.614" v="303" actId="478"/>
            <ac:picMkLst>
              <pc:docMk/>
              <pc:sldMasterMk cId="3703335381" sldId="2147483660"/>
              <pc:sldLayoutMk cId="2606484845" sldId="2147483666"/>
              <ac:picMk id="10" creationId="{37D0A655-F7D9-554E-B6BE-F4D0EBD52F90}"/>
            </ac:picMkLst>
          </pc:picChg>
          <pc:picChg chg="add del mod">
            <ac:chgData name="Lou Tondellier" userId="5d8555cf-60ea-4588-ac05-0a3b2143c227" providerId="ADAL" clId="{F68FB7A2-79B6-834E-B543-A95BFF2B0D82}" dt="2020-07-09T13:16:47.427" v="244"/>
            <ac:picMkLst>
              <pc:docMk/>
              <pc:sldMasterMk cId="3703335381" sldId="2147483660"/>
              <pc:sldLayoutMk cId="2606484845" sldId="2147483666"/>
              <ac:picMk id="11" creationId="{70DC56E1-C348-5843-832B-95E918F119BD}"/>
            </ac:picMkLst>
          </pc:picChg>
          <pc:picChg chg="add del mod">
            <ac:chgData name="Lou Tondellier" userId="5d8555cf-60ea-4588-ac05-0a3b2143c227" providerId="ADAL" clId="{F68FB7A2-79B6-834E-B543-A95BFF2B0D82}" dt="2020-07-09T13:16:47.427" v="244"/>
            <ac:picMkLst>
              <pc:docMk/>
              <pc:sldMasterMk cId="3703335381" sldId="2147483660"/>
              <pc:sldLayoutMk cId="2606484845" sldId="2147483666"/>
              <ac:picMk id="12" creationId="{8C6EE2BB-A874-BA42-B03D-9C4C16DCC96B}"/>
            </ac:picMkLst>
          </pc:picChg>
          <pc:picChg chg="add del mod">
            <ac:chgData name="Lou Tondellier" userId="5d8555cf-60ea-4588-ac05-0a3b2143c227" providerId="ADAL" clId="{F68FB7A2-79B6-834E-B543-A95BFF2B0D82}" dt="2020-07-09T13:16:47.069" v="243"/>
            <ac:picMkLst>
              <pc:docMk/>
              <pc:sldMasterMk cId="3703335381" sldId="2147483660"/>
              <pc:sldLayoutMk cId="2606484845" sldId="2147483666"/>
              <ac:picMk id="14" creationId="{BEB57B33-42E2-5F42-BAEB-0D146710CB0B}"/>
            </ac:picMkLst>
          </pc:picChg>
          <pc:picChg chg="add del mod">
            <ac:chgData name="Lou Tondellier" userId="5d8555cf-60ea-4588-ac05-0a3b2143c227" providerId="ADAL" clId="{F68FB7A2-79B6-834E-B543-A95BFF2B0D82}" dt="2020-07-09T13:17:32.777" v="262" actId="478"/>
            <ac:picMkLst>
              <pc:docMk/>
              <pc:sldMasterMk cId="3703335381" sldId="2147483660"/>
              <pc:sldLayoutMk cId="2606484845" sldId="2147483666"/>
              <ac:picMk id="15" creationId="{C43BB5F6-ACD6-364E-AFD4-1994A8FD50D9}"/>
            </ac:picMkLst>
          </pc:picChg>
          <pc:picChg chg="add del mod">
            <ac:chgData name="Lou Tondellier" userId="5d8555cf-60ea-4588-ac05-0a3b2143c227" providerId="ADAL" clId="{F68FB7A2-79B6-834E-B543-A95BFF2B0D82}" dt="2020-07-09T13:17:38.297" v="263" actId="478"/>
            <ac:picMkLst>
              <pc:docMk/>
              <pc:sldMasterMk cId="3703335381" sldId="2147483660"/>
              <pc:sldLayoutMk cId="2606484845" sldId="2147483666"/>
              <ac:picMk id="16" creationId="{8E3727D1-592B-E441-8DBB-AE3041C520DD}"/>
            </ac:picMkLst>
          </pc:picChg>
          <pc:picChg chg="add del mod">
            <ac:chgData name="Lou Tondellier" userId="5d8555cf-60ea-4588-ac05-0a3b2143c227" providerId="ADAL" clId="{F68FB7A2-79B6-834E-B543-A95BFF2B0D82}" dt="2020-07-09T13:28:27.038" v="305" actId="478"/>
            <ac:picMkLst>
              <pc:docMk/>
              <pc:sldMasterMk cId="3703335381" sldId="2147483660"/>
              <pc:sldLayoutMk cId="2606484845" sldId="2147483666"/>
              <ac:picMk id="18" creationId="{E0E42EB7-8067-E34D-90DE-4C70270CB5E7}"/>
            </ac:picMkLst>
          </pc:picChg>
          <pc:picChg chg="add del mod">
            <ac:chgData name="Lou Tondellier" userId="5d8555cf-60ea-4588-ac05-0a3b2143c227" providerId="ADAL" clId="{F68FB7A2-79B6-834E-B543-A95BFF2B0D82}" dt="2020-07-09T13:36:11.213" v="322" actId="478"/>
            <ac:picMkLst>
              <pc:docMk/>
              <pc:sldMasterMk cId="3703335381" sldId="2147483660"/>
              <pc:sldLayoutMk cId="2606484845" sldId="2147483666"/>
              <ac:picMk id="19" creationId="{465E8241-06B6-4944-AD4A-1C2104ACF1C7}"/>
            </ac:picMkLst>
          </pc:picChg>
          <pc:picChg chg="add del mod">
            <ac:chgData name="Lou Tondellier" userId="5d8555cf-60ea-4588-ac05-0a3b2143c227" providerId="ADAL" clId="{F68FB7A2-79B6-834E-B543-A95BFF2B0D82}" dt="2020-07-09T13:36:20.114" v="326" actId="478"/>
            <ac:picMkLst>
              <pc:docMk/>
              <pc:sldMasterMk cId="3703335381" sldId="2147483660"/>
              <pc:sldLayoutMk cId="2606484845" sldId="2147483666"/>
              <ac:picMk id="21" creationId="{16B3DCF6-D5BB-5548-8769-CA1015ED048D}"/>
            </ac:picMkLst>
          </pc:picChg>
          <pc:picChg chg="add mod">
            <ac:chgData name="Lou Tondellier" userId="5d8555cf-60ea-4588-ac05-0a3b2143c227" providerId="ADAL" clId="{F68FB7A2-79B6-834E-B543-A95BFF2B0D82}" dt="2020-07-09T13:36:11.810" v="323"/>
            <ac:picMkLst>
              <pc:docMk/>
              <pc:sldMasterMk cId="3703335381" sldId="2147483660"/>
              <pc:sldLayoutMk cId="2606484845" sldId="2147483666"/>
              <ac:picMk id="23" creationId="{361C94F2-D6A5-6D4E-BA0F-DA9E16A58005}"/>
            </ac:picMkLst>
          </pc:picChg>
          <pc:picChg chg="add mod">
            <ac:chgData name="Lou Tondellier" userId="5d8555cf-60ea-4588-ac05-0a3b2143c227" providerId="ADAL" clId="{F68FB7A2-79B6-834E-B543-A95BFF2B0D82}" dt="2020-07-09T13:40:04.456" v="421" actId="14100"/>
            <ac:picMkLst>
              <pc:docMk/>
              <pc:sldMasterMk cId="3703335381" sldId="2147483660"/>
              <pc:sldLayoutMk cId="2606484845" sldId="2147483666"/>
              <ac:picMk id="24" creationId="{9F0F3462-51B0-4C41-9E57-A452146A99E7}"/>
            </ac:picMkLst>
          </pc:picChg>
          <pc:picChg chg="add del mod">
            <ac:chgData name="Lou Tondellier" userId="5d8555cf-60ea-4588-ac05-0a3b2143c227" providerId="ADAL" clId="{F68FB7A2-79B6-834E-B543-A95BFF2B0D82}" dt="2020-07-09T13:36:16.281" v="325"/>
            <ac:picMkLst>
              <pc:docMk/>
              <pc:sldMasterMk cId="3703335381" sldId="2147483660"/>
              <pc:sldLayoutMk cId="2606484845" sldId="2147483666"/>
              <ac:picMk id="26" creationId="{EF8BE022-0722-114B-AC96-490F8E12A55D}"/>
            </ac:picMkLst>
          </pc:picChg>
          <pc:picChg chg="add del mod">
            <ac:chgData name="Lou Tondellier" userId="5d8555cf-60ea-4588-ac05-0a3b2143c227" providerId="ADAL" clId="{F68FB7A2-79B6-834E-B543-A95BFF2B0D82}" dt="2020-07-09T13:36:16.281" v="325"/>
            <ac:picMkLst>
              <pc:docMk/>
              <pc:sldMasterMk cId="3703335381" sldId="2147483660"/>
              <pc:sldLayoutMk cId="2606484845" sldId="2147483666"/>
              <ac:picMk id="27" creationId="{8B1AAB60-696A-1E4A-A7F2-443D0302BAF3}"/>
            </ac:picMkLst>
          </pc:picChg>
          <pc:picChg chg="add del mod">
            <ac:chgData name="Lou Tondellier" userId="5d8555cf-60ea-4588-ac05-0a3b2143c227" providerId="ADAL" clId="{F68FB7A2-79B6-834E-B543-A95BFF2B0D82}" dt="2020-07-09T13:37:13.442" v="345" actId="478"/>
            <ac:picMkLst>
              <pc:docMk/>
              <pc:sldMasterMk cId="3703335381" sldId="2147483660"/>
              <pc:sldLayoutMk cId="2606484845" sldId="2147483666"/>
              <ac:picMk id="29" creationId="{10386D8A-2ADA-CF47-8807-595941D361A3}"/>
            </ac:picMkLst>
          </pc:picChg>
          <pc:picChg chg="add mod">
            <ac:chgData name="Lou Tondellier" userId="5d8555cf-60ea-4588-ac05-0a3b2143c227" providerId="ADAL" clId="{F68FB7A2-79B6-834E-B543-A95BFF2B0D82}" dt="2020-07-09T13:38:50.995" v="383" actId="1038"/>
            <ac:picMkLst>
              <pc:docMk/>
              <pc:sldMasterMk cId="3703335381" sldId="2147483660"/>
              <pc:sldLayoutMk cId="2606484845" sldId="2147483666"/>
              <ac:picMk id="30" creationId="{8EFEBAAF-42B7-8342-B160-9D0BB49A4C49}"/>
            </ac:picMkLst>
          </pc:picChg>
        </pc:sldLayoutChg>
        <pc:sldLayoutChg chg="addSp modSp">
          <pc:chgData name="Lou Tondellier" userId="5d8555cf-60ea-4588-ac05-0a3b2143c227" providerId="ADAL" clId="{F68FB7A2-79B6-834E-B543-A95BFF2B0D82}" dt="2020-07-09T14:13:21.642" v="548" actId="2711"/>
          <pc:sldLayoutMkLst>
            <pc:docMk/>
            <pc:sldMasterMk cId="3703335381" sldId="2147483660"/>
            <pc:sldLayoutMk cId="4020283974" sldId="2147483667"/>
          </pc:sldLayoutMkLst>
          <pc:spChg chg="mod">
            <ac:chgData name="Lou Tondellier" userId="5d8555cf-60ea-4588-ac05-0a3b2143c227" providerId="ADAL" clId="{F68FB7A2-79B6-834E-B543-A95BFF2B0D82}" dt="2020-07-09T14:13:17.074" v="547" actId="2711"/>
            <ac:spMkLst>
              <pc:docMk/>
              <pc:sldMasterMk cId="3703335381" sldId="2147483660"/>
              <pc:sldLayoutMk cId="4020283974" sldId="2147483667"/>
              <ac:spMk id="3" creationId="{00000000-0000-0000-0000-000000000000}"/>
            </ac:spMkLst>
          </pc:spChg>
          <pc:spChg chg="mod">
            <ac:chgData name="Lou Tondellier" userId="5d8555cf-60ea-4588-ac05-0a3b2143c227" providerId="ADAL" clId="{F68FB7A2-79B6-834E-B543-A95BFF2B0D82}" dt="2020-07-09T14:13:21.642" v="548" actId="2711"/>
            <ac:spMkLst>
              <pc:docMk/>
              <pc:sldMasterMk cId="3703335381" sldId="2147483660"/>
              <pc:sldLayoutMk cId="4020283974" sldId="2147483667"/>
              <ac:spMk id="4" creationId="{00000000-0000-0000-0000-000000000000}"/>
            </ac:spMkLst>
          </pc:spChg>
          <pc:picChg chg="add mod">
            <ac:chgData name="Lou Tondellier" userId="5d8555cf-60ea-4588-ac05-0a3b2143c227" providerId="ADAL" clId="{F68FB7A2-79B6-834E-B543-A95BFF2B0D82}" dt="2020-07-09T13:24:58.178" v="288"/>
            <ac:picMkLst>
              <pc:docMk/>
              <pc:sldMasterMk cId="3703335381" sldId="2147483660"/>
              <pc:sldLayoutMk cId="4020283974" sldId="2147483667"/>
              <ac:picMk id="5" creationId="{F9B96D88-D682-2443-B387-0EAFF56EF2AE}"/>
            </ac:picMkLst>
          </pc:picChg>
        </pc:sldLayoutChg>
        <pc:sldLayoutChg chg="modSp">
          <pc:chgData name="Lou Tondellier" userId="5d8555cf-60ea-4588-ac05-0a3b2143c227" providerId="ADAL" clId="{F68FB7A2-79B6-834E-B543-A95BFF2B0D82}" dt="2020-07-09T14:13:38.958" v="553" actId="2711"/>
          <pc:sldLayoutMkLst>
            <pc:docMk/>
            <pc:sldMasterMk cId="3703335381" sldId="2147483660"/>
            <pc:sldLayoutMk cId="1851996480" sldId="2147483668"/>
          </pc:sldLayoutMkLst>
          <pc:spChg chg="mod">
            <ac:chgData name="Lou Tondellier" userId="5d8555cf-60ea-4588-ac05-0a3b2143c227" providerId="ADAL" clId="{F68FB7A2-79B6-834E-B543-A95BFF2B0D82}" dt="2020-07-09T14:13:32.283" v="551" actId="2711"/>
            <ac:spMkLst>
              <pc:docMk/>
              <pc:sldMasterMk cId="3703335381" sldId="2147483660"/>
              <pc:sldLayoutMk cId="1851996480" sldId="2147483668"/>
              <ac:spMk id="2" creationId="{00000000-0000-0000-0000-000000000000}"/>
            </ac:spMkLst>
          </pc:spChg>
          <pc:spChg chg="mod">
            <ac:chgData name="Lou Tondellier" userId="5d8555cf-60ea-4588-ac05-0a3b2143c227" providerId="ADAL" clId="{F68FB7A2-79B6-834E-B543-A95BFF2B0D82}" dt="2020-07-09T14:13:38.958" v="553" actId="2711"/>
            <ac:spMkLst>
              <pc:docMk/>
              <pc:sldMasterMk cId="3703335381" sldId="2147483660"/>
              <pc:sldLayoutMk cId="1851996480" sldId="2147483668"/>
              <ac:spMk id="3" creationId="{00000000-0000-0000-0000-000000000000}"/>
            </ac:spMkLst>
          </pc:spChg>
          <pc:spChg chg="mod">
            <ac:chgData name="Lou Tondellier" userId="5d8555cf-60ea-4588-ac05-0a3b2143c227" providerId="ADAL" clId="{F68FB7A2-79B6-834E-B543-A95BFF2B0D82}" dt="2020-07-09T14:13:35.929" v="552" actId="2711"/>
            <ac:spMkLst>
              <pc:docMk/>
              <pc:sldMasterMk cId="3703335381" sldId="2147483660"/>
              <pc:sldLayoutMk cId="1851996480" sldId="2147483668"/>
              <ac:spMk id="4" creationId="{00000000-0000-0000-0000-000000000000}"/>
            </ac:spMkLst>
          </pc:spChg>
          <pc:spChg chg="mod">
            <ac:chgData name="Lou Tondellier" userId="5d8555cf-60ea-4588-ac05-0a3b2143c227" providerId="ADAL" clId="{F68FB7A2-79B6-834E-B543-A95BFF2B0D82}" dt="2020-07-09T14:13:26.794" v="549" actId="2711"/>
            <ac:spMkLst>
              <pc:docMk/>
              <pc:sldMasterMk cId="3703335381" sldId="2147483660"/>
              <pc:sldLayoutMk cId="1851996480" sldId="2147483668"/>
              <ac:spMk id="6" creationId="{00000000-0000-0000-0000-000000000000}"/>
            </ac:spMkLst>
          </pc:spChg>
          <pc:spChg chg="mod">
            <ac:chgData name="Lou Tondellier" userId="5d8555cf-60ea-4588-ac05-0a3b2143c227" providerId="ADAL" clId="{F68FB7A2-79B6-834E-B543-A95BFF2B0D82}" dt="2020-07-09T14:13:29.800" v="550" actId="2711"/>
            <ac:spMkLst>
              <pc:docMk/>
              <pc:sldMasterMk cId="3703335381" sldId="2147483660"/>
              <pc:sldLayoutMk cId="1851996480" sldId="2147483668"/>
              <ac:spMk id="7" creationId="{00000000-0000-0000-0000-000000000000}"/>
            </ac:spMkLst>
          </pc:spChg>
        </pc:sldLayoutChg>
        <pc:sldLayoutChg chg="modSp">
          <pc:chgData name="Lou Tondellier" userId="5d8555cf-60ea-4588-ac05-0a3b2143c227" providerId="ADAL" clId="{F68FB7A2-79B6-834E-B543-A95BFF2B0D82}" dt="2020-07-09T14:13:52.561" v="558" actId="20577"/>
          <pc:sldLayoutMkLst>
            <pc:docMk/>
            <pc:sldMasterMk cId="3703335381" sldId="2147483660"/>
            <pc:sldLayoutMk cId="3547882396" sldId="2147483669"/>
          </pc:sldLayoutMkLst>
          <pc:spChg chg="mod">
            <ac:chgData name="Lou Tondellier" userId="5d8555cf-60ea-4588-ac05-0a3b2143c227" providerId="ADAL" clId="{F68FB7A2-79B6-834E-B543-A95BFF2B0D82}" dt="2020-07-09T14:13:52.561" v="558" actId="20577"/>
            <ac:spMkLst>
              <pc:docMk/>
              <pc:sldMasterMk cId="3703335381" sldId="2147483660"/>
              <pc:sldLayoutMk cId="3547882396" sldId="2147483669"/>
              <ac:spMk id="2" creationId="{00000000-0000-0000-0000-000000000000}"/>
            </ac:spMkLst>
          </pc:spChg>
          <pc:spChg chg="mod">
            <ac:chgData name="Lou Tondellier" userId="5d8555cf-60ea-4588-ac05-0a3b2143c227" providerId="ADAL" clId="{F68FB7A2-79B6-834E-B543-A95BFF2B0D82}" dt="2020-07-09T14:13:51.241" v="557" actId="2711"/>
            <ac:spMkLst>
              <pc:docMk/>
              <pc:sldMasterMk cId="3703335381" sldId="2147483660"/>
              <pc:sldLayoutMk cId="3547882396" sldId="2147483669"/>
              <ac:spMk id="4" creationId="{00000000-0000-0000-0000-000000000000}"/>
            </ac:spMkLst>
          </pc:spChg>
          <pc:spChg chg="mod">
            <ac:chgData name="Lou Tondellier" userId="5d8555cf-60ea-4588-ac05-0a3b2143c227" providerId="ADAL" clId="{F68FB7A2-79B6-834E-B543-A95BFF2B0D82}" dt="2020-07-09T14:13:45.795" v="555" actId="2711"/>
            <ac:spMkLst>
              <pc:docMk/>
              <pc:sldMasterMk cId="3703335381" sldId="2147483660"/>
              <pc:sldLayoutMk cId="3547882396" sldId="2147483669"/>
              <ac:spMk id="6" creationId="{00000000-0000-0000-0000-000000000000}"/>
            </ac:spMkLst>
          </pc:spChg>
          <pc:spChg chg="mod">
            <ac:chgData name="Lou Tondellier" userId="5d8555cf-60ea-4588-ac05-0a3b2143c227" providerId="ADAL" clId="{F68FB7A2-79B6-834E-B543-A95BFF2B0D82}" dt="2020-07-09T14:13:43.175" v="554" actId="2711"/>
            <ac:spMkLst>
              <pc:docMk/>
              <pc:sldMasterMk cId="3703335381" sldId="2147483660"/>
              <pc:sldLayoutMk cId="3547882396" sldId="2147483669"/>
              <ac:spMk id="7" creationId="{00000000-0000-0000-0000-000000000000}"/>
            </ac:spMkLst>
          </pc:spChg>
        </pc:sldLayoutChg>
        <pc:sldLayoutChg chg="modSp add del ord">
          <pc:chgData name="Lou Tondellier" userId="5d8555cf-60ea-4588-ac05-0a3b2143c227" providerId="ADAL" clId="{F68FB7A2-79B6-834E-B543-A95BFF2B0D82}" dt="2020-07-09T13:44:23.825" v="490" actId="2696"/>
          <pc:sldLayoutMkLst>
            <pc:docMk/>
            <pc:sldMasterMk cId="3703335381" sldId="2147483660"/>
            <pc:sldLayoutMk cId="3785816343" sldId="2147483672"/>
          </pc:sldLayoutMkLst>
          <pc:spChg chg="mod">
            <ac:chgData name="Lou Tondellier" userId="5d8555cf-60ea-4588-ac05-0a3b2143c227" providerId="ADAL" clId="{F68FB7A2-79B6-834E-B543-A95BFF2B0D82}" dt="2020-07-09T13:02:08.541" v="38" actId="2711"/>
            <ac:spMkLst>
              <pc:docMk/>
              <pc:sldMasterMk cId="3703335381" sldId="2147483660"/>
              <pc:sldLayoutMk cId="3785816343" sldId="2147483672"/>
              <ac:spMk id="2" creationId="{00000000-0000-0000-0000-000000000000}"/>
            </ac:spMkLst>
          </pc:spChg>
          <pc:spChg chg="mod">
            <ac:chgData name="Lou Tondellier" userId="5d8555cf-60ea-4588-ac05-0a3b2143c227" providerId="ADAL" clId="{F68FB7A2-79B6-834E-B543-A95BFF2B0D82}" dt="2020-07-09T13:02:12.658" v="39" actId="2711"/>
            <ac:spMkLst>
              <pc:docMk/>
              <pc:sldMasterMk cId="3703335381" sldId="2147483660"/>
              <pc:sldLayoutMk cId="3785816343" sldId="2147483672"/>
              <ac:spMk id="3" creationId="{00000000-0000-0000-0000-000000000000}"/>
            </ac:spMkLst>
          </pc:spChg>
        </pc:sldLayoutChg>
        <pc:sldLayoutChg chg="addSp modSp">
          <pc:chgData name="Lou Tondellier" userId="5d8555cf-60ea-4588-ac05-0a3b2143c227" providerId="ADAL" clId="{F68FB7A2-79B6-834E-B543-A95BFF2B0D82}" dt="2020-07-09T14:11:23.414" v="518" actId="2711"/>
          <pc:sldLayoutMkLst>
            <pc:docMk/>
            <pc:sldMasterMk cId="3703335381" sldId="2147483660"/>
            <pc:sldLayoutMk cId="1713456921" sldId="2147483673"/>
          </pc:sldLayoutMkLst>
          <pc:spChg chg="mod">
            <ac:chgData name="Lou Tondellier" userId="5d8555cf-60ea-4588-ac05-0a3b2143c227" providerId="ADAL" clId="{F68FB7A2-79B6-834E-B543-A95BFF2B0D82}" dt="2020-07-09T14:11:20.519" v="517" actId="2711"/>
            <ac:spMkLst>
              <pc:docMk/>
              <pc:sldMasterMk cId="3703335381" sldId="2147483660"/>
              <pc:sldLayoutMk cId="1713456921" sldId="2147483673"/>
              <ac:spMk id="2" creationId="{00000000-0000-0000-0000-000000000000}"/>
            </ac:spMkLst>
          </pc:spChg>
          <pc:spChg chg="mod">
            <ac:chgData name="Lou Tondellier" userId="5d8555cf-60ea-4588-ac05-0a3b2143c227" providerId="ADAL" clId="{F68FB7A2-79B6-834E-B543-A95BFF2B0D82}" dt="2020-07-09T14:11:23.414" v="518" actId="2711"/>
            <ac:spMkLst>
              <pc:docMk/>
              <pc:sldMasterMk cId="3703335381" sldId="2147483660"/>
              <pc:sldLayoutMk cId="1713456921" sldId="2147483673"/>
              <ac:spMk id="3" creationId="{00000000-0000-0000-0000-000000000000}"/>
            </ac:spMkLst>
          </pc:spChg>
          <pc:spChg chg="mod">
            <ac:chgData name="Lou Tondellier" userId="5d8555cf-60ea-4588-ac05-0a3b2143c227" providerId="ADAL" clId="{F68FB7A2-79B6-834E-B543-A95BFF2B0D82}" dt="2020-07-09T14:11:17.889" v="516" actId="2711"/>
            <ac:spMkLst>
              <pc:docMk/>
              <pc:sldMasterMk cId="3703335381" sldId="2147483660"/>
              <pc:sldLayoutMk cId="1713456921" sldId="2147483673"/>
              <ac:spMk id="5" creationId="{00000000-0000-0000-0000-000000000000}"/>
            </ac:spMkLst>
          </pc:spChg>
          <pc:spChg chg="mod">
            <ac:chgData name="Lou Tondellier" userId="5d8555cf-60ea-4588-ac05-0a3b2143c227" providerId="ADAL" clId="{F68FB7A2-79B6-834E-B543-A95BFF2B0D82}" dt="2020-07-09T14:11:14.988" v="515" actId="2711"/>
            <ac:spMkLst>
              <pc:docMk/>
              <pc:sldMasterMk cId="3703335381" sldId="2147483660"/>
              <pc:sldLayoutMk cId="1713456921" sldId="2147483673"/>
              <ac:spMk id="6" creationId="{00000000-0000-0000-0000-000000000000}"/>
            </ac:spMkLst>
          </pc:spChg>
          <pc:picChg chg="add mod">
            <ac:chgData name="Lou Tondellier" userId="5d8555cf-60ea-4588-ac05-0a3b2143c227" providerId="ADAL" clId="{F68FB7A2-79B6-834E-B543-A95BFF2B0D82}" dt="2020-07-09T13:13:47" v="210" actId="1076"/>
            <ac:picMkLst>
              <pc:docMk/>
              <pc:sldMasterMk cId="3703335381" sldId="2147483660"/>
              <pc:sldLayoutMk cId="1713456921" sldId="2147483673"/>
              <ac:picMk id="7" creationId="{30AD2989-B00E-FC46-A671-FD7C785489DB}"/>
            </ac:picMkLst>
          </pc:picChg>
        </pc:sldLayoutChg>
        <pc:sldLayoutChg chg="addSp delSp modSp">
          <pc:chgData name="Lou Tondellier" userId="5d8555cf-60ea-4588-ac05-0a3b2143c227" providerId="ADAL" clId="{F68FB7A2-79B6-834E-B543-A95BFF2B0D82}" dt="2020-07-09T14:12:05.059" v="528" actId="2711"/>
          <pc:sldLayoutMkLst>
            <pc:docMk/>
            <pc:sldMasterMk cId="3703335381" sldId="2147483660"/>
            <pc:sldLayoutMk cId="1402473941" sldId="2147483674"/>
          </pc:sldLayoutMkLst>
          <pc:spChg chg="mod">
            <ac:chgData name="Lou Tondellier" userId="5d8555cf-60ea-4588-ac05-0a3b2143c227" providerId="ADAL" clId="{F68FB7A2-79B6-834E-B543-A95BFF2B0D82}" dt="2020-07-09T14:12:01.852" v="527" actId="2711"/>
            <ac:spMkLst>
              <pc:docMk/>
              <pc:sldMasterMk cId="3703335381" sldId="2147483660"/>
              <pc:sldLayoutMk cId="1402473941" sldId="2147483674"/>
              <ac:spMk id="2" creationId="{00000000-0000-0000-0000-000000000000}"/>
            </ac:spMkLst>
          </pc:spChg>
          <pc:spChg chg="mod">
            <ac:chgData name="Lou Tondellier" userId="5d8555cf-60ea-4588-ac05-0a3b2143c227" providerId="ADAL" clId="{F68FB7A2-79B6-834E-B543-A95BFF2B0D82}" dt="2020-07-09T14:10:51.089" v="512" actId="2711"/>
            <ac:spMkLst>
              <pc:docMk/>
              <pc:sldMasterMk cId="3703335381" sldId="2147483660"/>
              <pc:sldLayoutMk cId="1402473941" sldId="2147483674"/>
              <ac:spMk id="4" creationId="{00000000-0000-0000-0000-000000000000}"/>
            </ac:spMkLst>
          </pc:spChg>
          <pc:spChg chg="mod">
            <ac:chgData name="Lou Tondellier" userId="5d8555cf-60ea-4588-ac05-0a3b2143c227" providerId="ADAL" clId="{F68FB7A2-79B6-834E-B543-A95BFF2B0D82}" dt="2020-07-09T14:11:57.074" v="526" actId="2711"/>
            <ac:spMkLst>
              <pc:docMk/>
              <pc:sldMasterMk cId="3703335381" sldId="2147483660"/>
              <pc:sldLayoutMk cId="1402473941" sldId="2147483674"/>
              <ac:spMk id="5" creationId="{00000000-0000-0000-0000-000000000000}"/>
            </ac:spMkLst>
          </pc:spChg>
          <pc:spChg chg="del mod">
            <ac:chgData name="Lou Tondellier" userId="5d8555cf-60ea-4588-ac05-0a3b2143c227" providerId="ADAL" clId="{F68FB7A2-79B6-834E-B543-A95BFF2B0D82}" dt="2020-07-09T13:10:19.165" v="182" actId="478"/>
            <ac:spMkLst>
              <pc:docMk/>
              <pc:sldMasterMk cId="3703335381" sldId="2147483660"/>
              <pc:sldLayoutMk cId="1402473941" sldId="2147483674"/>
              <ac:spMk id="6" creationId="{5ADC5F53-F8B4-9A45-AEF1-B2123202A666}"/>
            </ac:spMkLst>
          </pc:spChg>
          <pc:spChg chg="add del mod">
            <ac:chgData name="Lou Tondellier" userId="5d8555cf-60ea-4588-ac05-0a3b2143c227" providerId="ADAL" clId="{F68FB7A2-79B6-834E-B543-A95BFF2B0D82}" dt="2020-07-09T13:17:58.041" v="266" actId="478"/>
            <ac:spMkLst>
              <pc:docMk/>
              <pc:sldMasterMk cId="3703335381" sldId="2147483660"/>
              <pc:sldLayoutMk cId="1402473941" sldId="2147483674"/>
              <ac:spMk id="11" creationId="{330E5176-767D-4748-8DAA-BAC2E00706F6}"/>
            </ac:spMkLst>
          </pc:spChg>
          <pc:spChg chg="add mod">
            <ac:chgData name="Lou Tondellier" userId="5d8555cf-60ea-4588-ac05-0a3b2143c227" providerId="ADAL" clId="{F68FB7A2-79B6-834E-B543-A95BFF2B0D82}" dt="2020-07-09T13:18:13.139" v="268" actId="692"/>
            <ac:spMkLst>
              <pc:docMk/>
              <pc:sldMasterMk cId="3703335381" sldId="2147483660"/>
              <pc:sldLayoutMk cId="1402473941" sldId="2147483674"/>
              <ac:spMk id="15" creationId="{4D41907E-EAEA-D943-A02E-4860CE2F0319}"/>
            </ac:spMkLst>
          </pc:spChg>
          <pc:spChg chg="add mod">
            <ac:chgData name="Lou Tondellier" userId="5d8555cf-60ea-4588-ac05-0a3b2143c227" providerId="ADAL" clId="{F68FB7A2-79B6-834E-B543-A95BFF2B0D82}" dt="2020-07-09T14:12:05.059" v="528" actId="2711"/>
            <ac:spMkLst>
              <pc:docMk/>
              <pc:sldMasterMk cId="3703335381" sldId="2147483660"/>
              <pc:sldLayoutMk cId="1402473941" sldId="2147483674"/>
              <ac:spMk id="17" creationId="{2156C039-4402-BE49-BA22-26896A8AD695}"/>
            </ac:spMkLst>
          </pc:spChg>
          <pc:picChg chg="add mod">
            <ac:chgData name="Lou Tondellier" userId="5d8555cf-60ea-4588-ac05-0a3b2143c227" providerId="ADAL" clId="{F68FB7A2-79B6-834E-B543-A95BFF2B0D82}" dt="2020-07-09T13:08:48.956" v="103" actId="14100"/>
            <ac:picMkLst>
              <pc:docMk/>
              <pc:sldMasterMk cId="3703335381" sldId="2147483660"/>
              <pc:sldLayoutMk cId="1402473941" sldId="2147483674"/>
              <ac:picMk id="3" creationId="{7B2E4A58-2457-6443-B61A-C8239A8B0439}"/>
            </ac:picMkLst>
          </pc:picChg>
          <pc:picChg chg="del mod">
            <ac:chgData name="Lou Tondellier" userId="5d8555cf-60ea-4588-ac05-0a3b2143c227" providerId="ADAL" clId="{F68FB7A2-79B6-834E-B543-A95BFF2B0D82}" dt="2020-07-09T13:09:18.733" v="107" actId="478"/>
            <ac:picMkLst>
              <pc:docMk/>
              <pc:sldMasterMk cId="3703335381" sldId="2147483660"/>
              <pc:sldLayoutMk cId="1402473941" sldId="2147483674"/>
              <ac:picMk id="7" creationId="{4C37C509-F9C9-7B4C-89CD-14C1CD40C6C0}"/>
            </ac:picMkLst>
          </pc:picChg>
          <pc:picChg chg="mod">
            <ac:chgData name="Lou Tondellier" userId="5d8555cf-60ea-4588-ac05-0a3b2143c227" providerId="ADAL" clId="{F68FB7A2-79B6-834E-B543-A95BFF2B0D82}" dt="2020-07-09T13:24:33.622" v="286" actId="1076"/>
            <ac:picMkLst>
              <pc:docMk/>
              <pc:sldMasterMk cId="3703335381" sldId="2147483660"/>
              <pc:sldLayoutMk cId="1402473941" sldId="2147483674"/>
              <ac:picMk id="8" creationId="{29CA1087-2B57-D640-991B-292ABE4AB97B}"/>
            </ac:picMkLst>
          </pc:picChg>
          <pc:picChg chg="add mod">
            <ac:chgData name="Lou Tondellier" userId="5d8555cf-60ea-4588-ac05-0a3b2143c227" providerId="ADAL" clId="{F68FB7A2-79B6-834E-B543-A95BFF2B0D82}" dt="2020-07-09T13:40:12.961" v="422" actId="14100"/>
            <ac:picMkLst>
              <pc:docMk/>
              <pc:sldMasterMk cId="3703335381" sldId="2147483660"/>
              <pc:sldLayoutMk cId="1402473941" sldId="2147483674"/>
              <ac:picMk id="9" creationId="{0ED8771F-E96B-B44B-B9EC-A5CF4AF12ED3}"/>
            </ac:picMkLst>
          </pc:picChg>
          <pc:picChg chg="add del mod">
            <ac:chgData name="Lou Tondellier" userId="5d8555cf-60ea-4588-ac05-0a3b2143c227" providerId="ADAL" clId="{F68FB7A2-79B6-834E-B543-A95BFF2B0D82}" dt="2020-07-09T13:10:19.165" v="182" actId="478"/>
            <ac:picMkLst>
              <pc:docMk/>
              <pc:sldMasterMk cId="3703335381" sldId="2147483660"/>
              <pc:sldLayoutMk cId="1402473941" sldId="2147483674"/>
              <ac:picMk id="10" creationId="{14FD63FA-8777-2943-90AB-B4DFC9711EE0}"/>
            </ac:picMkLst>
          </pc:picChg>
          <pc:picChg chg="add del mod">
            <ac:chgData name="Lou Tondellier" userId="5d8555cf-60ea-4588-ac05-0a3b2143c227" providerId="ADAL" clId="{F68FB7A2-79B6-834E-B543-A95BFF2B0D82}" dt="2020-07-09T13:17:58.041" v="266" actId="478"/>
            <ac:picMkLst>
              <pc:docMk/>
              <pc:sldMasterMk cId="3703335381" sldId="2147483660"/>
              <pc:sldLayoutMk cId="1402473941" sldId="2147483674"/>
              <ac:picMk id="12" creationId="{D792CC72-0812-2147-A132-09F08025E220}"/>
            </ac:picMkLst>
          </pc:picChg>
          <pc:picChg chg="add del mod">
            <ac:chgData name="Lou Tondellier" userId="5d8555cf-60ea-4588-ac05-0a3b2143c227" providerId="ADAL" clId="{F68FB7A2-79B6-834E-B543-A95BFF2B0D82}" dt="2020-07-09T13:16:46.651" v="242"/>
            <ac:picMkLst>
              <pc:docMk/>
              <pc:sldMasterMk cId="3703335381" sldId="2147483660"/>
              <pc:sldLayoutMk cId="1402473941" sldId="2147483674"/>
              <ac:picMk id="13" creationId="{33AB01FE-EB2D-874E-9E71-6282E817F2AE}"/>
            </ac:picMkLst>
          </pc:picChg>
          <pc:picChg chg="add del mod">
            <ac:chgData name="Lou Tondellier" userId="5d8555cf-60ea-4588-ac05-0a3b2143c227" providerId="ADAL" clId="{F68FB7A2-79B6-834E-B543-A95BFF2B0D82}" dt="2020-07-09T13:16:45.994" v="240"/>
            <ac:picMkLst>
              <pc:docMk/>
              <pc:sldMasterMk cId="3703335381" sldId="2147483660"/>
              <pc:sldLayoutMk cId="1402473941" sldId="2147483674"/>
              <ac:picMk id="14" creationId="{15A7068F-C2F5-EE47-B13B-92FC7C282BA7}"/>
            </ac:picMkLst>
          </pc:picChg>
          <pc:picChg chg="add mod">
            <ac:chgData name="Lou Tondellier" userId="5d8555cf-60ea-4588-ac05-0a3b2143c227" providerId="ADAL" clId="{F68FB7A2-79B6-834E-B543-A95BFF2B0D82}" dt="2020-07-09T13:17:58.608" v="267"/>
            <ac:picMkLst>
              <pc:docMk/>
              <pc:sldMasterMk cId="3703335381" sldId="2147483660"/>
              <pc:sldLayoutMk cId="1402473941" sldId="2147483674"/>
              <ac:picMk id="16" creationId="{92125DF8-A632-A244-AA22-17962F284AD2}"/>
            </ac:picMkLst>
          </pc:picChg>
        </pc:sldLayoutChg>
        <pc:sldLayoutChg chg="addSp delSp modSp">
          <pc:chgData name="Lou Tondellier" userId="5d8555cf-60ea-4588-ac05-0a3b2143c227" providerId="ADAL" clId="{F68FB7A2-79B6-834E-B543-A95BFF2B0D82}" dt="2020-07-09T14:11:32.490" v="521" actId="2711"/>
          <pc:sldLayoutMkLst>
            <pc:docMk/>
            <pc:sldMasterMk cId="3703335381" sldId="2147483660"/>
            <pc:sldLayoutMk cId="1570314338" sldId="2147483675"/>
          </pc:sldLayoutMkLst>
          <pc:spChg chg="mod">
            <ac:chgData name="Lou Tondellier" userId="5d8555cf-60ea-4588-ac05-0a3b2143c227" providerId="ADAL" clId="{F68FB7A2-79B6-834E-B543-A95BFF2B0D82}" dt="2020-07-09T14:11:32.490" v="521" actId="2711"/>
            <ac:spMkLst>
              <pc:docMk/>
              <pc:sldMasterMk cId="3703335381" sldId="2147483660"/>
              <pc:sldLayoutMk cId="1570314338" sldId="2147483675"/>
              <ac:spMk id="2" creationId="{00000000-0000-0000-0000-000000000000}"/>
            </ac:spMkLst>
          </pc:spChg>
          <pc:spChg chg="mod">
            <ac:chgData name="Lou Tondellier" userId="5d8555cf-60ea-4588-ac05-0a3b2143c227" providerId="ADAL" clId="{F68FB7A2-79B6-834E-B543-A95BFF2B0D82}" dt="2020-07-09T14:11:29.814" v="520" actId="2711"/>
            <ac:spMkLst>
              <pc:docMk/>
              <pc:sldMasterMk cId="3703335381" sldId="2147483660"/>
              <pc:sldLayoutMk cId="1570314338" sldId="2147483675"/>
              <ac:spMk id="4" creationId="{00000000-0000-0000-0000-000000000000}"/>
            </ac:spMkLst>
          </pc:spChg>
          <pc:spChg chg="mod">
            <ac:chgData name="Lou Tondellier" userId="5d8555cf-60ea-4588-ac05-0a3b2143c227" providerId="ADAL" clId="{F68FB7A2-79B6-834E-B543-A95BFF2B0D82}" dt="2020-07-09T14:11:26.944" v="519" actId="2711"/>
            <ac:spMkLst>
              <pc:docMk/>
              <pc:sldMasterMk cId="3703335381" sldId="2147483660"/>
              <pc:sldLayoutMk cId="1570314338" sldId="2147483675"/>
              <ac:spMk id="5" creationId="{00000000-0000-0000-0000-000000000000}"/>
            </ac:spMkLst>
          </pc:spChg>
          <pc:spChg chg="del mod">
            <ac:chgData name="Lou Tondellier" userId="5d8555cf-60ea-4588-ac05-0a3b2143c227" providerId="ADAL" clId="{F68FB7A2-79B6-834E-B543-A95BFF2B0D82}" dt="2020-07-09T13:06:29.688" v="76" actId="478"/>
            <ac:spMkLst>
              <pc:docMk/>
              <pc:sldMasterMk cId="3703335381" sldId="2147483660"/>
              <pc:sldLayoutMk cId="1570314338" sldId="2147483675"/>
              <ac:spMk id="6" creationId="{5ADC5F53-F8B4-9A45-AEF1-B2123202A666}"/>
            </ac:spMkLst>
          </pc:spChg>
          <pc:picChg chg="add del mod">
            <ac:chgData name="Lou Tondellier" userId="5d8555cf-60ea-4588-ac05-0a3b2143c227" providerId="ADAL" clId="{F68FB7A2-79B6-834E-B543-A95BFF2B0D82}" dt="2020-07-09T13:06:52.336" v="82" actId="478"/>
            <ac:picMkLst>
              <pc:docMk/>
              <pc:sldMasterMk cId="3703335381" sldId="2147483660"/>
              <pc:sldLayoutMk cId="1570314338" sldId="2147483675"/>
              <ac:picMk id="3" creationId="{EECED596-7EEF-DD4F-A73A-352443829457}"/>
            </ac:picMkLst>
          </pc:picChg>
          <pc:picChg chg="del mod">
            <ac:chgData name="Lou Tondellier" userId="5d8555cf-60ea-4588-ac05-0a3b2143c227" providerId="ADAL" clId="{F68FB7A2-79B6-834E-B543-A95BFF2B0D82}" dt="2020-07-09T13:06:29.688" v="76" actId="478"/>
            <ac:picMkLst>
              <pc:docMk/>
              <pc:sldMasterMk cId="3703335381" sldId="2147483660"/>
              <pc:sldLayoutMk cId="1570314338" sldId="2147483675"/>
              <ac:picMk id="7" creationId="{4C37C509-F9C9-7B4C-89CD-14C1CD40C6C0}"/>
            </ac:picMkLst>
          </pc:picChg>
          <pc:picChg chg="add del mod">
            <ac:chgData name="Lou Tondellier" userId="5d8555cf-60ea-4588-ac05-0a3b2143c227" providerId="ADAL" clId="{F68FB7A2-79B6-834E-B543-A95BFF2B0D82}" dt="2020-07-09T13:07:20.814" v="86" actId="478"/>
            <ac:picMkLst>
              <pc:docMk/>
              <pc:sldMasterMk cId="3703335381" sldId="2147483660"/>
              <pc:sldLayoutMk cId="1570314338" sldId="2147483675"/>
              <ac:picMk id="9" creationId="{2E50AA16-2774-9D48-8AED-468338E38F1D}"/>
            </ac:picMkLst>
          </pc:picChg>
          <pc:picChg chg="add mod">
            <ac:chgData name="Lou Tondellier" userId="5d8555cf-60ea-4588-ac05-0a3b2143c227" providerId="ADAL" clId="{F68FB7A2-79B6-834E-B543-A95BFF2B0D82}" dt="2020-07-09T13:14:59.401" v="213"/>
            <ac:picMkLst>
              <pc:docMk/>
              <pc:sldMasterMk cId="3703335381" sldId="2147483660"/>
              <pc:sldLayoutMk cId="1570314338" sldId="2147483675"/>
              <ac:picMk id="10" creationId="{1D108760-96AE-614B-A616-3DAB4AAA7082}"/>
            </ac:picMkLst>
          </pc:picChg>
          <pc:picChg chg="add mod">
            <ac:chgData name="Lou Tondellier" userId="5d8555cf-60ea-4588-ac05-0a3b2143c227" providerId="ADAL" clId="{F68FB7A2-79B6-834E-B543-A95BFF2B0D82}" dt="2020-07-09T13:29:02.442" v="312" actId="1076"/>
            <ac:picMkLst>
              <pc:docMk/>
              <pc:sldMasterMk cId="3703335381" sldId="2147483660"/>
              <pc:sldLayoutMk cId="1570314338" sldId="2147483675"/>
              <ac:picMk id="11" creationId="{FA612EF2-A0FC-D64E-AFD7-FA837C90B3C9}"/>
            </ac:picMkLst>
          </pc:picChg>
        </pc:sldLayoutChg>
        <pc:sldLayoutChg chg="addSp delSp modSp">
          <pc:chgData name="Lou Tondellier" userId="5d8555cf-60ea-4588-ac05-0a3b2143c227" providerId="ADAL" clId="{F68FB7A2-79B6-834E-B543-A95BFF2B0D82}" dt="2020-07-09T14:12:42.716" v="538" actId="2711"/>
          <pc:sldLayoutMkLst>
            <pc:docMk/>
            <pc:sldMasterMk cId="3703335381" sldId="2147483660"/>
            <pc:sldLayoutMk cId="4254634942" sldId="2147483676"/>
          </pc:sldLayoutMkLst>
          <pc:spChg chg="mod">
            <ac:chgData name="Lou Tondellier" userId="5d8555cf-60ea-4588-ac05-0a3b2143c227" providerId="ADAL" clId="{F68FB7A2-79B6-834E-B543-A95BFF2B0D82}" dt="2020-07-09T14:10:59.662" v="514" actId="2711"/>
            <ac:spMkLst>
              <pc:docMk/>
              <pc:sldMasterMk cId="3703335381" sldId="2147483660"/>
              <pc:sldLayoutMk cId="4254634942" sldId="2147483676"/>
              <ac:spMk id="4" creationId="{00000000-0000-0000-0000-000000000000}"/>
            </ac:spMkLst>
          </pc:spChg>
          <pc:spChg chg="mod">
            <ac:chgData name="Lou Tondellier" userId="5d8555cf-60ea-4588-ac05-0a3b2143c227" providerId="ADAL" clId="{F68FB7A2-79B6-834E-B543-A95BFF2B0D82}" dt="2020-07-09T14:12:42.716" v="538" actId="2711"/>
            <ac:spMkLst>
              <pc:docMk/>
              <pc:sldMasterMk cId="3703335381" sldId="2147483660"/>
              <pc:sldLayoutMk cId="4254634942" sldId="2147483676"/>
              <ac:spMk id="5" creationId="{00000000-0000-0000-0000-000000000000}"/>
            </ac:spMkLst>
          </pc:spChg>
          <pc:spChg chg="add mod">
            <ac:chgData name="Lou Tondellier" userId="5d8555cf-60ea-4588-ac05-0a3b2143c227" providerId="ADAL" clId="{F68FB7A2-79B6-834E-B543-A95BFF2B0D82}" dt="2020-07-09T14:12:36.720" v="537" actId="2711"/>
            <ac:spMkLst>
              <pc:docMk/>
              <pc:sldMasterMk cId="3703335381" sldId="2147483660"/>
              <pc:sldLayoutMk cId="4254634942" sldId="2147483676"/>
              <ac:spMk id="11" creationId="{23F7BA2A-4986-9741-8F51-9D99E6C01F0B}"/>
            </ac:spMkLst>
          </pc:spChg>
          <pc:spChg chg="mod">
            <ac:chgData name="Lou Tondellier" userId="5d8555cf-60ea-4588-ac05-0a3b2143c227" providerId="ADAL" clId="{F68FB7A2-79B6-834E-B543-A95BFF2B0D82}" dt="2020-07-09T14:12:31.837" v="536" actId="2711"/>
            <ac:spMkLst>
              <pc:docMk/>
              <pc:sldMasterMk cId="3703335381" sldId="2147483660"/>
              <pc:sldLayoutMk cId="4254634942" sldId="2147483676"/>
              <ac:spMk id="22" creationId="{39537118-D660-714D-88EB-1F8644CA8F66}"/>
            </ac:spMkLst>
          </pc:spChg>
          <pc:spChg chg="mod">
            <ac:chgData name="Lou Tondellier" userId="5d8555cf-60ea-4588-ac05-0a3b2143c227" providerId="ADAL" clId="{F68FB7A2-79B6-834E-B543-A95BFF2B0D82}" dt="2020-07-09T13:39:02.938" v="384" actId="692"/>
            <ac:spMkLst>
              <pc:docMk/>
              <pc:sldMasterMk cId="3703335381" sldId="2147483660"/>
              <pc:sldLayoutMk cId="4254634942" sldId="2147483676"/>
              <ac:spMk id="28" creationId="{AFB91C46-2DE5-E046-8F34-33F1A5998253}"/>
            </ac:spMkLst>
          </pc:spChg>
          <pc:picChg chg="add mod">
            <ac:chgData name="Lou Tondellier" userId="5d8555cf-60ea-4588-ac05-0a3b2143c227" providerId="ADAL" clId="{F68FB7A2-79B6-834E-B543-A95BFF2B0D82}" dt="2020-07-09T13:39:34.197" v="414" actId="1037"/>
            <ac:picMkLst>
              <pc:docMk/>
              <pc:sldMasterMk cId="3703335381" sldId="2147483660"/>
              <pc:sldLayoutMk cId="4254634942" sldId="2147483676"/>
              <ac:picMk id="2" creationId="{766E3522-3608-154F-8D3D-689275255ACE}"/>
            </ac:picMkLst>
          </pc:picChg>
          <pc:picChg chg="mod">
            <ac:chgData name="Lou Tondellier" userId="5d8555cf-60ea-4588-ac05-0a3b2143c227" providerId="ADAL" clId="{F68FB7A2-79B6-834E-B543-A95BFF2B0D82}" dt="2020-07-09T13:39:38.535" v="415" actId="14100"/>
            <ac:picMkLst>
              <pc:docMk/>
              <pc:sldMasterMk cId="3703335381" sldId="2147483660"/>
              <pc:sldLayoutMk cId="4254634942" sldId="2147483676"/>
              <ac:picMk id="24" creationId="{9F0F3462-51B0-4C41-9E57-A452146A99E7}"/>
            </ac:picMkLst>
          </pc:picChg>
          <pc:picChg chg="del">
            <ac:chgData name="Lou Tondellier" userId="5d8555cf-60ea-4588-ac05-0a3b2143c227" providerId="ADAL" clId="{F68FB7A2-79B6-834E-B543-A95BFF2B0D82}" dt="2020-07-09T13:39:30.024" v="404" actId="478"/>
            <ac:picMkLst>
              <pc:docMk/>
              <pc:sldMasterMk cId="3703335381" sldId="2147483660"/>
              <pc:sldLayoutMk cId="4254634942" sldId="2147483676"/>
              <ac:picMk id="29" creationId="{10386D8A-2ADA-CF47-8807-595941D361A3}"/>
            </ac:picMkLst>
          </pc:picChg>
        </pc:sldLayoutChg>
        <pc:sldLayoutChg chg="addSp modSp">
          <pc:chgData name="Lou Tondellier" userId="5d8555cf-60ea-4588-ac05-0a3b2143c227" providerId="ADAL" clId="{F68FB7A2-79B6-834E-B543-A95BFF2B0D82}" dt="2020-07-09T14:12:56.193" v="542" actId="2711"/>
          <pc:sldLayoutMkLst>
            <pc:docMk/>
            <pc:sldMasterMk cId="3703335381" sldId="2147483660"/>
            <pc:sldLayoutMk cId="3709622292" sldId="2147483677"/>
          </pc:sldLayoutMkLst>
          <pc:spChg chg="mod">
            <ac:chgData name="Lou Tondellier" userId="5d8555cf-60ea-4588-ac05-0a3b2143c227" providerId="ADAL" clId="{F68FB7A2-79B6-834E-B543-A95BFF2B0D82}" dt="2020-07-09T14:12:47.778" v="539" actId="2711"/>
            <ac:spMkLst>
              <pc:docMk/>
              <pc:sldMasterMk cId="3703335381" sldId="2147483660"/>
              <pc:sldLayoutMk cId="3709622292" sldId="2147483677"/>
              <ac:spMk id="4" creationId="{00000000-0000-0000-0000-000000000000}"/>
            </ac:spMkLst>
          </pc:spChg>
          <pc:spChg chg="mod">
            <ac:chgData name="Lou Tondellier" userId="5d8555cf-60ea-4588-ac05-0a3b2143c227" providerId="ADAL" clId="{F68FB7A2-79B6-834E-B543-A95BFF2B0D82}" dt="2020-07-09T14:12:50.287" v="540" actId="2711"/>
            <ac:spMkLst>
              <pc:docMk/>
              <pc:sldMasterMk cId="3703335381" sldId="2147483660"/>
              <pc:sldLayoutMk cId="3709622292" sldId="2147483677"/>
              <ac:spMk id="5" creationId="{00000000-0000-0000-0000-000000000000}"/>
            </ac:spMkLst>
          </pc:spChg>
          <pc:spChg chg="add mod">
            <ac:chgData name="Lou Tondellier" userId="5d8555cf-60ea-4588-ac05-0a3b2143c227" providerId="ADAL" clId="{F68FB7A2-79B6-834E-B543-A95BFF2B0D82}" dt="2020-07-09T14:12:56.193" v="542" actId="2711"/>
            <ac:spMkLst>
              <pc:docMk/>
              <pc:sldMasterMk cId="3703335381" sldId="2147483660"/>
              <pc:sldLayoutMk cId="3709622292" sldId="2147483677"/>
              <ac:spMk id="10" creationId="{C75CC8C6-3D41-5A43-9A3A-ACBD5AD77839}"/>
            </ac:spMkLst>
          </pc:spChg>
          <pc:spChg chg="mod">
            <ac:chgData name="Lou Tondellier" userId="5d8555cf-60ea-4588-ac05-0a3b2143c227" providerId="ADAL" clId="{F68FB7A2-79B6-834E-B543-A95BFF2B0D82}" dt="2020-07-09T14:12:53.066" v="541" actId="2711"/>
            <ac:spMkLst>
              <pc:docMk/>
              <pc:sldMasterMk cId="3703335381" sldId="2147483660"/>
              <pc:sldLayoutMk cId="3709622292" sldId="2147483677"/>
              <ac:spMk id="22" creationId="{39537118-D660-714D-88EB-1F8644CA8F66}"/>
            </ac:spMkLst>
          </pc:spChg>
          <pc:picChg chg="mod">
            <ac:chgData name="Lou Tondellier" userId="5d8555cf-60ea-4588-ac05-0a3b2143c227" providerId="ADAL" clId="{F68FB7A2-79B6-834E-B543-A95BFF2B0D82}" dt="2020-07-09T13:39:58.257" v="420" actId="14100"/>
            <ac:picMkLst>
              <pc:docMk/>
              <pc:sldMasterMk cId="3703335381" sldId="2147483660"/>
              <pc:sldLayoutMk cId="3709622292" sldId="2147483677"/>
              <ac:picMk id="24" creationId="{9F0F3462-51B0-4C41-9E57-A452146A99E7}"/>
            </ac:picMkLst>
          </pc:picChg>
        </pc:sldLayoutChg>
      </pc:sldMasterChg>
    </pc:docChg>
  </pc:docChgLst>
  <pc:docChgLst>
    <pc:chgData name="Mark Levasseur" userId="71334e79-c77e-4820-85d1-f84cc0d777cd" providerId="ADAL" clId="{7111EFF7-2CEA-6C4B-906A-885704634DFB}"/>
    <pc:docChg chg="undo redo custSel addSld delSld modSld sldOrd modMainMaster">
      <pc:chgData name="Mark Levasseur" userId="71334e79-c77e-4820-85d1-f84cc0d777cd" providerId="ADAL" clId="{7111EFF7-2CEA-6C4B-906A-885704634DFB}" dt="2020-07-22T21:32:30.202" v="1809" actId="3064"/>
      <pc:docMkLst>
        <pc:docMk/>
      </pc:docMkLst>
      <pc:sldChg chg="addSp delSp modSp mod chgLayout">
        <pc:chgData name="Mark Levasseur" userId="71334e79-c77e-4820-85d1-f84cc0d777cd" providerId="ADAL" clId="{7111EFF7-2CEA-6C4B-906A-885704634DFB}" dt="2020-07-22T18:58:34.920" v="1266"/>
        <pc:sldMkLst>
          <pc:docMk/>
          <pc:sldMk cId="3417129119" sldId="256"/>
        </pc:sldMkLst>
        <pc:spChg chg="mod ord">
          <ac:chgData name="Mark Levasseur" userId="71334e79-c77e-4820-85d1-f84cc0d777cd" providerId="ADAL" clId="{7111EFF7-2CEA-6C4B-906A-885704634DFB}" dt="2020-07-22T15:45:36.960" v="1190" actId="700"/>
          <ac:spMkLst>
            <pc:docMk/>
            <pc:sldMk cId="3417129119" sldId="256"/>
            <ac:spMk id="2" creationId="{36940605-3AF8-D746-8E3D-8FE995907E24}"/>
          </ac:spMkLst>
        </pc:spChg>
        <pc:spChg chg="del">
          <ac:chgData name="Mark Levasseur" userId="71334e79-c77e-4820-85d1-f84cc0d777cd" providerId="ADAL" clId="{7111EFF7-2CEA-6C4B-906A-885704634DFB}" dt="2020-07-22T15:45:25.751" v="1186" actId="478"/>
          <ac:spMkLst>
            <pc:docMk/>
            <pc:sldMk cId="3417129119" sldId="256"/>
            <ac:spMk id="3" creationId="{3E571DF9-4DD8-A147-A506-A226E3976E9E}"/>
          </ac:spMkLst>
        </pc:spChg>
        <pc:spChg chg="add del mod">
          <ac:chgData name="Mark Levasseur" userId="71334e79-c77e-4820-85d1-f84cc0d777cd" providerId="ADAL" clId="{7111EFF7-2CEA-6C4B-906A-885704634DFB}" dt="2020-07-09T19:17:01.807" v="987" actId="478"/>
          <ac:spMkLst>
            <pc:docMk/>
            <pc:sldMk cId="3417129119" sldId="256"/>
            <ac:spMk id="4" creationId="{04220D9C-5569-AB48-9082-DE0FF9E4B75B}"/>
          </ac:spMkLst>
        </pc:spChg>
        <pc:spChg chg="add del mod">
          <ac:chgData name="Mark Levasseur" userId="71334e79-c77e-4820-85d1-f84cc0d777cd" providerId="ADAL" clId="{7111EFF7-2CEA-6C4B-906A-885704634DFB}" dt="2020-07-22T15:45:34.296" v="1189"/>
          <ac:spMkLst>
            <pc:docMk/>
            <pc:sldMk cId="3417129119" sldId="256"/>
            <ac:spMk id="4" creationId="{79594595-4B0E-7640-B5F5-9279AF4C67B7}"/>
          </ac:spMkLst>
        </pc:spChg>
        <pc:spChg chg="add del mod">
          <ac:chgData name="Mark Levasseur" userId="71334e79-c77e-4820-85d1-f84cc0d777cd" providerId="ADAL" clId="{7111EFF7-2CEA-6C4B-906A-885704634DFB}" dt="2020-07-09T19:17:01.807" v="987" actId="478"/>
          <ac:spMkLst>
            <pc:docMk/>
            <pc:sldMk cId="3417129119" sldId="256"/>
            <ac:spMk id="5" creationId="{DA192D62-0044-EF4F-A390-DD9C0A7C5DF8}"/>
          </ac:spMkLst>
        </pc:spChg>
        <pc:spChg chg="add del mod">
          <ac:chgData name="Mark Levasseur" userId="71334e79-c77e-4820-85d1-f84cc0d777cd" providerId="ADAL" clId="{7111EFF7-2CEA-6C4B-906A-885704634DFB}" dt="2020-07-09T19:16:59.065" v="986"/>
          <ac:spMkLst>
            <pc:docMk/>
            <pc:sldMk cId="3417129119" sldId="256"/>
            <ac:spMk id="6" creationId="{7CFBAFDF-B46D-2B4D-B51C-5920C013981B}"/>
          </ac:spMkLst>
        </pc:spChg>
        <pc:spChg chg="add del mod">
          <ac:chgData name="Mark Levasseur" userId="71334e79-c77e-4820-85d1-f84cc0d777cd" providerId="ADAL" clId="{7111EFF7-2CEA-6C4B-906A-885704634DFB}" dt="2020-07-09T19:16:59.065" v="986"/>
          <ac:spMkLst>
            <pc:docMk/>
            <pc:sldMk cId="3417129119" sldId="256"/>
            <ac:spMk id="7" creationId="{C370F8BF-8C2B-0447-8AA0-DA6C2A41554C}"/>
          </ac:spMkLst>
        </pc:spChg>
        <pc:spChg chg="add del mod">
          <ac:chgData name="Mark Levasseur" userId="71334e79-c77e-4820-85d1-f84cc0d777cd" providerId="ADAL" clId="{7111EFF7-2CEA-6C4B-906A-885704634DFB}" dt="2020-07-10T16:56:09.363" v="1022"/>
          <ac:spMkLst>
            <pc:docMk/>
            <pc:sldMk cId="3417129119" sldId="256"/>
            <ac:spMk id="8" creationId="{6A496495-812D-6E40-93F6-A23AEE875F05}"/>
          </ac:spMkLst>
        </pc:spChg>
        <pc:spChg chg="add del mod ord">
          <ac:chgData name="Mark Levasseur" userId="71334e79-c77e-4820-85d1-f84cc0d777cd" providerId="ADAL" clId="{7111EFF7-2CEA-6C4B-906A-885704634DFB}" dt="2020-07-22T18:58:34.920" v="1266"/>
          <ac:spMkLst>
            <pc:docMk/>
            <pc:sldMk cId="3417129119" sldId="256"/>
            <ac:spMk id="9" creationId="{CCE1CC1A-9D8D-084C-8FE8-AB5764A87FFA}"/>
          </ac:spMkLst>
        </pc:spChg>
      </pc:sldChg>
      <pc:sldChg chg="addSp delSp modSp del">
        <pc:chgData name="Mark Levasseur" userId="71334e79-c77e-4820-85d1-f84cc0d777cd" providerId="ADAL" clId="{7111EFF7-2CEA-6C4B-906A-885704634DFB}" dt="2020-07-09T16:03:35.002" v="295" actId="2696"/>
        <pc:sldMkLst>
          <pc:docMk/>
          <pc:sldMk cId="2455762141" sldId="258"/>
        </pc:sldMkLst>
        <pc:spChg chg="mod">
          <ac:chgData name="Mark Levasseur" userId="71334e79-c77e-4820-85d1-f84cc0d777cd" providerId="ADAL" clId="{7111EFF7-2CEA-6C4B-906A-885704634DFB}" dt="2020-07-09T15:56:45.279" v="246"/>
          <ac:spMkLst>
            <pc:docMk/>
            <pc:sldMk cId="2455762141" sldId="258"/>
            <ac:spMk id="2" creationId="{8DFB551A-5225-B348-A8D6-2D501E82D00A}"/>
          </ac:spMkLst>
        </pc:spChg>
        <pc:spChg chg="add del mod">
          <ac:chgData name="Mark Levasseur" userId="71334e79-c77e-4820-85d1-f84cc0d777cd" providerId="ADAL" clId="{7111EFF7-2CEA-6C4B-906A-885704634DFB}" dt="2020-07-09T14:08:12.249" v="3"/>
          <ac:spMkLst>
            <pc:docMk/>
            <pc:sldMk cId="2455762141" sldId="258"/>
            <ac:spMk id="3" creationId="{20902120-4724-9449-A4A8-50AE58166E95}"/>
          </ac:spMkLst>
        </pc:spChg>
        <pc:spChg chg="add del mod">
          <ac:chgData name="Mark Levasseur" userId="71334e79-c77e-4820-85d1-f84cc0d777cd" providerId="ADAL" clId="{7111EFF7-2CEA-6C4B-906A-885704634DFB}" dt="2020-07-09T14:40:24.627" v="192" actId="478"/>
          <ac:spMkLst>
            <pc:docMk/>
            <pc:sldMk cId="2455762141" sldId="258"/>
            <ac:spMk id="4" creationId="{85035991-6CB5-D546-8F46-412DD3A8F28F}"/>
          </ac:spMkLst>
        </pc:spChg>
        <pc:spChg chg="add del mod">
          <ac:chgData name="Mark Levasseur" userId="71334e79-c77e-4820-85d1-f84cc0d777cd" providerId="ADAL" clId="{7111EFF7-2CEA-6C4B-906A-885704634DFB}" dt="2020-07-09T15:57:17.035" v="249"/>
          <ac:spMkLst>
            <pc:docMk/>
            <pc:sldMk cId="2455762141" sldId="258"/>
            <ac:spMk id="11" creationId="{5BBDDBC5-8C2B-6A43-95A9-B612E72BB768}"/>
          </ac:spMkLst>
        </pc:spChg>
        <pc:spChg chg="add del mod">
          <ac:chgData name="Mark Levasseur" userId="71334e79-c77e-4820-85d1-f84cc0d777cd" providerId="ADAL" clId="{7111EFF7-2CEA-6C4B-906A-885704634DFB}" dt="2020-07-09T15:57:18.233" v="252"/>
          <ac:spMkLst>
            <pc:docMk/>
            <pc:sldMk cId="2455762141" sldId="258"/>
            <ac:spMk id="12" creationId="{CE01AA94-395D-E848-88CB-5C51AB62E1E0}"/>
          </ac:spMkLst>
        </pc:spChg>
        <pc:picChg chg="add del mod">
          <ac:chgData name="Mark Levasseur" userId="71334e79-c77e-4820-85d1-f84cc0d777cd" providerId="ADAL" clId="{7111EFF7-2CEA-6C4B-906A-885704634DFB}" dt="2020-07-09T14:39:57.853" v="188" actId="478"/>
          <ac:picMkLst>
            <pc:docMk/>
            <pc:sldMk cId="2455762141" sldId="258"/>
            <ac:picMk id="5" creationId="{B9E00519-2B91-3C40-8D9F-581D9C3DEFFA}"/>
          </ac:picMkLst>
        </pc:picChg>
        <pc:picChg chg="add del mod">
          <ac:chgData name="Mark Levasseur" userId="71334e79-c77e-4820-85d1-f84cc0d777cd" providerId="ADAL" clId="{7111EFF7-2CEA-6C4B-906A-885704634DFB}" dt="2020-07-09T15:51:44.477" v="196" actId="478"/>
          <ac:picMkLst>
            <pc:docMk/>
            <pc:sldMk cId="2455762141" sldId="258"/>
            <ac:picMk id="7" creationId="{327A35AE-4555-8C4B-97A8-5F3F183EC5B8}"/>
          </ac:picMkLst>
        </pc:picChg>
        <pc:picChg chg="add del mod">
          <ac:chgData name="Mark Levasseur" userId="71334e79-c77e-4820-85d1-f84cc0d777cd" providerId="ADAL" clId="{7111EFF7-2CEA-6C4B-906A-885704634DFB}" dt="2020-07-09T16:03:29.600" v="293" actId="21"/>
          <ac:picMkLst>
            <pc:docMk/>
            <pc:sldMk cId="2455762141" sldId="258"/>
            <ac:picMk id="10" creationId="{B0B577FC-D1AA-644B-8777-E84FA1DCB0B3}"/>
          </ac:picMkLst>
        </pc:picChg>
      </pc:sldChg>
      <pc:sldChg chg="addSp delSp modSp">
        <pc:chgData name="Mark Levasseur" userId="71334e79-c77e-4820-85d1-f84cc0d777cd" providerId="ADAL" clId="{7111EFF7-2CEA-6C4B-906A-885704634DFB}" dt="2020-07-22T21:06:50.116" v="1521" actId="113"/>
        <pc:sldMkLst>
          <pc:docMk/>
          <pc:sldMk cId="3211738523" sldId="259"/>
        </pc:sldMkLst>
        <pc:spChg chg="mod">
          <ac:chgData name="Mark Levasseur" userId="71334e79-c77e-4820-85d1-f84cc0d777cd" providerId="ADAL" clId="{7111EFF7-2CEA-6C4B-906A-885704634DFB}" dt="2020-07-22T21:06:50.116" v="1521" actId="113"/>
          <ac:spMkLst>
            <pc:docMk/>
            <pc:sldMk cId="3211738523" sldId="259"/>
            <ac:spMk id="2" creationId="{6FC47B1A-8A64-5349-BC62-B352E5ED4803}"/>
          </ac:spMkLst>
        </pc:spChg>
        <pc:spChg chg="mod">
          <ac:chgData name="Mark Levasseur" userId="71334e79-c77e-4820-85d1-f84cc0d777cd" providerId="ADAL" clId="{7111EFF7-2CEA-6C4B-906A-885704634DFB}" dt="2020-07-10T15:47:47.598" v="1013" actId="1076"/>
          <ac:spMkLst>
            <pc:docMk/>
            <pc:sldMk cId="3211738523" sldId="259"/>
            <ac:spMk id="3" creationId="{2D55299B-49B2-C843-B929-5EE3AF295217}"/>
          </ac:spMkLst>
        </pc:spChg>
        <pc:spChg chg="add del mod">
          <ac:chgData name="Mark Levasseur" userId="71334e79-c77e-4820-85d1-f84cc0d777cd" providerId="ADAL" clId="{7111EFF7-2CEA-6C4B-906A-885704634DFB}" dt="2020-07-09T19:17:10.515" v="989" actId="478"/>
          <ac:spMkLst>
            <pc:docMk/>
            <pc:sldMk cId="3211738523" sldId="259"/>
            <ac:spMk id="4" creationId="{CF6BAF4C-C349-734A-87AC-B38F8DAA7AA2}"/>
          </ac:spMkLst>
        </pc:spChg>
        <pc:spChg chg="add del mod">
          <ac:chgData name="Mark Levasseur" userId="71334e79-c77e-4820-85d1-f84cc0d777cd" providerId="ADAL" clId="{7111EFF7-2CEA-6C4B-906A-885704634DFB}" dt="2020-07-09T19:17:10.515" v="989" actId="478"/>
          <ac:spMkLst>
            <pc:docMk/>
            <pc:sldMk cId="3211738523" sldId="259"/>
            <ac:spMk id="5" creationId="{4FCD59D4-310A-4C4F-800F-46E793E19810}"/>
          </ac:spMkLst>
        </pc:spChg>
        <pc:spChg chg="add del mod">
          <ac:chgData name="Mark Levasseur" userId="71334e79-c77e-4820-85d1-f84cc0d777cd" providerId="ADAL" clId="{7111EFF7-2CEA-6C4B-906A-885704634DFB}" dt="2020-07-10T16:56:09.363" v="1022"/>
          <ac:spMkLst>
            <pc:docMk/>
            <pc:sldMk cId="3211738523" sldId="259"/>
            <ac:spMk id="6" creationId="{042A2A2E-846D-274D-A6E1-D652150783C5}"/>
          </ac:spMkLst>
        </pc:spChg>
        <pc:spChg chg="add del mod">
          <ac:chgData name="Mark Levasseur" userId="71334e79-c77e-4820-85d1-f84cc0d777cd" providerId="ADAL" clId="{7111EFF7-2CEA-6C4B-906A-885704634DFB}" dt="2020-07-22T21:06:44.727" v="1519" actId="478"/>
          <ac:spMkLst>
            <pc:docMk/>
            <pc:sldMk cId="3211738523" sldId="259"/>
            <ac:spMk id="7" creationId="{9F19D998-20DA-424C-A7E9-551E46215414}"/>
          </ac:spMkLst>
        </pc:spChg>
      </pc:sldChg>
      <pc:sldChg chg="addSp delSp modSp mod ord modClrScheme chgLayout">
        <pc:chgData name="Mark Levasseur" userId="71334e79-c77e-4820-85d1-f84cc0d777cd" providerId="ADAL" clId="{7111EFF7-2CEA-6C4B-906A-885704634DFB}" dt="2020-07-22T21:14:41.492" v="1687" actId="20577"/>
        <pc:sldMkLst>
          <pc:docMk/>
          <pc:sldMk cId="1541528569" sldId="260"/>
        </pc:sldMkLst>
        <pc:spChg chg="mod ord">
          <ac:chgData name="Mark Levasseur" userId="71334e79-c77e-4820-85d1-f84cc0d777cd" providerId="ADAL" clId="{7111EFF7-2CEA-6C4B-906A-885704634DFB}" dt="2020-07-22T21:14:41.492" v="1687" actId="20577"/>
          <ac:spMkLst>
            <pc:docMk/>
            <pc:sldMk cId="1541528569" sldId="260"/>
            <ac:spMk id="2" creationId="{7BC07440-4D38-354F-8537-74AE2636CDCA}"/>
          </ac:spMkLst>
        </pc:spChg>
        <pc:spChg chg="add del mod">
          <ac:chgData name="Mark Levasseur" userId="71334e79-c77e-4820-85d1-f84cc0d777cd" providerId="ADAL" clId="{7111EFF7-2CEA-6C4B-906A-885704634DFB}" dt="2020-07-09T19:17:50.294" v="997" actId="478"/>
          <ac:spMkLst>
            <pc:docMk/>
            <pc:sldMk cId="1541528569" sldId="260"/>
            <ac:spMk id="3" creationId="{4474B348-3024-C744-B3E1-6F4544A21FB2}"/>
          </ac:spMkLst>
        </pc:spChg>
        <pc:spChg chg="mod ord">
          <ac:chgData name="Mark Levasseur" userId="71334e79-c77e-4820-85d1-f84cc0d777cd" providerId="ADAL" clId="{7111EFF7-2CEA-6C4B-906A-885704634DFB}" dt="2020-07-22T21:05:37.866" v="1505" actId="700"/>
          <ac:spMkLst>
            <pc:docMk/>
            <pc:sldMk cId="1541528569" sldId="260"/>
            <ac:spMk id="4" creationId="{32729AA7-6CB6-FF46-A3E4-4C64D7E41F07}"/>
          </ac:spMkLst>
        </pc:spChg>
        <pc:spChg chg="add del mod">
          <ac:chgData name="Mark Levasseur" userId="71334e79-c77e-4820-85d1-f84cc0d777cd" providerId="ADAL" clId="{7111EFF7-2CEA-6C4B-906A-885704634DFB}" dt="2020-07-09T19:17:50.294" v="997" actId="478"/>
          <ac:spMkLst>
            <pc:docMk/>
            <pc:sldMk cId="1541528569" sldId="260"/>
            <ac:spMk id="5" creationId="{7183885D-28B2-BB41-B228-5AFE7783985C}"/>
          </ac:spMkLst>
        </pc:spChg>
        <pc:spChg chg="add del mod">
          <ac:chgData name="Mark Levasseur" userId="71334e79-c77e-4820-85d1-f84cc0d777cd" providerId="ADAL" clId="{7111EFF7-2CEA-6C4B-906A-885704634DFB}" dt="2020-07-10T16:56:09.363" v="1022"/>
          <ac:spMkLst>
            <pc:docMk/>
            <pc:sldMk cId="1541528569" sldId="260"/>
            <ac:spMk id="6" creationId="{84668A77-D326-BD49-B3AA-10CB43D6B539}"/>
          </ac:spMkLst>
        </pc:spChg>
        <pc:spChg chg="add del mod ord">
          <ac:chgData name="Mark Levasseur" userId="71334e79-c77e-4820-85d1-f84cc0d777cd" providerId="ADAL" clId="{7111EFF7-2CEA-6C4B-906A-885704634DFB}" dt="2020-07-22T21:06:04.054" v="1510" actId="478"/>
          <ac:spMkLst>
            <pc:docMk/>
            <pc:sldMk cId="1541528569" sldId="260"/>
            <ac:spMk id="7" creationId="{D68CD7C8-0DDD-F646-8510-ECCD273FBAB4}"/>
          </ac:spMkLst>
        </pc:spChg>
      </pc:sldChg>
      <pc:sldChg chg="addSp delSp modSp mod modClrScheme modAnim chgLayout">
        <pc:chgData name="Mark Levasseur" userId="71334e79-c77e-4820-85d1-f84cc0d777cd" providerId="ADAL" clId="{7111EFF7-2CEA-6C4B-906A-885704634DFB}" dt="2020-07-22T21:14:56.935" v="1688"/>
        <pc:sldMkLst>
          <pc:docMk/>
          <pc:sldMk cId="3683600555" sldId="261"/>
        </pc:sldMkLst>
        <pc:spChg chg="mod ord">
          <ac:chgData name="Mark Levasseur" userId="71334e79-c77e-4820-85d1-f84cc0d777cd" providerId="ADAL" clId="{7111EFF7-2CEA-6C4B-906A-885704634DFB}" dt="2020-07-22T21:14:56.935" v="1688"/>
          <ac:spMkLst>
            <pc:docMk/>
            <pc:sldMk cId="3683600555" sldId="261"/>
            <ac:spMk id="2" creationId="{7BC07440-4D38-354F-8537-74AE2636CDCA}"/>
          </ac:spMkLst>
        </pc:spChg>
        <pc:spChg chg="add del mod">
          <ac:chgData name="Mark Levasseur" userId="71334e79-c77e-4820-85d1-f84cc0d777cd" providerId="ADAL" clId="{7111EFF7-2CEA-6C4B-906A-885704634DFB}" dt="2020-07-09T19:18:01.949" v="1001" actId="478"/>
          <ac:spMkLst>
            <pc:docMk/>
            <pc:sldMk cId="3683600555" sldId="261"/>
            <ac:spMk id="3" creationId="{D9918D2C-C943-BA42-B181-66DD7D2F7D64}"/>
          </ac:spMkLst>
        </pc:spChg>
        <pc:spChg chg="mod ord">
          <ac:chgData name="Mark Levasseur" userId="71334e79-c77e-4820-85d1-f84cc0d777cd" providerId="ADAL" clId="{7111EFF7-2CEA-6C4B-906A-885704634DFB}" dt="2020-07-22T21:05:43.310" v="1506" actId="700"/>
          <ac:spMkLst>
            <pc:docMk/>
            <pc:sldMk cId="3683600555" sldId="261"/>
            <ac:spMk id="4" creationId="{32729AA7-6CB6-FF46-A3E4-4C64D7E41F07}"/>
          </ac:spMkLst>
        </pc:spChg>
        <pc:spChg chg="add del mod">
          <ac:chgData name="Mark Levasseur" userId="71334e79-c77e-4820-85d1-f84cc0d777cd" providerId="ADAL" clId="{7111EFF7-2CEA-6C4B-906A-885704634DFB}" dt="2020-07-09T19:18:01.949" v="1001" actId="478"/>
          <ac:spMkLst>
            <pc:docMk/>
            <pc:sldMk cId="3683600555" sldId="261"/>
            <ac:spMk id="5" creationId="{48E0C625-285C-CA4C-B3BA-C09B1FE237DE}"/>
          </ac:spMkLst>
        </pc:spChg>
        <pc:spChg chg="add del mod">
          <ac:chgData name="Mark Levasseur" userId="71334e79-c77e-4820-85d1-f84cc0d777cd" providerId="ADAL" clId="{7111EFF7-2CEA-6C4B-906A-885704634DFB}" dt="2020-07-09T18:24:21.137" v="766"/>
          <ac:spMkLst>
            <pc:docMk/>
            <pc:sldMk cId="3683600555" sldId="261"/>
            <ac:spMk id="6" creationId="{90EEECDA-8637-1849-9EA8-A2DE6F718A20}"/>
          </ac:spMkLst>
        </pc:spChg>
        <pc:spChg chg="add del mod">
          <ac:chgData name="Mark Levasseur" userId="71334e79-c77e-4820-85d1-f84cc0d777cd" providerId="ADAL" clId="{7111EFF7-2CEA-6C4B-906A-885704634DFB}" dt="2020-07-10T16:56:09.363" v="1022"/>
          <ac:spMkLst>
            <pc:docMk/>
            <pc:sldMk cId="3683600555" sldId="261"/>
            <ac:spMk id="7" creationId="{EE8784B2-98C3-3244-96AA-DCC71FAB1ED4}"/>
          </ac:spMkLst>
        </pc:spChg>
        <pc:spChg chg="add del mod ord">
          <ac:chgData name="Mark Levasseur" userId="71334e79-c77e-4820-85d1-f84cc0d777cd" providerId="ADAL" clId="{7111EFF7-2CEA-6C4B-906A-885704634DFB}" dt="2020-07-22T21:05:59.675" v="1509" actId="478"/>
          <ac:spMkLst>
            <pc:docMk/>
            <pc:sldMk cId="3683600555" sldId="261"/>
            <ac:spMk id="8" creationId="{A9360546-5834-7E47-A3B2-6D573D13AFF4}"/>
          </ac:spMkLst>
        </pc:spChg>
      </pc:sldChg>
      <pc:sldChg chg="addSp delSp modSp mod modClrScheme chgLayout">
        <pc:chgData name="Mark Levasseur" userId="71334e79-c77e-4820-85d1-f84cc0d777cd" providerId="ADAL" clId="{7111EFF7-2CEA-6C4B-906A-885704634DFB}" dt="2020-07-22T21:15:01.648" v="1689"/>
        <pc:sldMkLst>
          <pc:docMk/>
          <pc:sldMk cId="711609309" sldId="262"/>
        </pc:sldMkLst>
        <pc:spChg chg="mod ord">
          <ac:chgData name="Mark Levasseur" userId="71334e79-c77e-4820-85d1-f84cc0d777cd" providerId="ADAL" clId="{7111EFF7-2CEA-6C4B-906A-885704634DFB}" dt="2020-07-22T21:15:01.648" v="1689"/>
          <ac:spMkLst>
            <pc:docMk/>
            <pc:sldMk cId="711609309" sldId="262"/>
            <ac:spMk id="2" creationId="{7BC07440-4D38-354F-8537-74AE2636CDCA}"/>
          </ac:spMkLst>
        </pc:spChg>
        <pc:spChg chg="add del mod">
          <ac:chgData name="Mark Levasseur" userId="71334e79-c77e-4820-85d1-f84cc0d777cd" providerId="ADAL" clId="{7111EFF7-2CEA-6C4B-906A-885704634DFB}" dt="2020-07-09T19:18:10.239" v="1003" actId="478"/>
          <ac:spMkLst>
            <pc:docMk/>
            <pc:sldMk cId="711609309" sldId="262"/>
            <ac:spMk id="3" creationId="{9E7F90DC-01DD-2145-98F7-E0DF48765100}"/>
          </ac:spMkLst>
        </pc:spChg>
        <pc:spChg chg="mod ord">
          <ac:chgData name="Mark Levasseur" userId="71334e79-c77e-4820-85d1-f84cc0d777cd" providerId="ADAL" clId="{7111EFF7-2CEA-6C4B-906A-885704634DFB}" dt="2020-07-22T21:05:48.755" v="1507" actId="700"/>
          <ac:spMkLst>
            <pc:docMk/>
            <pc:sldMk cId="711609309" sldId="262"/>
            <ac:spMk id="4" creationId="{32729AA7-6CB6-FF46-A3E4-4C64D7E41F07}"/>
          </ac:spMkLst>
        </pc:spChg>
        <pc:spChg chg="add del mod">
          <ac:chgData name="Mark Levasseur" userId="71334e79-c77e-4820-85d1-f84cc0d777cd" providerId="ADAL" clId="{7111EFF7-2CEA-6C4B-906A-885704634DFB}" dt="2020-07-09T19:18:10.239" v="1003" actId="478"/>
          <ac:spMkLst>
            <pc:docMk/>
            <pc:sldMk cId="711609309" sldId="262"/>
            <ac:spMk id="5" creationId="{11C61525-B88E-AD4C-B7C0-A87C9088C20F}"/>
          </ac:spMkLst>
        </pc:spChg>
        <pc:spChg chg="add del mod">
          <ac:chgData name="Mark Levasseur" userId="71334e79-c77e-4820-85d1-f84cc0d777cd" providerId="ADAL" clId="{7111EFF7-2CEA-6C4B-906A-885704634DFB}" dt="2020-07-10T16:56:09.363" v="1022"/>
          <ac:spMkLst>
            <pc:docMk/>
            <pc:sldMk cId="711609309" sldId="262"/>
            <ac:spMk id="6" creationId="{D0CDD6D1-CEAD-E343-94F4-521D7E199AF0}"/>
          </ac:spMkLst>
        </pc:spChg>
        <pc:spChg chg="add del mod ord">
          <ac:chgData name="Mark Levasseur" userId="71334e79-c77e-4820-85d1-f84cc0d777cd" providerId="ADAL" clId="{7111EFF7-2CEA-6C4B-906A-885704634DFB}" dt="2020-07-22T21:05:56.551" v="1508" actId="478"/>
          <ac:spMkLst>
            <pc:docMk/>
            <pc:sldMk cId="711609309" sldId="262"/>
            <ac:spMk id="7" creationId="{75A8592B-0463-3A43-8A03-06AF79E2FA74}"/>
          </ac:spMkLst>
        </pc:spChg>
      </pc:sldChg>
      <pc:sldChg chg="addSp delSp modSp add mod ord modClrScheme chgLayout">
        <pc:chgData name="Mark Levasseur" userId="71334e79-c77e-4820-85d1-f84cc0d777cd" providerId="ADAL" clId="{7111EFF7-2CEA-6C4B-906A-885704634DFB}" dt="2020-07-22T21:15:21.232" v="1691" actId="700"/>
        <pc:sldMkLst>
          <pc:docMk/>
          <pc:sldMk cId="1669198018" sldId="263"/>
        </pc:sldMkLst>
        <pc:spChg chg="add mod ord">
          <ac:chgData name="Mark Levasseur" userId="71334e79-c77e-4820-85d1-f84cc0d777cd" providerId="ADAL" clId="{7111EFF7-2CEA-6C4B-906A-885704634DFB}" dt="2020-07-22T21:15:21.232" v="1691" actId="700"/>
          <ac:spMkLst>
            <pc:docMk/>
            <pc:sldMk cId="1669198018" sldId="263"/>
            <ac:spMk id="2" creationId="{E206613D-73F7-904E-82AA-09517BCD6B48}"/>
          </ac:spMkLst>
        </pc:spChg>
        <pc:spChg chg="add del mod ord">
          <ac:chgData name="Mark Levasseur" userId="71334e79-c77e-4820-85d1-f84cc0d777cd" providerId="ADAL" clId="{7111EFF7-2CEA-6C4B-906A-885704634DFB}" dt="2020-07-22T21:15:21.232" v="1691" actId="700"/>
          <ac:spMkLst>
            <pc:docMk/>
            <pc:sldMk cId="1669198018" sldId="263"/>
            <ac:spMk id="4" creationId="{1DE83068-090B-F34C-8AA9-C5ECC71D398F}"/>
          </ac:spMkLst>
        </pc:spChg>
        <pc:spChg chg="add del mod">
          <ac:chgData name="Mark Levasseur" userId="71334e79-c77e-4820-85d1-f84cc0d777cd" providerId="ADAL" clId="{7111EFF7-2CEA-6C4B-906A-885704634DFB}" dt="2020-07-09T14:39:17.658" v="184" actId="478"/>
          <ac:spMkLst>
            <pc:docMk/>
            <pc:sldMk cId="1669198018" sldId="263"/>
            <ac:spMk id="28" creationId="{A403E10A-61A2-3642-B2D1-C1DC4330CC60}"/>
          </ac:spMkLst>
        </pc:spChg>
        <pc:spChg chg="add mod">
          <ac:chgData name="Mark Levasseur" userId="71334e79-c77e-4820-85d1-f84cc0d777cd" providerId="ADAL" clId="{7111EFF7-2CEA-6C4B-906A-885704634DFB}" dt="2020-07-09T17:51:57.030" v="530" actId="113"/>
          <ac:spMkLst>
            <pc:docMk/>
            <pc:sldMk cId="1669198018" sldId="263"/>
            <ac:spMk id="29" creationId="{DF082AA7-F75A-C949-B260-3EA83D515FE0}"/>
          </ac:spMkLst>
        </pc:spChg>
        <pc:spChg chg="add del mod">
          <ac:chgData name="Mark Levasseur" userId="71334e79-c77e-4820-85d1-f84cc0d777cd" providerId="ADAL" clId="{7111EFF7-2CEA-6C4B-906A-885704634DFB}" dt="2020-07-09T19:18:31.133" v="1010" actId="478"/>
          <ac:spMkLst>
            <pc:docMk/>
            <pc:sldMk cId="1669198018" sldId="263"/>
            <ac:spMk id="30" creationId="{EE4405B8-0F3A-D04A-8268-BD6FB26A1ED5}"/>
          </ac:spMkLst>
        </pc:spChg>
        <pc:spChg chg="add del mod">
          <ac:chgData name="Mark Levasseur" userId="71334e79-c77e-4820-85d1-f84cc0d777cd" providerId="ADAL" clId="{7111EFF7-2CEA-6C4B-906A-885704634DFB}" dt="2020-07-09T19:18:35.790" v="1011" actId="478"/>
          <ac:spMkLst>
            <pc:docMk/>
            <pc:sldMk cId="1669198018" sldId="263"/>
            <ac:spMk id="31" creationId="{6A5BE8D0-AFB1-9F46-8549-F6E20F4DCB84}"/>
          </ac:spMkLst>
        </pc:spChg>
        <pc:picChg chg="add mod">
          <ac:chgData name="Mark Levasseur" userId="71334e79-c77e-4820-85d1-f84cc0d777cd" providerId="ADAL" clId="{7111EFF7-2CEA-6C4B-906A-885704634DFB}" dt="2020-07-09T17:46:46.259" v="473" actId="14826"/>
          <ac:picMkLst>
            <pc:docMk/>
            <pc:sldMk cId="1669198018" sldId="263"/>
            <ac:picMk id="3" creationId="{81D51B67-8E02-B343-9641-3AAC26088F0E}"/>
          </ac:picMkLst>
        </pc:picChg>
        <pc:picChg chg="add mod">
          <ac:chgData name="Mark Levasseur" userId="71334e79-c77e-4820-85d1-f84cc0d777cd" providerId="ADAL" clId="{7111EFF7-2CEA-6C4B-906A-885704634DFB}" dt="2020-07-09T17:48:01.129" v="477" actId="1076"/>
          <ac:picMkLst>
            <pc:docMk/>
            <pc:sldMk cId="1669198018" sldId="263"/>
            <ac:picMk id="5" creationId="{C9DC83D5-6CFD-854C-92A2-471D55E272F8}"/>
          </ac:picMkLst>
        </pc:picChg>
        <pc:picChg chg="add mod">
          <ac:chgData name="Mark Levasseur" userId="71334e79-c77e-4820-85d1-f84cc0d777cd" providerId="ADAL" clId="{7111EFF7-2CEA-6C4B-906A-885704634DFB}" dt="2020-07-09T17:46:18.234" v="470" actId="14826"/>
          <ac:picMkLst>
            <pc:docMk/>
            <pc:sldMk cId="1669198018" sldId="263"/>
            <ac:picMk id="7" creationId="{B73E209D-DE2A-4E44-B63A-0164CA152261}"/>
          </ac:picMkLst>
        </pc:picChg>
        <pc:picChg chg="add del mod">
          <ac:chgData name="Mark Levasseur" userId="71334e79-c77e-4820-85d1-f84cc0d777cd" providerId="ADAL" clId="{7111EFF7-2CEA-6C4B-906A-885704634DFB}" dt="2020-07-09T14:36:34.904" v="135" actId="21"/>
          <ac:picMkLst>
            <pc:docMk/>
            <pc:sldMk cId="1669198018" sldId="263"/>
            <ac:picMk id="9" creationId="{2C7E2913-3108-7048-8364-68D67BE788B9}"/>
          </ac:picMkLst>
        </pc:picChg>
        <pc:picChg chg="add del mod">
          <ac:chgData name="Mark Levasseur" userId="71334e79-c77e-4820-85d1-f84cc0d777cd" providerId="ADAL" clId="{7111EFF7-2CEA-6C4B-906A-885704634DFB}" dt="2020-07-09T14:36:34.904" v="135" actId="21"/>
          <ac:picMkLst>
            <pc:docMk/>
            <pc:sldMk cId="1669198018" sldId="263"/>
            <ac:picMk id="11" creationId="{B5E801EB-6A68-0947-8553-716ACAC4E7A8}"/>
          </ac:picMkLst>
        </pc:picChg>
        <pc:picChg chg="add del mod">
          <ac:chgData name="Mark Levasseur" userId="71334e79-c77e-4820-85d1-f84cc0d777cd" providerId="ADAL" clId="{7111EFF7-2CEA-6C4B-906A-885704634DFB}" dt="2020-07-09T14:36:34.904" v="135" actId="21"/>
          <ac:picMkLst>
            <pc:docMk/>
            <pc:sldMk cId="1669198018" sldId="263"/>
            <ac:picMk id="13" creationId="{70DE0E62-1C2F-C646-A09A-154D34991D86}"/>
          </ac:picMkLst>
        </pc:picChg>
        <pc:picChg chg="add del mod">
          <ac:chgData name="Mark Levasseur" userId="71334e79-c77e-4820-85d1-f84cc0d777cd" providerId="ADAL" clId="{7111EFF7-2CEA-6C4B-906A-885704634DFB}" dt="2020-07-09T14:36:34.904" v="135" actId="21"/>
          <ac:picMkLst>
            <pc:docMk/>
            <pc:sldMk cId="1669198018" sldId="263"/>
            <ac:picMk id="15" creationId="{70C792C0-C9F5-FB46-8A79-D27DEBD8F090}"/>
          </ac:picMkLst>
        </pc:picChg>
        <pc:picChg chg="add del mod">
          <ac:chgData name="Mark Levasseur" userId="71334e79-c77e-4820-85d1-f84cc0d777cd" providerId="ADAL" clId="{7111EFF7-2CEA-6C4B-906A-885704634DFB}" dt="2020-07-09T14:36:34.904" v="135" actId="21"/>
          <ac:picMkLst>
            <pc:docMk/>
            <pc:sldMk cId="1669198018" sldId="263"/>
            <ac:picMk id="17" creationId="{44840496-3646-EF47-BCF3-B35451A66F8F}"/>
          </ac:picMkLst>
        </pc:picChg>
        <pc:picChg chg="add mod">
          <ac:chgData name="Mark Levasseur" userId="71334e79-c77e-4820-85d1-f84cc0d777cd" providerId="ADAL" clId="{7111EFF7-2CEA-6C4B-906A-885704634DFB}" dt="2020-07-09T17:49:12.029" v="483" actId="1076"/>
          <ac:picMkLst>
            <pc:docMk/>
            <pc:sldMk cId="1669198018" sldId="263"/>
            <ac:picMk id="19" creationId="{E7E3C197-45C7-A547-A0CF-07044A724119}"/>
          </ac:picMkLst>
        </pc:picChg>
        <pc:picChg chg="add mod">
          <ac:chgData name="Mark Levasseur" userId="71334e79-c77e-4820-85d1-f84cc0d777cd" providerId="ADAL" clId="{7111EFF7-2CEA-6C4B-906A-885704634DFB}" dt="2020-07-09T17:46:10.641" v="469" actId="14826"/>
          <ac:picMkLst>
            <pc:docMk/>
            <pc:sldMk cId="1669198018" sldId="263"/>
            <ac:picMk id="21" creationId="{8B93313F-0D95-854F-BDB0-8DE4860CCEE8}"/>
          </ac:picMkLst>
        </pc:picChg>
        <pc:picChg chg="add mod">
          <ac:chgData name="Mark Levasseur" userId="71334e79-c77e-4820-85d1-f84cc0d777cd" providerId="ADAL" clId="{7111EFF7-2CEA-6C4B-906A-885704634DFB}" dt="2020-07-09T17:45:59.409" v="468" actId="14826"/>
          <ac:picMkLst>
            <pc:docMk/>
            <pc:sldMk cId="1669198018" sldId="263"/>
            <ac:picMk id="23" creationId="{61ED763A-FEB3-B447-B548-F6325C47C3FA}"/>
          </ac:picMkLst>
        </pc:picChg>
        <pc:picChg chg="add del mod">
          <ac:chgData name="Mark Levasseur" userId="71334e79-c77e-4820-85d1-f84cc0d777cd" providerId="ADAL" clId="{7111EFF7-2CEA-6C4B-906A-885704634DFB}" dt="2020-07-09T14:36:34.904" v="135" actId="21"/>
          <ac:picMkLst>
            <pc:docMk/>
            <pc:sldMk cId="1669198018" sldId="263"/>
            <ac:picMk id="25" creationId="{FCAC3762-53C2-1B4A-99C5-E3F47A5E9F1F}"/>
          </ac:picMkLst>
        </pc:picChg>
        <pc:picChg chg="add mod">
          <ac:chgData name="Mark Levasseur" userId="71334e79-c77e-4820-85d1-f84cc0d777cd" providerId="ADAL" clId="{7111EFF7-2CEA-6C4B-906A-885704634DFB}" dt="2020-07-09T17:45:46.679" v="467" actId="14826"/>
          <ac:picMkLst>
            <pc:docMk/>
            <pc:sldMk cId="1669198018" sldId="263"/>
            <ac:picMk id="27" creationId="{5E98F024-9944-F249-9EE6-E5EEA2B48812}"/>
          </ac:picMkLst>
        </pc:picChg>
      </pc:sldChg>
      <pc:sldChg chg="addSp delSp modSp add">
        <pc:chgData name="Mark Levasseur" userId="71334e79-c77e-4820-85d1-f84cc0d777cd" providerId="ADAL" clId="{7111EFF7-2CEA-6C4B-906A-885704634DFB}" dt="2020-07-10T16:56:09.363" v="1022"/>
        <pc:sldMkLst>
          <pc:docMk/>
          <pc:sldMk cId="839010767" sldId="264"/>
        </pc:sldMkLst>
        <pc:spChg chg="add mod">
          <ac:chgData name="Mark Levasseur" userId="71334e79-c77e-4820-85d1-f84cc0d777cd" providerId="ADAL" clId="{7111EFF7-2CEA-6C4B-906A-885704634DFB}" dt="2020-07-10T16:56:09.363" v="1022"/>
          <ac:spMkLst>
            <pc:docMk/>
            <pc:sldMk cId="839010767" sldId="264"/>
            <ac:spMk id="2" creationId="{1EB6FD67-6F82-AE47-B555-4F8599F7BE64}"/>
          </ac:spMkLst>
        </pc:spChg>
        <pc:spChg chg="add del mod">
          <ac:chgData name="Mark Levasseur" userId="71334e79-c77e-4820-85d1-f84cc0d777cd" providerId="ADAL" clId="{7111EFF7-2CEA-6C4B-906A-885704634DFB}" dt="2020-07-09T19:18:21.945" v="1005" actId="478"/>
          <ac:spMkLst>
            <pc:docMk/>
            <pc:sldMk cId="839010767" sldId="264"/>
            <ac:spMk id="2" creationId="{46A6B832-65D0-0E48-91A8-7B6F262AF833}"/>
          </ac:spMkLst>
        </pc:spChg>
        <pc:spChg chg="add del mod">
          <ac:chgData name="Mark Levasseur" userId="71334e79-c77e-4820-85d1-f84cc0d777cd" providerId="ADAL" clId="{7111EFF7-2CEA-6C4B-906A-885704634DFB}" dt="2020-07-09T19:18:21.945" v="1005" actId="478"/>
          <ac:spMkLst>
            <pc:docMk/>
            <pc:sldMk cId="839010767" sldId="264"/>
            <ac:spMk id="4" creationId="{DCF323CB-2DEB-A441-9707-5EBD4D3E532B}"/>
          </ac:spMkLst>
        </pc:spChg>
        <pc:spChg chg="add del mod">
          <ac:chgData name="Mark Levasseur" userId="71334e79-c77e-4820-85d1-f84cc0d777cd" providerId="ADAL" clId="{7111EFF7-2CEA-6C4B-906A-885704634DFB}" dt="2020-07-09T19:18:24.139" v="1007" actId="478"/>
          <ac:spMkLst>
            <pc:docMk/>
            <pc:sldMk cId="839010767" sldId="264"/>
            <ac:spMk id="18" creationId="{70F8D8E2-2E02-2049-BD28-2076508E8946}"/>
          </ac:spMkLst>
        </pc:spChg>
        <pc:spChg chg="add del mod">
          <ac:chgData name="Mark Levasseur" userId="71334e79-c77e-4820-85d1-f84cc0d777cd" providerId="ADAL" clId="{7111EFF7-2CEA-6C4B-906A-885704634DFB}" dt="2020-07-09T19:18:24.139" v="1007" actId="478"/>
          <ac:spMkLst>
            <pc:docMk/>
            <pc:sldMk cId="839010767" sldId="264"/>
            <ac:spMk id="20" creationId="{97C0F7E7-1EE3-1F4C-8E4C-C4D5E63EB065}"/>
          </ac:spMkLst>
        </pc:spChg>
        <pc:spChg chg="mod">
          <ac:chgData name="Mark Levasseur" userId="71334e79-c77e-4820-85d1-f84cc0d777cd" providerId="ADAL" clId="{7111EFF7-2CEA-6C4B-906A-885704634DFB}" dt="2020-07-09T17:52:03.544" v="531" actId="113"/>
          <ac:spMkLst>
            <pc:docMk/>
            <pc:sldMk cId="839010767" sldId="264"/>
            <ac:spMk id="28" creationId="{A403E10A-61A2-3642-B2D1-C1DC4330CC60}"/>
          </ac:spMkLst>
        </pc:spChg>
        <pc:picChg chg="del">
          <ac:chgData name="Mark Levasseur" userId="71334e79-c77e-4820-85d1-f84cc0d777cd" providerId="ADAL" clId="{7111EFF7-2CEA-6C4B-906A-885704634DFB}" dt="2020-07-09T14:36:54.317" v="145" actId="478"/>
          <ac:picMkLst>
            <pc:docMk/>
            <pc:sldMk cId="839010767" sldId="264"/>
            <ac:picMk id="3" creationId="{81D51B67-8E02-B343-9641-3AAC26088F0E}"/>
          </ac:picMkLst>
        </pc:picChg>
        <pc:picChg chg="del">
          <ac:chgData name="Mark Levasseur" userId="71334e79-c77e-4820-85d1-f84cc0d777cd" providerId="ADAL" clId="{7111EFF7-2CEA-6C4B-906A-885704634DFB}" dt="2020-07-09T14:36:52.576" v="144" actId="478"/>
          <ac:picMkLst>
            <pc:docMk/>
            <pc:sldMk cId="839010767" sldId="264"/>
            <ac:picMk id="5" creationId="{C9DC83D5-6CFD-854C-92A2-471D55E272F8}"/>
          </ac:picMkLst>
        </pc:picChg>
        <pc:picChg chg="del">
          <ac:chgData name="Mark Levasseur" userId="71334e79-c77e-4820-85d1-f84cc0d777cd" providerId="ADAL" clId="{7111EFF7-2CEA-6C4B-906A-885704634DFB}" dt="2020-07-09T14:36:50.868" v="143" actId="478"/>
          <ac:picMkLst>
            <pc:docMk/>
            <pc:sldMk cId="839010767" sldId="264"/>
            <ac:picMk id="7" creationId="{B73E209D-DE2A-4E44-B63A-0164CA152261}"/>
          </ac:picMkLst>
        </pc:picChg>
        <pc:picChg chg="add mod">
          <ac:chgData name="Mark Levasseur" userId="71334e79-c77e-4820-85d1-f84cc0d777cd" providerId="ADAL" clId="{7111EFF7-2CEA-6C4B-906A-885704634DFB}" dt="2020-07-09T17:45:23.869" v="465" actId="14826"/>
          <ac:picMkLst>
            <pc:docMk/>
            <pc:sldMk cId="839010767" sldId="264"/>
            <ac:picMk id="10" creationId="{36314C19-9CFA-9F44-966A-62E6FC1C832E}"/>
          </ac:picMkLst>
        </pc:picChg>
        <pc:picChg chg="add del mod">
          <ac:chgData name="Mark Levasseur" userId="71334e79-c77e-4820-85d1-f84cc0d777cd" providerId="ADAL" clId="{7111EFF7-2CEA-6C4B-906A-885704634DFB}" dt="2020-07-09T14:37:06.268" v="148" actId="478"/>
          <ac:picMkLst>
            <pc:docMk/>
            <pc:sldMk cId="839010767" sldId="264"/>
            <ac:picMk id="11" creationId="{8EE385FD-EA4E-8441-AB5A-6432E0C169B3}"/>
          </ac:picMkLst>
        </pc:picChg>
        <pc:picChg chg="add mod">
          <ac:chgData name="Mark Levasseur" userId="71334e79-c77e-4820-85d1-f84cc0d777cd" providerId="ADAL" clId="{7111EFF7-2CEA-6C4B-906A-885704634DFB}" dt="2020-07-09T17:45:15.709" v="464" actId="14826"/>
          <ac:picMkLst>
            <pc:docMk/>
            <pc:sldMk cId="839010767" sldId="264"/>
            <ac:picMk id="12" creationId="{67922EB6-9808-6E4C-B6BA-10E18D949F9E}"/>
          </ac:picMkLst>
        </pc:picChg>
        <pc:picChg chg="add mod">
          <ac:chgData name="Mark Levasseur" userId="71334e79-c77e-4820-85d1-f84cc0d777cd" providerId="ADAL" clId="{7111EFF7-2CEA-6C4B-906A-885704634DFB}" dt="2020-07-09T17:45:06.786" v="463" actId="14826"/>
          <ac:picMkLst>
            <pc:docMk/>
            <pc:sldMk cId="839010767" sldId="264"/>
            <ac:picMk id="13" creationId="{7EBC51EC-799C-AE4C-B0EA-C7BAF17B7AF8}"/>
          </ac:picMkLst>
        </pc:picChg>
        <pc:picChg chg="add mod">
          <ac:chgData name="Mark Levasseur" userId="71334e79-c77e-4820-85d1-f84cc0d777cd" providerId="ADAL" clId="{7111EFF7-2CEA-6C4B-906A-885704634DFB}" dt="2020-07-09T17:44:55.617" v="462" actId="14826"/>
          <ac:picMkLst>
            <pc:docMk/>
            <pc:sldMk cId="839010767" sldId="264"/>
            <ac:picMk id="14" creationId="{B5DD854C-A266-D24B-A915-3651FB19CD1C}"/>
          </ac:picMkLst>
        </pc:picChg>
        <pc:picChg chg="add mod">
          <ac:chgData name="Mark Levasseur" userId="71334e79-c77e-4820-85d1-f84cc0d777cd" providerId="ADAL" clId="{7111EFF7-2CEA-6C4B-906A-885704634DFB}" dt="2020-07-09T17:45:32.361" v="466" actId="14826"/>
          <ac:picMkLst>
            <pc:docMk/>
            <pc:sldMk cId="839010767" sldId="264"/>
            <ac:picMk id="15" creationId="{B6870975-F1DC-F34C-AA78-8261A0025F07}"/>
          </ac:picMkLst>
        </pc:picChg>
        <pc:picChg chg="del">
          <ac:chgData name="Mark Levasseur" userId="71334e79-c77e-4820-85d1-f84cc0d777cd" providerId="ADAL" clId="{7111EFF7-2CEA-6C4B-906A-885704634DFB}" dt="2020-07-09T14:36:49.376" v="142" actId="478"/>
          <ac:picMkLst>
            <pc:docMk/>
            <pc:sldMk cId="839010767" sldId="264"/>
            <ac:picMk id="19" creationId="{E7E3C197-45C7-A547-A0CF-07044A724119}"/>
          </ac:picMkLst>
        </pc:picChg>
        <pc:picChg chg="del">
          <ac:chgData name="Mark Levasseur" userId="71334e79-c77e-4820-85d1-f84cc0d777cd" providerId="ADAL" clId="{7111EFF7-2CEA-6C4B-906A-885704634DFB}" dt="2020-07-09T14:36:47.578" v="141" actId="478"/>
          <ac:picMkLst>
            <pc:docMk/>
            <pc:sldMk cId="839010767" sldId="264"/>
            <ac:picMk id="21" creationId="{8B93313F-0D95-854F-BDB0-8DE4860CCEE8}"/>
          </ac:picMkLst>
        </pc:picChg>
        <pc:picChg chg="del mod">
          <ac:chgData name="Mark Levasseur" userId="71334e79-c77e-4820-85d1-f84cc0d777cd" providerId="ADAL" clId="{7111EFF7-2CEA-6C4B-906A-885704634DFB}" dt="2020-07-09T14:36:44.254" v="140" actId="478"/>
          <ac:picMkLst>
            <pc:docMk/>
            <pc:sldMk cId="839010767" sldId="264"/>
            <ac:picMk id="23" creationId="{61ED763A-FEB3-B447-B548-F6325C47C3FA}"/>
          </ac:picMkLst>
        </pc:picChg>
        <pc:picChg chg="del mod">
          <ac:chgData name="Mark Levasseur" userId="71334e79-c77e-4820-85d1-f84cc0d777cd" providerId="ADAL" clId="{7111EFF7-2CEA-6C4B-906A-885704634DFB}" dt="2020-07-09T14:36:41.265" v="138" actId="478"/>
          <ac:picMkLst>
            <pc:docMk/>
            <pc:sldMk cId="839010767" sldId="264"/>
            <ac:picMk id="27" creationId="{5E98F024-9944-F249-9EE6-E5EEA2B48812}"/>
          </ac:picMkLst>
        </pc:picChg>
      </pc:sldChg>
      <pc:sldChg chg="addSp delSp modSp add mod ord modClrScheme chgLayout">
        <pc:chgData name="Mark Levasseur" userId="71334e79-c77e-4820-85d1-f84cc0d777cd" providerId="ADAL" clId="{7111EFF7-2CEA-6C4B-906A-885704634DFB}" dt="2020-07-22T21:06:25.389" v="1515" actId="113"/>
        <pc:sldMkLst>
          <pc:docMk/>
          <pc:sldMk cId="2165118313" sldId="265"/>
        </pc:sldMkLst>
        <pc:spChg chg="add del mod ord">
          <ac:chgData name="Mark Levasseur" userId="71334e79-c77e-4820-85d1-f84cc0d777cd" providerId="ADAL" clId="{7111EFF7-2CEA-6C4B-906A-885704634DFB}" dt="2020-07-09T19:17:20.836" v="991" actId="478"/>
          <ac:spMkLst>
            <pc:docMk/>
            <pc:sldMk cId="2165118313" sldId="265"/>
            <ac:spMk id="2" creationId="{236C62BA-DD66-4840-8424-B83947B923FC}"/>
          </ac:spMkLst>
        </pc:spChg>
        <pc:spChg chg="add del mod ord">
          <ac:chgData name="Mark Levasseur" userId="71334e79-c77e-4820-85d1-f84cc0d777cd" providerId="ADAL" clId="{7111EFF7-2CEA-6C4B-906A-885704634DFB}" dt="2020-07-09T19:17:20.836" v="991" actId="478"/>
          <ac:spMkLst>
            <pc:docMk/>
            <pc:sldMk cId="2165118313" sldId="265"/>
            <ac:spMk id="4" creationId="{9A2DB8B0-DF3E-AF4A-B238-4EC845CC7AC6}"/>
          </ac:spMkLst>
        </pc:spChg>
        <pc:spChg chg="add mod ord">
          <ac:chgData name="Mark Levasseur" userId="71334e79-c77e-4820-85d1-f84cc0d777cd" providerId="ADAL" clId="{7111EFF7-2CEA-6C4B-906A-885704634DFB}" dt="2020-07-22T21:06:25.389" v="1515" actId="113"/>
          <ac:spMkLst>
            <pc:docMk/>
            <pc:sldMk cId="2165118313" sldId="265"/>
            <ac:spMk id="6" creationId="{E55EFF9D-0AF8-AA4D-AD72-CE73F98F4B56}"/>
          </ac:spMkLst>
        </pc:spChg>
        <pc:spChg chg="add mod ord">
          <ac:chgData name="Mark Levasseur" userId="71334e79-c77e-4820-85d1-f84cc0d777cd" providerId="ADAL" clId="{7111EFF7-2CEA-6C4B-906A-885704634DFB}" dt="2020-07-09T18:05:49.182" v="636" actId="20577"/>
          <ac:spMkLst>
            <pc:docMk/>
            <pc:sldMk cId="2165118313" sldId="265"/>
            <ac:spMk id="8" creationId="{73750A21-ECDB-6043-969E-005F0860C569}"/>
          </ac:spMkLst>
        </pc:spChg>
        <pc:spChg chg="add mod ord">
          <ac:chgData name="Mark Levasseur" userId="71334e79-c77e-4820-85d1-f84cc0d777cd" providerId="ADAL" clId="{7111EFF7-2CEA-6C4B-906A-885704634DFB}" dt="2020-07-09T17:53:22.480" v="607" actId="5793"/>
          <ac:spMkLst>
            <pc:docMk/>
            <pc:sldMk cId="2165118313" sldId="265"/>
            <ac:spMk id="9" creationId="{D70F520C-6172-374D-89E6-C386DE2AC4DA}"/>
          </ac:spMkLst>
        </pc:spChg>
        <pc:spChg chg="add mod ord">
          <ac:chgData name="Mark Levasseur" userId="71334e79-c77e-4820-85d1-f84cc0d777cd" providerId="ADAL" clId="{7111EFF7-2CEA-6C4B-906A-885704634DFB}" dt="2020-07-09T18:05:51.282" v="637" actId="20577"/>
          <ac:spMkLst>
            <pc:docMk/>
            <pc:sldMk cId="2165118313" sldId="265"/>
            <ac:spMk id="10" creationId="{55AC32FA-CC6F-D246-A153-9800B5C44633}"/>
          </ac:spMkLst>
        </pc:spChg>
        <pc:spChg chg="add mod ord">
          <ac:chgData name="Mark Levasseur" userId="71334e79-c77e-4820-85d1-f84cc0d777cd" providerId="ADAL" clId="{7111EFF7-2CEA-6C4B-906A-885704634DFB}" dt="2020-07-09T17:53:09.780" v="605" actId="20577"/>
          <ac:spMkLst>
            <pc:docMk/>
            <pc:sldMk cId="2165118313" sldId="265"/>
            <ac:spMk id="11" creationId="{09DE040E-330A-7A40-92A1-A89F9F1B83B1}"/>
          </ac:spMkLst>
        </pc:spChg>
        <pc:spChg chg="add del mod">
          <ac:chgData name="Mark Levasseur" userId="71334e79-c77e-4820-85d1-f84cc0d777cd" providerId="ADAL" clId="{7111EFF7-2CEA-6C4B-906A-885704634DFB}" dt="2020-07-10T16:56:09.363" v="1022"/>
          <ac:spMkLst>
            <pc:docMk/>
            <pc:sldMk cId="2165118313" sldId="265"/>
            <ac:spMk id="17" creationId="{2D8D901A-12BF-AE46-A48C-EEDD26D3ACFC}"/>
          </ac:spMkLst>
        </pc:spChg>
        <pc:spChg chg="add del mod">
          <ac:chgData name="Mark Levasseur" userId="71334e79-c77e-4820-85d1-f84cc0d777cd" providerId="ADAL" clId="{7111EFF7-2CEA-6C4B-906A-885704634DFB}" dt="2020-07-22T21:06:17.412" v="1513" actId="478"/>
          <ac:spMkLst>
            <pc:docMk/>
            <pc:sldMk cId="2165118313" sldId="265"/>
            <ac:spMk id="18" creationId="{818FE308-2523-864F-8DEB-8DF92A2EE541}"/>
          </ac:spMkLst>
        </pc:spChg>
        <pc:spChg chg="del">
          <ac:chgData name="Mark Levasseur" userId="71334e79-c77e-4820-85d1-f84cc0d777cd" providerId="ADAL" clId="{7111EFF7-2CEA-6C4B-906A-885704634DFB}" dt="2020-07-09T17:52:08.080" v="532" actId="478"/>
          <ac:spMkLst>
            <pc:docMk/>
            <pc:sldMk cId="2165118313" sldId="265"/>
            <ac:spMk id="29" creationId="{DF082AA7-F75A-C949-B260-3EA83D515FE0}"/>
          </ac:spMkLst>
        </pc:spChg>
        <pc:picChg chg="del">
          <ac:chgData name="Mark Levasseur" userId="71334e79-c77e-4820-85d1-f84cc0d777cd" providerId="ADAL" clId="{7111EFF7-2CEA-6C4B-906A-885704634DFB}" dt="2020-07-09T15:51:41.077" v="195" actId="478"/>
          <ac:picMkLst>
            <pc:docMk/>
            <pc:sldMk cId="2165118313" sldId="265"/>
            <ac:picMk id="3" creationId="{81D51B67-8E02-B343-9641-3AAC26088F0E}"/>
          </ac:picMkLst>
        </pc:picChg>
        <pc:picChg chg="del">
          <ac:chgData name="Mark Levasseur" userId="71334e79-c77e-4820-85d1-f84cc0d777cd" providerId="ADAL" clId="{7111EFF7-2CEA-6C4B-906A-885704634DFB}" dt="2020-07-09T15:51:41.077" v="195" actId="478"/>
          <ac:picMkLst>
            <pc:docMk/>
            <pc:sldMk cId="2165118313" sldId="265"/>
            <ac:picMk id="5" creationId="{C9DC83D5-6CFD-854C-92A2-471D55E272F8}"/>
          </ac:picMkLst>
        </pc:picChg>
        <pc:picChg chg="del">
          <ac:chgData name="Mark Levasseur" userId="71334e79-c77e-4820-85d1-f84cc0d777cd" providerId="ADAL" clId="{7111EFF7-2CEA-6C4B-906A-885704634DFB}" dt="2020-07-09T15:51:41.077" v="195" actId="478"/>
          <ac:picMkLst>
            <pc:docMk/>
            <pc:sldMk cId="2165118313" sldId="265"/>
            <ac:picMk id="7" creationId="{B73E209D-DE2A-4E44-B63A-0164CA152261}"/>
          </ac:picMkLst>
        </pc:picChg>
        <pc:picChg chg="del">
          <ac:chgData name="Mark Levasseur" userId="71334e79-c77e-4820-85d1-f84cc0d777cd" providerId="ADAL" clId="{7111EFF7-2CEA-6C4B-906A-885704634DFB}" dt="2020-07-09T15:51:41.077" v="195" actId="478"/>
          <ac:picMkLst>
            <pc:docMk/>
            <pc:sldMk cId="2165118313" sldId="265"/>
            <ac:picMk id="19" creationId="{E7E3C197-45C7-A547-A0CF-07044A724119}"/>
          </ac:picMkLst>
        </pc:picChg>
        <pc:picChg chg="del">
          <ac:chgData name="Mark Levasseur" userId="71334e79-c77e-4820-85d1-f84cc0d777cd" providerId="ADAL" clId="{7111EFF7-2CEA-6C4B-906A-885704634DFB}" dt="2020-07-09T15:51:41.077" v="195" actId="478"/>
          <ac:picMkLst>
            <pc:docMk/>
            <pc:sldMk cId="2165118313" sldId="265"/>
            <ac:picMk id="21" creationId="{8B93313F-0D95-854F-BDB0-8DE4860CCEE8}"/>
          </ac:picMkLst>
        </pc:picChg>
        <pc:picChg chg="del">
          <ac:chgData name="Mark Levasseur" userId="71334e79-c77e-4820-85d1-f84cc0d777cd" providerId="ADAL" clId="{7111EFF7-2CEA-6C4B-906A-885704634DFB}" dt="2020-07-09T15:51:41.077" v="195" actId="478"/>
          <ac:picMkLst>
            <pc:docMk/>
            <pc:sldMk cId="2165118313" sldId="265"/>
            <ac:picMk id="23" creationId="{61ED763A-FEB3-B447-B548-F6325C47C3FA}"/>
          </ac:picMkLst>
        </pc:picChg>
        <pc:picChg chg="del">
          <ac:chgData name="Mark Levasseur" userId="71334e79-c77e-4820-85d1-f84cc0d777cd" providerId="ADAL" clId="{7111EFF7-2CEA-6C4B-906A-885704634DFB}" dt="2020-07-09T15:51:41.077" v="195" actId="478"/>
          <ac:picMkLst>
            <pc:docMk/>
            <pc:sldMk cId="2165118313" sldId="265"/>
            <ac:picMk id="27" creationId="{5E98F024-9944-F249-9EE6-E5EEA2B48812}"/>
          </ac:picMkLst>
        </pc:picChg>
      </pc:sldChg>
      <pc:sldChg chg="addSp delSp modSp add">
        <pc:chgData name="Mark Levasseur" userId="71334e79-c77e-4820-85d1-f84cc0d777cd" providerId="ADAL" clId="{7111EFF7-2CEA-6C4B-906A-885704634DFB}" dt="2020-07-22T19:30:07.184" v="1309" actId="478"/>
        <pc:sldMkLst>
          <pc:docMk/>
          <pc:sldMk cId="3064294586" sldId="266"/>
        </pc:sldMkLst>
        <pc:spChg chg="mod">
          <ac:chgData name="Mark Levasseur" userId="71334e79-c77e-4820-85d1-f84cc0d777cd" providerId="ADAL" clId="{7111EFF7-2CEA-6C4B-906A-885704634DFB}" dt="2020-07-09T17:48:50.786" v="481" actId="1076"/>
          <ac:spMkLst>
            <pc:docMk/>
            <pc:sldMk cId="3064294586" sldId="266"/>
            <ac:spMk id="2" creationId="{6ACCC646-50D6-E947-B166-F3022BCC64CB}"/>
          </ac:spMkLst>
        </pc:spChg>
        <pc:spChg chg="mod">
          <ac:chgData name="Mark Levasseur" userId="71334e79-c77e-4820-85d1-f84cc0d777cd" providerId="ADAL" clId="{7111EFF7-2CEA-6C4B-906A-885704634DFB}" dt="2020-07-21T20:29:46.762" v="1062" actId="27636"/>
          <ac:spMkLst>
            <pc:docMk/>
            <pc:sldMk cId="3064294586" sldId="266"/>
            <ac:spMk id="3" creationId="{FF1F4FCC-2047-9D46-A2F9-C4496A37D53C}"/>
          </ac:spMkLst>
        </pc:spChg>
        <pc:spChg chg="add mod">
          <ac:chgData name="Mark Levasseur" userId="71334e79-c77e-4820-85d1-f84cc0d777cd" providerId="ADAL" clId="{7111EFF7-2CEA-6C4B-906A-885704634DFB}" dt="2020-07-09T18:33:35.799" v="852" actId="20577"/>
          <ac:spMkLst>
            <pc:docMk/>
            <pc:sldMk cId="3064294586" sldId="266"/>
            <ac:spMk id="5" creationId="{F5E5472B-1607-664D-B219-4E8CEE9ED394}"/>
          </ac:spMkLst>
        </pc:spChg>
        <pc:spChg chg="add del mod">
          <ac:chgData name="Mark Levasseur" userId="71334e79-c77e-4820-85d1-f84cc0d777cd" providerId="ADAL" clId="{7111EFF7-2CEA-6C4B-906A-885704634DFB}" dt="2020-07-10T16:56:09.363" v="1022"/>
          <ac:spMkLst>
            <pc:docMk/>
            <pc:sldMk cId="3064294586" sldId="266"/>
            <ac:spMk id="6" creationId="{EA75FDCE-7827-814E-ACEB-D511F4AF6B3D}"/>
          </ac:spMkLst>
        </pc:spChg>
        <pc:spChg chg="add del mod">
          <ac:chgData name="Mark Levasseur" userId="71334e79-c77e-4820-85d1-f84cc0d777cd" providerId="ADAL" clId="{7111EFF7-2CEA-6C4B-906A-885704634DFB}" dt="2020-07-22T19:30:07.184" v="1309" actId="478"/>
          <ac:spMkLst>
            <pc:docMk/>
            <pc:sldMk cId="3064294586" sldId="266"/>
            <ac:spMk id="7" creationId="{964031F7-7DF5-A649-B8AD-3BD306F85977}"/>
          </ac:spMkLst>
        </pc:spChg>
        <pc:picChg chg="add mod">
          <ac:chgData name="Mark Levasseur" userId="71334e79-c77e-4820-85d1-f84cc0d777cd" providerId="ADAL" clId="{7111EFF7-2CEA-6C4B-906A-885704634DFB}" dt="2020-07-09T16:03:40.550" v="297" actId="1076"/>
          <ac:picMkLst>
            <pc:docMk/>
            <pc:sldMk cId="3064294586" sldId="266"/>
            <ac:picMk id="4" creationId="{A97857EA-813B-D94B-B2D8-29C201CE33A7}"/>
          </ac:picMkLst>
        </pc:picChg>
      </pc:sldChg>
      <pc:sldChg chg="delSp add del ord">
        <pc:chgData name="Mark Levasseur" userId="71334e79-c77e-4820-85d1-f84cc0d777cd" providerId="ADAL" clId="{7111EFF7-2CEA-6C4B-906A-885704634DFB}" dt="2020-07-22T21:10:14.134" v="1546" actId="2696"/>
        <pc:sldMkLst>
          <pc:docMk/>
          <pc:sldMk cId="2649525762" sldId="267"/>
        </pc:sldMkLst>
        <pc:spChg chg="del">
          <ac:chgData name="Mark Levasseur" userId="71334e79-c77e-4820-85d1-f84cc0d777cd" providerId="ADAL" clId="{7111EFF7-2CEA-6C4B-906A-885704634DFB}" dt="2020-07-10T16:56:09.363" v="1022"/>
          <ac:spMkLst>
            <pc:docMk/>
            <pc:sldMk cId="2649525762" sldId="267"/>
            <ac:spMk id="3" creationId="{A1F7A733-32F0-F641-B7F0-C9603AB030CD}"/>
          </ac:spMkLst>
        </pc:spChg>
        <pc:spChg chg="del">
          <ac:chgData name="Mark Levasseur" userId="71334e79-c77e-4820-85d1-f84cc0d777cd" providerId="ADAL" clId="{7111EFF7-2CEA-6C4B-906A-885704634DFB}" dt="2020-07-22T19:30:10.584" v="1310" actId="478"/>
          <ac:spMkLst>
            <pc:docMk/>
            <pc:sldMk cId="2649525762" sldId="267"/>
            <ac:spMk id="4" creationId="{44AB82C0-E4F0-F94E-878B-186C16A5E9ED}"/>
          </ac:spMkLst>
        </pc:spChg>
      </pc:sldChg>
      <pc:sldChg chg="delSp modSp add">
        <pc:chgData name="Mark Levasseur" userId="71334e79-c77e-4820-85d1-f84cc0d777cd" providerId="ADAL" clId="{7111EFF7-2CEA-6C4B-906A-885704634DFB}" dt="2020-07-22T21:10:38.524" v="1549"/>
        <pc:sldMkLst>
          <pc:docMk/>
          <pc:sldMk cId="3305590456" sldId="268"/>
        </pc:sldMkLst>
        <pc:spChg chg="mod">
          <ac:chgData name="Mark Levasseur" userId="71334e79-c77e-4820-85d1-f84cc0d777cd" providerId="ADAL" clId="{7111EFF7-2CEA-6C4B-906A-885704634DFB}" dt="2020-07-22T21:10:25.310" v="1547"/>
          <ac:spMkLst>
            <pc:docMk/>
            <pc:sldMk cId="3305590456" sldId="268"/>
            <ac:spMk id="2" creationId="{2A05EF09-7DC9-6244-BA22-F4521F0FE9C3}"/>
          </ac:spMkLst>
        </pc:spChg>
        <pc:spChg chg="mod">
          <ac:chgData name="Mark Levasseur" userId="71334e79-c77e-4820-85d1-f84cc0d777cd" providerId="ADAL" clId="{7111EFF7-2CEA-6C4B-906A-885704634DFB}" dt="2020-07-22T21:10:35.713" v="1548"/>
          <ac:spMkLst>
            <pc:docMk/>
            <pc:sldMk cId="3305590456" sldId="268"/>
            <ac:spMk id="3" creationId="{FE66FCC0-8667-A741-BA46-1C60E7C8DFC5}"/>
          </ac:spMkLst>
        </pc:spChg>
        <pc:spChg chg="mod">
          <ac:chgData name="Mark Levasseur" userId="71334e79-c77e-4820-85d1-f84cc0d777cd" providerId="ADAL" clId="{7111EFF7-2CEA-6C4B-906A-885704634DFB}" dt="2020-07-22T21:10:38.524" v="1549"/>
          <ac:spMkLst>
            <pc:docMk/>
            <pc:sldMk cId="3305590456" sldId="268"/>
            <ac:spMk id="4" creationId="{0D80F94D-4571-5840-8306-A2E1E0099FC4}"/>
          </ac:spMkLst>
        </pc:spChg>
        <pc:spChg chg="del">
          <ac:chgData name="Mark Levasseur" userId="71334e79-c77e-4820-85d1-f84cc0d777cd" providerId="ADAL" clId="{7111EFF7-2CEA-6C4B-906A-885704634DFB}" dt="2020-07-10T16:56:09.363" v="1022"/>
          <ac:spMkLst>
            <pc:docMk/>
            <pc:sldMk cId="3305590456" sldId="268"/>
            <ac:spMk id="5" creationId="{DB63B039-0DB7-1549-9F66-8830A2C39E6D}"/>
          </ac:spMkLst>
        </pc:spChg>
        <pc:spChg chg="del">
          <ac:chgData name="Mark Levasseur" userId="71334e79-c77e-4820-85d1-f84cc0d777cd" providerId="ADAL" clId="{7111EFF7-2CEA-6C4B-906A-885704634DFB}" dt="2020-07-22T21:06:34.736" v="1516" actId="478"/>
          <ac:spMkLst>
            <pc:docMk/>
            <pc:sldMk cId="3305590456" sldId="268"/>
            <ac:spMk id="6" creationId="{70D6865C-F2D2-9B4D-B5A8-606A497632A7}"/>
          </ac:spMkLst>
        </pc:spChg>
      </pc:sldChg>
      <pc:sldChg chg="add del">
        <pc:chgData name="Mark Levasseur" userId="71334e79-c77e-4820-85d1-f84cc0d777cd" providerId="ADAL" clId="{7111EFF7-2CEA-6C4B-906A-885704634DFB}" dt="2020-07-09T18:34:54.414" v="854"/>
        <pc:sldMkLst>
          <pc:docMk/>
          <pc:sldMk cId="3520854472" sldId="268"/>
        </pc:sldMkLst>
      </pc:sldChg>
      <pc:sldChg chg="addSp delSp modSp add ord">
        <pc:chgData name="Mark Levasseur" userId="71334e79-c77e-4820-85d1-f84cc0d777cd" providerId="ADAL" clId="{7111EFF7-2CEA-6C4B-906A-885704634DFB}" dt="2020-07-22T21:12:23.237" v="1616" actId="255"/>
        <pc:sldMkLst>
          <pc:docMk/>
          <pc:sldMk cId="3993242624" sldId="269"/>
        </pc:sldMkLst>
        <pc:spChg chg="mod">
          <ac:chgData name="Mark Levasseur" userId="71334e79-c77e-4820-85d1-f84cc0d777cd" providerId="ADAL" clId="{7111EFF7-2CEA-6C4B-906A-885704634DFB}" dt="2020-07-22T21:12:23.237" v="1616" actId="255"/>
          <ac:spMkLst>
            <pc:docMk/>
            <pc:sldMk cId="3993242624" sldId="269"/>
            <ac:spMk id="2" creationId="{64227FF7-08C9-1B43-B5BC-AF7BB665484D}"/>
          </ac:spMkLst>
        </pc:spChg>
        <pc:spChg chg="del">
          <ac:chgData name="Mark Levasseur" userId="71334e79-c77e-4820-85d1-f84cc0d777cd" providerId="ADAL" clId="{7111EFF7-2CEA-6C4B-906A-885704634DFB}" dt="2020-07-09T19:17:30.834" v="993" actId="478"/>
          <ac:spMkLst>
            <pc:docMk/>
            <pc:sldMk cId="3993242624" sldId="269"/>
            <ac:spMk id="3" creationId="{D4D56F43-1D77-3E42-A3BE-369C53DAD62D}"/>
          </ac:spMkLst>
        </pc:spChg>
        <pc:spChg chg="del">
          <ac:chgData name="Mark Levasseur" userId="71334e79-c77e-4820-85d1-f84cc0d777cd" providerId="ADAL" clId="{7111EFF7-2CEA-6C4B-906A-885704634DFB}" dt="2020-07-09T19:17:30.834" v="993" actId="478"/>
          <ac:spMkLst>
            <pc:docMk/>
            <pc:sldMk cId="3993242624" sldId="269"/>
            <ac:spMk id="4" creationId="{10945EDA-C2CC-3149-AEA1-5907FFEFD48C}"/>
          </ac:spMkLst>
        </pc:spChg>
        <pc:spChg chg="mod">
          <ac:chgData name="Mark Levasseur" userId="71334e79-c77e-4820-85d1-f84cc0d777cd" providerId="ADAL" clId="{7111EFF7-2CEA-6C4B-906A-885704634DFB}" dt="2020-07-22T21:12:08.876" v="1614" actId="20577"/>
          <ac:spMkLst>
            <pc:docMk/>
            <pc:sldMk cId="3993242624" sldId="269"/>
            <ac:spMk id="5" creationId="{4B4929AA-D2F1-A34B-ADED-A7890EEDEE81}"/>
          </ac:spMkLst>
        </pc:spChg>
        <pc:spChg chg="mod">
          <ac:chgData name="Mark Levasseur" userId="71334e79-c77e-4820-85d1-f84cc0d777cd" providerId="ADAL" clId="{7111EFF7-2CEA-6C4B-906A-885704634DFB}" dt="2020-07-22T21:11:46.445" v="1586" actId="14100"/>
          <ac:spMkLst>
            <pc:docMk/>
            <pc:sldMk cId="3993242624" sldId="269"/>
            <ac:spMk id="6" creationId="{874A5A6A-DB75-6340-A8BD-ADEDE11821B2}"/>
          </ac:spMkLst>
        </pc:spChg>
        <pc:spChg chg="add del mod">
          <ac:chgData name="Mark Levasseur" userId="71334e79-c77e-4820-85d1-f84cc0d777cd" providerId="ADAL" clId="{7111EFF7-2CEA-6C4B-906A-885704634DFB}" dt="2020-07-10T16:56:09.363" v="1022"/>
          <ac:spMkLst>
            <pc:docMk/>
            <pc:sldMk cId="3993242624" sldId="269"/>
            <ac:spMk id="7" creationId="{F239A067-7EB7-884B-8BCF-93AC46FDA113}"/>
          </ac:spMkLst>
        </pc:spChg>
        <pc:spChg chg="add del mod">
          <ac:chgData name="Mark Levasseur" userId="71334e79-c77e-4820-85d1-f84cc0d777cd" providerId="ADAL" clId="{7111EFF7-2CEA-6C4B-906A-885704634DFB}" dt="2020-07-22T21:06:12.955" v="1512" actId="478"/>
          <ac:spMkLst>
            <pc:docMk/>
            <pc:sldMk cId="3993242624" sldId="269"/>
            <ac:spMk id="8" creationId="{0C187DFC-FEB4-2A46-85FC-58554B092EE8}"/>
          </ac:spMkLst>
        </pc:spChg>
      </pc:sldChg>
      <pc:sldChg chg="delSp modSp add del">
        <pc:chgData name="Mark Levasseur" userId="71334e79-c77e-4820-85d1-f84cc0d777cd" providerId="ADAL" clId="{7111EFF7-2CEA-6C4B-906A-885704634DFB}" dt="2020-07-22T21:14:01.503" v="1653" actId="14100"/>
        <pc:sldMkLst>
          <pc:docMk/>
          <pc:sldMk cId="3176229589" sldId="270"/>
        </pc:sldMkLst>
        <pc:spChg chg="mod">
          <ac:chgData name="Mark Levasseur" userId="71334e79-c77e-4820-85d1-f84cc0d777cd" providerId="ADAL" clId="{7111EFF7-2CEA-6C4B-906A-885704634DFB}" dt="2020-07-22T21:13:11.426" v="1647" actId="14100"/>
          <ac:spMkLst>
            <pc:docMk/>
            <pc:sldMk cId="3176229589" sldId="270"/>
            <ac:spMk id="2" creationId="{66D6BA49-75B3-E14E-BBD2-C4A152C3161E}"/>
          </ac:spMkLst>
        </pc:spChg>
        <pc:spChg chg="mod">
          <ac:chgData name="Mark Levasseur" userId="71334e79-c77e-4820-85d1-f84cc0d777cd" providerId="ADAL" clId="{7111EFF7-2CEA-6C4B-906A-885704634DFB}" dt="2020-07-22T21:14:01.503" v="1653" actId="14100"/>
          <ac:spMkLst>
            <pc:docMk/>
            <pc:sldMk cId="3176229589" sldId="270"/>
            <ac:spMk id="4" creationId="{E36E600F-2BF8-FA48-92FC-C0CD455EA1A2}"/>
          </ac:spMkLst>
        </pc:spChg>
        <pc:spChg chg="del">
          <ac:chgData name="Mark Levasseur" userId="71334e79-c77e-4820-85d1-f84cc0d777cd" providerId="ADAL" clId="{7111EFF7-2CEA-6C4B-906A-885704634DFB}" dt="2020-07-10T16:56:09.363" v="1022"/>
          <ac:spMkLst>
            <pc:docMk/>
            <pc:sldMk cId="3176229589" sldId="270"/>
            <ac:spMk id="5" creationId="{705C3AB6-3371-2F46-AA51-9545F519A53E}"/>
          </ac:spMkLst>
        </pc:spChg>
        <pc:spChg chg="del">
          <ac:chgData name="Mark Levasseur" userId="71334e79-c77e-4820-85d1-f84cc0d777cd" providerId="ADAL" clId="{7111EFF7-2CEA-6C4B-906A-885704634DFB}" dt="2020-07-22T21:06:07.838" v="1511" actId="478"/>
          <ac:spMkLst>
            <pc:docMk/>
            <pc:sldMk cId="3176229589" sldId="270"/>
            <ac:spMk id="6" creationId="{489A6060-F7F0-CB4D-B925-53E0C6C66146}"/>
          </ac:spMkLst>
        </pc:spChg>
      </pc:sldChg>
      <pc:sldChg chg="addSp delSp modSp add del">
        <pc:chgData name="Mark Levasseur" userId="71334e79-c77e-4820-85d1-f84cc0d777cd" providerId="ADAL" clId="{7111EFF7-2CEA-6C4B-906A-885704634DFB}" dt="2020-07-22T15:45:13.606" v="1182" actId="2696"/>
        <pc:sldMkLst>
          <pc:docMk/>
          <pc:sldMk cId="3497314884" sldId="271"/>
        </pc:sldMkLst>
        <pc:spChg chg="mod">
          <ac:chgData name="Mark Levasseur" userId="71334e79-c77e-4820-85d1-f84cc0d777cd" providerId="ADAL" clId="{7111EFF7-2CEA-6C4B-906A-885704634DFB}" dt="2020-07-22T15:36:57.027" v="1124" actId="27636"/>
          <ac:spMkLst>
            <pc:docMk/>
            <pc:sldMk cId="3497314884" sldId="271"/>
            <ac:spMk id="2" creationId="{36940605-3AF8-D746-8E3D-8FE995907E24}"/>
          </ac:spMkLst>
        </pc:spChg>
        <pc:spChg chg="add del mod">
          <ac:chgData name="Mark Levasseur" userId="71334e79-c77e-4820-85d1-f84cc0d777cd" providerId="ADAL" clId="{7111EFF7-2CEA-6C4B-906A-885704634DFB}" dt="2020-07-22T15:31:27.315" v="1072"/>
          <ac:spMkLst>
            <pc:docMk/>
            <pc:sldMk cId="3497314884" sldId="271"/>
            <ac:spMk id="4" creationId="{DFC497CA-9944-3D42-991A-940599F843F7}"/>
          </ac:spMkLst>
        </pc:spChg>
      </pc:sldChg>
      <pc:sldChg chg="add del">
        <pc:chgData name="Mark Levasseur" userId="71334e79-c77e-4820-85d1-f84cc0d777cd" providerId="ADAL" clId="{7111EFF7-2CEA-6C4B-906A-885704634DFB}" dt="2020-07-22T21:10:11.626" v="1545" actId="2696"/>
        <pc:sldMkLst>
          <pc:docMk/>
          <pc:sldMk cId="3563276840" sldId="271"/>
        </pc:sldMkLst>
      </pc:sldChg>
      <pc:sldChg chg="addSp delSp modSp add mod modClrScheme chgLayout">
        <pc:chgData name="Mark Levasseur" userId="71334e79-c77e-4820-85d1-f84cc0d777cd" providerId="ADAL" clId="{7111EFF7-2CEA-6C4B-906A-885704634DFB}" dt="2020-07-22T21:32:30.202" v="1809" actId="3064"/>
        <pc:sldMkLst>
          <pc:docMk/>
          <pc:sldMk cId="3581285525" sldId="271"/>
        </pc:sldMkLst>
        <pc:spChg chg="del">
          <ac:chgData name="Mark Levasseur" userId="71334e79-c77e-4820-85d1-f84cc0d777cd" providerId="ADAL" clId="{7111EFF7-2CEA-6C4B-906A-885704634DFB}" dt="2020-07-22T21:15:33.598" v="1695" actId="478"/>
          <ac:spMkLst>
            <pc:docMk/>
            <pc:sldMk cId="3581285525" sldId="271"/>
            <ac:spMk id="2" creationId="{E206613D-73F7-904E-82AA-09517BCD6B48}"/>
          </ac:spMkLst>
        </pc:spChg>
        <pc:spChg chg="add del mod ord">
          <ac:chgData name="Mark Levasseur" userId="71334e79-c77e-4820-85d1-f84cc0d777cd" providerId="ADAL" clId="{7111EFF7-2CEA-6C4B-906A-885704634DFB}" dt="2020-07-22T21:15:59.397" v="1699" actId="700"/>
          <ac:spMkLst>
            <pc:docMk/>
            <pc:sldMk cId="3581285525" sldId="271"/>
            <ac:spMk id="4" creationId="{48FCB021-D90A-9848-95E8-7999E9FA6574}"/>
          </ac:spMkLst>
        </pc:spChg>
        <pc:spChg chg="add del mod">
          <ac:chgData name="Mark Levasseur" userId="71334e79-c77e-4820-85d1-f84cc0d777cd" providerId="ADAL" clId="{7111EFF7-2CEA-6C4B-906A-885704634DFB}" dt="2020-07-22T21:15:53.265" v="1698" actId="767"/>
          <ac:spMkLst>
            <pc:docMk/>
            <pc:sldMk cId="3581285525" sldId="271"/>
            <ac:spMk id="6" creationId="{8F36538F-87B2-634C-B13E-D232387A694C}"/>
          </ac:spMkLst>
        </pc:spChg>
        <pc:spChg chg="add mod ord">
          <ac:chgData name="Mark Levasseur" userId="71334e79-c77e-4820-85d1-f84cc0d777cd" providerId="ADAL" clId="{7111EFF7-2CEA-6C4B-906A-885704634DFB}" dt="2020-07-22T21:32:25.067" v="1808" actId="3064"/>
          <ac:spMkLst>
            <pc:docMk/>
            <pc:sldMk cId="3581285525" sldId="271"/>
            <ac:spMk id="8" creationId="{1719211E-4860-C042-8867-DCA6078AAD72}"/>
          </ac:spMkLst>
        </pc:spChg>
        <pc:spChg chg="add mod ord">
          <ac:chgData name="Mark Levasseur" userId="71334e79-c77e-4820-85d1-f84cc0d777cd" providerId="ADAL" clId="{7111EFF7-2CEA-6C4B-906A-885704634DFB}" dt="2020-07-22T21:32:30.202" v="1809" actId="3064"/>
          <ac:spMkLst>
            <pc:docMk/>
            <pc:sldMk cId="3581285525" sldId="271"/>
            <ac:spMk id="9" creationId="{607871E2-9BFD-5B47-AC0D-B5D48D69475C}"/>
          </ac:spMkLst>
        </pc:spChg>
        <pc:spChg chg="add mod">
          <ac:chgData name="Mark Levasseur" userId="71334e79-c77e-4820-85d1-f84cc0d777cd" providerId="ADAL" clId="{7111EFF7-2CEA-6C4B-906A-885704634DFB}" dt="2020-07-22T21:31:58.783" v="1804" actId="14100"/>
          <ac:spMkLst>
            <pc:docMk/>
            <pc:sldMk cId="3581285525" sldId="271"/>
            <ac:spMk id="15" creationId="{C69F0AD3-3C82-8F44-9A47-48A589BC48C7}"/>
          </ac:spMkLst>
        </pc:spChg>
        <pc:spChg chg="del">
          <ac:chgData name="Mark Levasseur" userId="71334e79-c77e-4820-85d1-f84cc0d777cd" providerId="ADAL" clId="{7111EFF7-2CEA-6C4B-906A-885704634DFB}" dt="2020-07-22T21:15:30.220" v="1694" actId="478"/>
          <ac:spMkLst>
            <pc:docMk/>
            <pc:sldMk cId="3581285525" sldId="271"/>
            <ac:spMk id="29" creationId="{DF082AA7-F75A-C949-B260-3EA83D515FE0}"/>
          </ac:spMkLst>
        </pc:spChg>
        <pc:picChg chg="del">
          <ac:chgData name="Mark Levasseur" userId="71334e79-c77e-4820-85d1-f84cc0d777cd" providerId="ADAL" clId="{7111EFF7-2CEA-6C4B-906A-885704634DFB}" dt="2020-07-22T21:15:30.220" v="1694" actId="478"/>
          <ac:picMkLst>
            <pc:docMk/>
            <pc:sldMk cId="3581285525" sldId="271"/>
            <ac:picMk id="3" creationId="{81D51B67-8E02-B343-9641-3AAC26088F0E}"/>
          </ac:picMkLst>
        </pc:picChg>
        <pc:picChg chg="del">
          <ac:chgData name="Mark Levasseur" userId="71334e79-c77e-4820-85d1-f84cc0d777cd" providerId="ADAL" clId="{7111EFF7-2CEA-6C4B-906A-885704634DFB}" dt="2020-07-22T21:15:30.220" v="1694" actId="478"/>
          <ac:picMkLst>
            <pc:docMk/>
            <pc:sldMk cId="3581285525" sldId="271"/>
            <ac:picMk id="5" creationId="{C9DC83D5-6CFD-854C-92A2-471D55E272F8}"/>
          </ac:picMkLst>
        </pc:picChg>
        <pc:picChg chg="del">
          <ac:chgData name="Mark Levasseur" userId="71334e79-c77e-4820-85d1-f84cc0d777cd" providerId="ADAL" clId="{7111EFF7-2CEA-6C4B-906A-885704634DFB}" dt="2020-07-22T21:15:30.220" v="1694" actId="478"/>
          <ac:picMkLst>
            <pc:docMk/>
            <pc:sldMk cId="3581285525" sldId="271"/>
            <ac:picMk id="7" creationId="{B73E209D-DE2A-4E44-B63A-0164CA152261}"/>
          </ac:picMkLst>
        </pc:picChg>
        <pc:picChg chg="add mod">
          <ac:chgData name="Mark Levasseur" userId="71334e79-c77e-4820-85d1-f84cc0d777cd" providerId="ADAL" clId="{7111EFF7-2CEA-6C4B-906A-885704634DFB}" dt="2020-07-22T21:17:56.222" v="1776" actId="1076"/>
          <ac:picMkLst>
            <pc:docMk/>
            <pc:sldMk cId="3581285525" sldId="271"/>
            <ac:picMk id="11" creationId="{F337BA60-FA6B-E64C-811A-9ABE64AD664B}"/>
          </ac:picMkLst>
        </pc:picChg>
        <pc:picChg chg="del">
          <ac:chgData name="Mark Levasseur" userId="71334e79-c77e-4820-85d1-f84cc0d777cd" providerId="ADAL" clId="{7111EFF7-2CEA-6C4B-906A-885704634DFB}" dt="2020-07-22T21:15:30.220" v="1694" actId="478"/>
          <ac:picMkLst>
            <pc:docMk/>
            <pc:sldMk cId="3581285525" sldId="271"/>
            <ac:picMk id="19" creationId="{E7E3C197-45C7-A547-A0CF-07044A724119}"/>
          </ac:picMkLst>
        </pc:picChg>
        <pc:picChg chg="del">
          <ac:chgData name="Mark Levasseur" userId="71334e79-c77e-4820-85d1-f84cc0d777cd" providerId="ADAL" clId="{7111EFF7-2CEA-6C4B-906A-885704634DFB}" dt="2020-07-22T21:15:30.220" v="1694" actId="478"/>
          <ac:picMkLst>
            <pc:docMk/>
            <pc:sldMk cId="3581285525" sldId="271"/>
            <ac:picMk id="21" creationId="{8B93313F-0D95-854F-BDB0-8DE4860CCEE8}"/>
          </ac:picMkLst>
        </pc:picChg>
        <pc:picChg chg="del">
          <ac:chgData name="Mark Levasseur" userId="71334e79-c77e-4820-85d1-f84cc0d777cd" providerId="ADAL" clId="{7111EFF7-2CEA-6C4B-906A-885704634DFB}" dt="2020-07-22T21:15:30.220" v="1694" actId="478"/>
          <ac:picMkLst>
            <pc:docMk/>
            <pc:sldMk cId="3581285525" sldId="271"/>
            <ac:picMk id="23" creationId="{61ED763A-FEB3-B447-B548-F6325C47C3FA}"/>
          </ac:picMkLst>
        </pc:picChg>
        <pc:picChg chg="del mod">
          <ac:chgData name="Mark Levasseur" userId="71334e79-c77e-4820-85d1-f84cc0d777cd" providerId="ADAL" clId="{7111EFF7-2CEA-6C4B-906A-885704634DFB}" dt="2020-07-22T21:15:30.220" v="1694" actId="478"/>
          <ac:picMkLst>
            <pc:docMk/>
            <pc:sldMk cId="3581285525" sldId="271"/>
            <ac:picMk id="27" creationId="{5E98F024-9944-F249-9EE6-E5EEA2B48812}"/>
          </ac:picMkLst>
        </pc:picChg>
      </pc:sldChg>
      <pc:sldMasterChg chg="addSp delSp modSp addSldLayout delSldLayout modSldLayout sldLayoutOrd">
        <pc:chgData name="Mark Levasseur" userId="71334e79-c77e-4820-85d1-f84cc0d777cd" providerId="ADAL" clId="{7111EFF7-2CEA-6C4B-906A-885704634DFB}" dt="2020-07-22T21:09:30.108" v="1543" actId="2696"/>
        <pc:sldMasterMkLst>
          <pc:docMk/>
          <pc:sldMasterMk cId="3703335381" sldId="2147483660"/>
        </pc:sldMasterMkLst>
        <pc:spChg chg="add del mod">
          <ac:chgData name="Mark Levasseur" userId="71334e79-c77e-4820-85d1-f84cc0d777cd" providerId="ADAL" clId="{7111EFF7-2CEA-6C4B-906A-885704634DFB}" dt="2020-07-22T15:43:14.307" v="1175" actId="478"/>
          <ac:spMkLst>
            <pc:docMk/>
            <pc:sldMasterMk cId="3703335381" sldId="2147483660"/>
            <ac:spMk id="4" creationId="{5878E86D-D4CF-F540-8A50-95040D61D531}"/>
          </ac:spMkLst>
        </pc:spChg>
        <pc:spChg chg="add del">
          <ac:chgData name="Mark Levasseur" userId="71334e79-c77e-4820-85d1-f84cc0d777cd" providerId="ADAL" clId="{7111EFF7-2CEA-6C4B-906A-885704634DFB}" dt="2020-07-09T18:55:46.556" v="955" actId="478"/>
          <ac:spMkLst>
            <pc:docMk/>
            <pc:sldMasterMk cId="3703335381" sldId="2147483660"/>
            <ac:spMk id="5" creationId="{00000000-0000-0000-0000-000000000000}"/>
          </ac:spMkLst>
        </pc:spChg>
        <pc:spChg chg="add del mod">
          <ac:chgData name="Mark Levasseur" userId="71334e79-c77e-4820-85d1-f84cc0d777cd" providerId="ADAL" clId="{7111EFF7-2CEA-6C4B-906A-885704634DFB}" dt="2020-07-22T18:54:14.615" v="1192" actId="478"/>
          <ac:spMkLst>
            <pc:docMk/>
            <pc:sldMasterMk cId="3703335381" sldId="2147483660"/>
            <ac:spMk id="5" creationId="{974100BA-0EB0-B944-BF36-E4F35C415F38}"/>
          </ac:spMkLst>
        </pc:spChg>
        <pc:spChg chg="add del">
          <ac:chgData name="Mark Levasseur" userId="71334e79-c77e-4820-85d1-f84cc0d777cd" providerId="ADAL" clId="{7111EFF7-2CEA-6C4B-906A-885704634DFB}" dt="2020-07-09T18:55:46.556" v="955" actId="478"/>
          <ac:spMkLst>
            <pc:docMk/>
            <pc:sldMasterMk cId="3703335381" sldId="2147483660"/>
            <ac:spMk id="6" creationId="{00000000-0000-0000-0000-000000000000}"/>
          </ac:spMkLst>
        </pc:spChg>
        <pc:spChg chg="add del mod">
          <ac:chgData name="Mark Levasseur" userId="71334e79-c77e-4820-85d1-f84cc0d777cd" providerId="ADAL" clId="{7111EFF7-2CEA-6C4B-906A-885704634DFB}" dt="2020-07-10T16:56:13.362" v="1023" actId="478"/>
          <ac:spMkLst>
            <pc:docMk/>
            <pc:sldMasterMk cId="3703335381" sldId="2147483660"/>
            <ac:spMk id="8" creationId="{D0A8C957-3155-2140-ACBD-044687FB984E}"/>
          </ac:spMkLst>
        </pc:spChg>
        <pc:spChg chg="add del mod">
          <ac:chgData name="Mark Levasseur" userId="71334e79-c77e-4820-85d1-f84cc0d777cd" providerId="ADAL" clId="{7111EFF7-2CEA-6C4B-906A-885704634DFB}" dt="2020-07-22T15:43:20.854" v="1176"/>
          <ac:spMkLst>
            <pc:docMk/>
            <pc:sldMasterMk cId="3703335381" sldId="2147483660"/>
            <ac:spMk id="9" creationId="{2727DFEB-47EB-A44C-BF39-70252FAAE5D6}"/>
          </ac:spMkLst>
        </pc:spChg>
        <pc:spChg chg="add del mod">
          <ac:chgData name="Mark Levasseur" userId="71334e79-c77e-4820-85d1-f84cc0d777cd" providerId="ADAL" clId="{7111EFF7-2CEA-6C4B-906A-885704634DFB}" dt="2020-07-22T19:42:53.358" v="1369" actId="21"/>
          <ac:spMkLst>
            <pc:docMk/>
            <pc:sldMasterMk cId="3703335381" sldId="2147483660"/>
            <ac:spMk id="10" creationId="{5714396F-C267-D748-8788-7056557AE492}"/>
          </ac:spMkLst>
        </pc:spChg>
        <pc:spChg chg="add del mod">
          <ac:chgData name="Mark Levasseur" userId="71334e79-c77e-4820-85d1-f84cc0d777cd" providerId="ADAL" clId="{7111EFF7-2CEA-6C4B-906A-885704634DFB}" dt="2020-07-22T18:54:17.073" v="1194"/>
          <ac:spMkLst>
            <pc:docMk/>
            <pc:sldMasterMk cId="3703335381" sldId="2147483660"/>
            <ac:spMk id="11" creationId="{9128B819-8820-EF4F-8169-5165188D207D}"/>
          </ac:spMkLst>
        </pc:spChg>
        <pc:spChg chg="add del mod">
          <ac:chgData name="Mark Levasseur" userId="71334e79-c77e-4820-85d1-f84cc0d777cd" providerId="ADAL" clId="{7111EFF7-2CEA-6C4B-906A-885704634DFB}" dt="2020-07-22T19:42:53.358" v="1369" actId="21"/>
          <ac:spMkLst>
            <pc:docMk/>
            <pc:sldMasterMk cId="3703335381" sldId="2147483660"/>
            <ac:spMk id="12" creationId="{BF79E0D1-D45F-D146-9437-9FF4651EE24F}"/>
          </ac:spMkLst>
        </pc:spChg>
        <pc:picChg chg="add del mod">
          <ac:chgData name="Mark Levasseur" userId="71334e79-c77e-4820-85d1-f84cc0d777cd" providerId="ADAL" clId="{7111EFF7-2CEA-6C4B-906A-885704634DFB}" dt="2020-07-22T19:08:18.878" v="1282" actId="478"/>
          <ac:picMkLst>
            <pc:docMk/>
            <pc:sldMasterMk cId="3703335381" sldId="2147483660"/>
            <ac:picMk id="7" creationId="{812D142C-DF66-094F-8834-04A8E2726D2C}"/>
          </ac:picMkLst>
        </pc:picChg>
        <pc:sldLayoutChg chg="addSp delSp modSp mod setBg">
          <pc:chgData name="Mark Levasseur" userId="71334e79-c77e-4820-85d1-f84cc0d777cd" providerId="ADAL" clId="{7111EFF7-2CEA-6C4B-906A-885704634DFB}" dt="2020-07-22T21:07:59.192" v="1523" actId="6559"/>
          <pc:sldLayoutMkLst>
            <pc:docMk/>
            <pc:sldMasterMk cId="3703335381" sldId="2147483660"/>
            <pc:sldLayoutMk cId="3213390780" sldId="2147483661"/>
          </pc:sldLayoutMkLst>
          <pc:spChg chg="mod">
            <ac:chgData name="Mark Levasseur" userId="71334e79-c77e-4820-85d1-f84cc0d777cd" providerId="ADAL" clId="{7111EFF7-2CEA-6C4B-906A-885704634DFB}" dt="2020-07-22T18:55:07.407" v="1235" actId="14100"/>
            <ac:spMkLst>
              <pc:docMk/>
              <pc:sldMasterMk cId="3703335381" sldId="2147483660"/>
              <pc:sldLayoutMk cId="3213390780" sldId="2147483661"/>
              <ac:spMk id="2" creationId="{00000000-0000-0000-0000-000000000000}"/>
            </ac:spMkLst>
          </pc:spChg>
          <pc:spChg chg="del mod">
            <ac:chgData name="Mark Levasseur" userId="71334e79-c77e-4820-85d1-f84cc0d777cd" providerId="ADAL" clId="{7111EFF7-2CEA-6C4B-906A-885704634DFB}" dt="2020-07-22T15:37:41.208" v="1135" actId="478"/>
            <ac:spMkLst>
              <pc:docMk/>
              <pc:sldMasterMk cId="3703335381" sldId="2147483660"/>
              <pc:sldLayoutMk cId="3213390780" sldId="2147483661"/>
              <ac:spMk id="3" creationId="{00000000-0000-0000-0000-000000000000}"/>
            </ac:spMkLst>
          </pc:spChg>
          <pc:spChg chg="add del mod">
            <ac:chgData name="Mark Levasseur" userId="71334e79-c77e-4820-85d1-f84cc0d777cd" providerId="ADAL" clId="{7111EFF7-2CEA-6C4B-906A-885704634DFB}" dt="2020-07-09T19:14:38.577" v="970" actId="478"/>
            <ac:spMkLst>
              <pc:docMk/>
              <pc:sldMasterMk cId="3703335381" sldId="2147483660"/>
              <pc:sldLayoutMk cId="3213390780" sldId="2147483661"/>
              <ac:spMk id="5" creationId="{00000000-0000-0000-0000-000000000000}"/>
            </ac:spMkLst>
          </pc:spChg>
          <pc:spChg chg="add del mod">
            <ac:chgData name="Mark Levasseur" userId="71334e79-c77e-4820-85d1-f84cc0d777cd" providerId="ADAL" clId="{7111EFF7-2CEA-6C4B-906A-885704634DFB}" dt="2020-07-09T19:14:35.485" v="968" actId="478"/>
            <ac:spMkLst>
              <pc:docMk/>
              <pc:sldMasterMk cId="3703335381" sldId="2147483660"/>
              <pc:sldLayoutMk cId="3213390780" sldId="2147483661"/>
              <ac:spMk id="6" creationId="{00000000-0000-0000-0000-000000000000}"/>
            </ac:spMkLst>
          </pc:spChg>
          <pc:spChg chg="add mod">
            <ac:chgData name="Mark Levasseur" userId="71334e79-c77e-4820-85d1-f84cc0d777cd" providerId="ADAL" clId="{7111EFF7-2CEA-6C4B-906A-885704634DFB}" dt="2020-07-22T15:38:30.143" v="1157" actId="14100"/>
            <ac:spMkLst>
              <pc:docMk/>
              <pc:sldMasterMk cId="3703335381" sldId="2147483660"/>
              <pc:sldLayoutMk cId="3213390780" sldId="2147483661"/>
              <ac:spMk id="6" creationId="{DF7EDA3A-44C9-8546-817B-7E3A635B8862}"/>
            </ac:spMkLst>
          </pc:spChg>
          <pc:spChg chg="add del mod">
            <ac:chgData name="Mark Levasseur" userId="71334e79-c77e-4820-85d1-f84cc0d777cd" providerId="ADAL" clId="{7111EFF7-2CEA-6C4B-906A-885704634DFB}" dt="2020-07-22T19:25:00.693" v="1294"/>
            <ac:spMkLst>
              <pc:docMk/>
              <pc:sldMasterMk cId="3703335381" sldId="2147483660"/>
              <pc:sldLayoutMk cId="3213390780" sldId="2147483661"/>
              <ac:spMk id="7" creationId="{E65AEF38-FE07-4B4F-ABE4-3E0EB4BE658F}"/>
            </ac:spMkLst>
          </pc:spChg>
          <pc:spChg chg="add del mod">
            <ac:chgData name="Mark Levasseur" userId="71334e79-c77e-4820-85d1-f84cc0d777cd" providerId="ADAL" clId="{7111EFF7-2CEA-6C4B-906A-885704634DFB}" dt="2020-07-22T19:43:24.021" v="1375" actId="478"/>
            <ac:spMkLst>
              <pc:docMk/>
              <pc:sldMasterMk cId="3703335381" sldId="2147483660"/>
              <pc:sldLayoutMk cId="3213390780" sldId="2147483661"/>
              <ac:spMk id="13" creationId="{1F630C31-A490-9240-AC53-8978854E19C9}"/>
            </ac:spMkLst>
          </pc:spChg>
          <pc:spChg chg="add del mod">
            <ac:chgData name="Mark Levasseur" userId="71334e79-c77e-4820-85d1-f84cc0d777cd" providerId="ADAL" clId="{7111EFF7-2CEA-6C4B-906A-885704634DFB}" dt="2020-07-09T19:02:31.472" v="963" actId="478"/>
            <ac:spMkLst>
              <pc:docMk/>
              <pc:sldMasterMk cId="3703335381" sldId="2147483660"/>
              <pc:sldLayoutMk cId="3213390780" sldId="2147483661"/>
              <ac:spMk id="14" creationId="{6C4C2854-09A2-804A-ABAE-7B098124AA0C}"/>
            </ac:spMkLst>
          </pc:spChg>
          <pc:spChg chg="add del mod">
            <ac:chgData name="Mark Levasseur" userId="71334e79-c77e-4820-85d1-f84cc0d777cd" providerId="ADAL" clId="{7111EFF7-2CEA-6C4B-906A-885704634DFB}" dt="2020-07-22T19:42:57.905" v="1371"/>
            <ac:spMkLst>
              <pc:docMk/>
              <pc:sldMasterMk cId="3703335381" sldId="2147483660"/>
              <pc:sldLayoutMk cId="3213390780" sldId="2147483661"/>
              <ac:spMk id="14" creationId="{9024FB0C-983C-064E-B594-EF5700AF51A9}"/>
            </ac:spMkLst>
          </pc:spChg>
          <pc:spChg chg="add del mod">
            <ac:chgData name="Mark Levasseur" userId="71334e79-c77e-4820-85d1-f84cc0d777cd" providerId="ADAL" clId="{7111EFF7-2CEA-6C4B-906A-885704634DFB}" dt="2020-07-10T16:56:16.500" v="1024" actId="478"/>
            <ac:spMkLst>
              <pc:docMk/>
              <pc:sldMasterMk cId="3703335381" sldId="2147483660"/>
              <pc:sldLayoutMk cId="3213390780" sldId="2147483661"/>
              <ac:spMk id="15" creationId="{52E9A8BE-6895-5441-A698-D6946F21B74B}"/>
            </ac:spMkLst>
          </pc:spChg>
          <pc:spChg chg="add del mod">
            <ac:chgData name="Mark Levasseur" userId="71334e79-c77e-4820-85d1-f84cc0d777cd" providerId="ADAL" clId="{7111EFF7-2CEA-6C4B-906A-885704634DFB}" dt="2020-07-22T19:42:57.905" v="1371"/>
            <ac:spMkLst>
              <pc:docMk/>
              <pc:sldMasterMk cId="3703335381" sldId="2147483660"/>
              <pc:sldLayoutMk cId="3213390780" sldId="2147483661"/>
              <ac:spMk id="15" creationId="{B0DFDC18-CC94-5B41-B440-5E58B871114C}"/>
            </ac:spMkLst>
          </pc:spChg>
          <pc:spChg chg="add del mod">
            <ac:chgData name="Mark Levasseur" userId="71334e79-c77e-4820-85d1-f84cc0d777cd" providerId="ADAL" clId="{7111EFF7-2CEA-6C4B-906A-885704634DFB}" dt="2020-07-22T18:57:09.456" v="1251" actId="478"/>
            <ac:spMkLst>
              <pc:docMk/>
              <pc:sldMasterMk cId="3703335381" sldId="2147483660"/>
              <pc:sldLayoutMk cId="3213390780" sldId="2147483661"/>
              <ac:spMk id="16" creationId="{E6A7A08A-0828-7348-9956-C0B9EC7D74B1}"/>
            </ac:spMkLst>
          </pc:spChg>
          <pc:spChg chg="add mod">
            <ac:chgData name="Mark Levasseur" userId="71334e79-c77e-4820-85d1-f84cc0d777cd" providerId="ADAL" clId="{7111EFF7-2CEA-6C4B-906A-885704634DFB}" dt="2020-07-22T21:07:59.192" v="1523" actId="6559"/>
            <ac:spMkLst>
              <pc:docMk/>
              <pc:sldMasterMk cId="3703335381" sldId="2147483660"/>
              <pc:sldLayoutMk cId="3213390780" sldId="2147483661"/>
              <ac:spMk id="17" creationId="{C0F3DD97-11AE-AD4F-B033-A6C1E271BF7D}"/>
            </ac:spMkLst>
          </pc:spChg>
          <pc:spChg chg="add del mod">
            <ac:chgData name="Mark Levasseur" userId="71334e79-c77e-4820-85d1-f84cc0d777cd" providerId="ADAL" clId="{7111EFF7-2CEA-6C4B-906A-885704634DFB}" dt="2020-07-22T19:45:21.132" v="1388" actId="478"/>
            <ac:spMkLst>
              <pc:docMk/>
              <pc:sldMasterMk cId="3703335381" sldId="2147483660"/>
              <pc:sldLayoutMk cId="3213390780" sldId="2147483661"/>
              <ac:spMk id="18" creationId="{B8BB048F-B5CA-2244-80EB-4FC6C26F10D9}"/>
            </ac:spMkLst>
          </pc:spChg>
          <pc:picChg chg="add del mod">
            <ac:chgData name="Mark Levasseur" userId="71334e79-c77e-4820-85d1-f84cc0d777cd" providerId="ADAL" clId="{7111EFF7-2CEA-6C4B-906A-885704634DFB}" dt="2020-07-22T15:33:28.712" v="1076" actId="478"/>
            <ac:picMkLst>
              <pc:docMk/>
              <pc:sldMasterMk cId="3703335381" sldId="2147483660"/>
              <pc:sldLayoutMk cId="3213390780" sldId="2147483661"/>
              <ac:picMk id="5" creationId="{935ED718-9967-7C4A-888E-49844C34528E}"/>
            </ac:picMkLst>
          </pc:picChg>
          <pc:picChg chg="mod">
            <ac:chgData name="Mark Levasseur" userId="71334e79-c77e-4820-85d1-f84cc0d777cd" providerId="ADAL" clId="{7111EFF7-2CEA-6C4B-906A-885704634DFB}" dt="2020-07-22T19:37:07.070" v="1360" actId="1035"/>
            <ac:picMkLst>
              <pc:docMk/>
              <pc:sldMasterMk cId="3703335381" sldId="2147483660"/>
              <pc:sldLayoutMk cId="3213390780" sldId="2147483661"/>
              <ac:picMk id="9" creationId="{E9555C46-29D1-EC4B-9C32-52982CD7B5A6}"/>
            </ac:picMkLst>
          </pc:picChg>
          <pc:picChg chg="del mod">
            <ac:chgData name="Mark Levasseur" userId="71334e79-c77e-4820-85d1-f84cc0d777cd" providerId="ADAL" clId="{7111EFF7-2CEA-6C4B-906A-885704634DFB}" dt="2020-07-22T18:54:38.768" v="1196" actId="478"/>
            <ac:picMkLst>
              <pc:docMk/>
              <pc:sldMasterMk cId="3703335381" sldId="2147483660"/>
              <pc:sldLayoutMk cId="3213390780" sldId="2147483661"/>
              <ac:picMk id="10" creationId="{BC1867FC-08C3-854C-90A8-0D566476B700}"/>
            </ac:picMkLst>
          </pc:picChg>
          <pc:picChg chg="del">
            <ac:chgData name="Mark Levasseur" userId="71334e79-c77e-4820-85d1-f84cc0d777cd" providerId="ADAL" clId="{7111EFF7-2CEA-6C4B-906A-885704634DFB}" dt="2020-07-22T18:54:40.581" v="1197" actId="478"/>
            <ac:picMkLst>
              <pc:docMk/>
              <pc:sldMasterMk cId="3703335381" sldId="2147483660"/>
              <pc:sldLayoutMk cId="3213390780" sldId="2147483661"/>
              <ac:picMk id="11" creationId="{F1366E90-06DE-1E48-9A7C-1D047FEBACF5}"/>
            </ac:picMkLst>
          </pc:picChg>
          <pc:picChg chg="del">
            <ac:chgData name="Mark Levasseur" userId="71334e79-c77e-4820-85d1-f84cc0d777cd" providerId="ADAL" clId="{7111EFF7-2CEA-6C4B-906A-885704634DFB}" dt="2020-07-22T15:31:41.234" v="1073" actId="478"/>
            <ac:picMkLst>
              <pc:docMk/>
              <pc:sldMasterMk cId="3703335381" sldId="2147483660"/>
              <pc:sldLayoutMk cId="3213390780" sldId="2147483661"/>
              <ac:picMk id="12" creationId="{4941873D-9C89-5D41-A1AD-38581604577E}"/>
            </ac:picMkLst>
          </pc:picChg>
          <pc:picChg chg="add del mod">
            <ac:chgData name="Mark Levasseur" userId="71334e79-c77e-4820-85d1-f84cc0d777cd" providerId="ADAL" clId="{7111EFF7-2CEA-6C4B-906A-885704634DFB}" dt="2020-07-09T18:29:57.992" v="785" actId="478"/>
            <ac:picMkLst>
              <pc:docMk/>
              <pc:sldMasterMk cId="3703335381" sldId="2147483660"/>
              <pc:sldLayoutMk cId="3213390780" sldId="2147483661"/>
              <ac:picMk id="13" creationId="{FF7670CD-47AA-8D42-A382-FE1A694B916E}"/>
            </ac:picMkLst>
          </pc:picChg>
        </pc:sldLayoutChg>
        <pc:sldLayoutChg chg="addSp delSp modSp mod">
          <pc:chgData name="Mark Levasseur" userId="71334e79-c77e-4820-85d1-f84cc0d777cd" providerId="ADAL" clId="{7111EFF7-2CEA-6C4B-906A-885704634DFB}" dt="2020-07-22T21:08:18.441" v="1524" actId="1076"/>
          <pc:sldLayoutMkLst>
            <pc:docMk/>
            <pc:sldMasterMk cId="3703335381" sldId="2147483660"/>
            <pc:sldLayoutMk cId="2683627257" sldId="2147483662"/>
          </pc:sldLayoutMkLst>
          <pc:spChg chg="mod">
            <ac:chgData name="Mark Levasseur" userId="71334e79-c77e-4820-85d1-f84cc0d777cd" providerId="ADAL" clId="{7111EFF7-2CEA-6C4B-906A-885704634DFB}" dt="2020-07-22T18:55:28.479" v="1240" actId="113"/>
            <ac:spMkLst>
              <pc:docMk/>
              <pc:sldMasterMk cId="3703335381" sldId="2147483660"/>
              <pc:sldLayoutMk cId="2683627257" sldId="2147483662"/>
              <ac:spMk id="2" creationId="{00000000-0000-0000-0000-000000000000}"/>
            </ac:spMkLst>
          </pc:spChg>
          <pc:spChg chg="add del mod">
            <ac:chgData name="Mark Levasseur" userId="71334e79-c77e-4820-85d1-f84cc0d777cd" providerId="ADAL" clId="{7111EFF7-2CEA-6C4B-906A-885704634DFB}" dt="2020-07-09T15:57:51.630" v="256"/>
            <ac:spMkLst>
              <pc:docMk/>
              <pc:sldMasterMk cId="3703335381" sldId="2147483660"/>
              <pc:sldLayoutMk cId="2683627257" sldId="2147483662"/>
              <ac:spMk id="3" creationId="{DE6DF5E8-91CA-7946-AB25-519C0BD35339}"/>
            </ac:spMkLst>
          </pc:spChg>
          <pc:spChg chg="add del mod">
            <ac:chgData name="Mark Levasseur" userId="71334e79-c77e-4820-85d1-f84cc0d777cd" providerId="ADAL" clId="{7111EFF7-2CEA-6C4B-906A-885704634DFB}" dt="2020-07-09T16:01:58.895" v="262"/>
            <ac:spMkLst>
              <pc:docMk/>
              <pc:sldMasterMk cId="3703335381" sldId="2147483660"/>
              <pc:sldLayoutMk cId="2683627257" sldId="2147483662"/>
              <ac:spMk id="4" creationId="{4354A89A-EF08-E849-87E7-CFF6AC9EE49B}"/>
            </ac:spMkLst>
          </pc:spChg>
          <pc:spChg chg="del mod">
            <ac:chgData name="Mark Levasseur" userId="71334e79-c77e-4820-85d1-f84cc0d777cd" providerId="ADAL" clId="{7111EFF7-2CEA-6C4B-906A-885704634DFB}" dt="2020-07-09T19:15:23.918" v="974" actId="478"/>
            <ac:spMkLst>
              <pc:docMk/>
              <pc:sldMasterMk cId="3703335381" sldId="2147483660"/>
              <pc:sldLayoutMk cId="2683627257" sldId="2147483662"/>
              <ac:spMk id="5" creationId="{00000000-0000-0000-0000-000000000000}"/>
            </ac:spMkLst>
          </pc:spChg>
          <pc:spChg chg="del mod">
            <ac:chgData name="Mark Levasseur" userId="71334e79-c77e-4820-85d1-f84cc0d777cd" providerId="ADAL" clId="{7111EFF7-2CEA-6C4B-906A-885704634DFB}" dt="2020-07-09T19:15:23.918" v="974" actId="478"/>
            <ac:spMkLst>
              <pc:docMk/>
              <pc:sldMasterMk cId="3703335381" sldId="2147483660"/>
              <pc:sldLayoutMk cId="2683627257" sldId="2147483662"/>
              <ac:spMk id="6" creationId="{00000000-0000-0000-0000-000000000000}"/>
            </ac:spMkLst>
          </pc:spChg>
          <pc:spChg chg="add del">
            <ac:chgData name="Mark Levasseur" userId="71334e79-c77e-4820-85d1-f84cc0d777cd" providerId="ADAL" clId="{7111EFF7-2CEA-6C4B-906A-885704634DFB}" dt="2020-07-09T14:31:26.440" v="35" actId="21"/>
            <ac:spMkLst>
              <pc:docMk/>
              <pc:sldMasterMk cId="3703335381" sldId="2147483660"/>
              <pc:sldLayoutMk cId="2683627257" sldId="2147483662"/>
              <ac:spMk id="9" creationId="{02ACB2D0-246D-B742-B3A7-834C47269DD4}"/>
            </ac:spMkLst>
          </pc:spChg>
          <pc:spChg chg="add del mod">
            <ac:chgData name="Mark Levasseur" userId="71334e79-c77e-4820-85d1-f84cc0d777cd" providerId="ADAL" clId="{7111EFF7-2CEA-6C4B-906A-885704634DFB}" dt="2020-07-22T19:25:09.046" v="1297" actId="478"/>
            <ac:spMkLst>
              <pc:docMk/>
              <pc:sldMasterMk cId="3703335381" sldId="2147483660"/>
              <pc:sldLayoutMk cId="2683627257" sldId="2147483662"/>
              <ac:spMk id="9" creationId="{FDC52944-550D-F74A-A54E-1300BAE30729}"/>
            </ac:spMkLst>
          </pc:spChg>
          <pc:spChg chg="add del mod">
            <ac:chgData name="Mark Levasseur" userId="71334e79-c77e-4820-85d1-f84cc0d777cd" providerId="ADAL" clId="{7111EFF7-2CEA-6C4B-906A-885704634DFB}" dt="2020-07-22T18:59:40.768" v="1268"/>
            <ac:spMkLst>
              <pc:docMk/>
              <pc:sldMasterMk cId="3703335381" sldId="2147483660"/>
              <pc:sldLayoutMk cId="2683627257" sldId="2147483662"/>
              <ac:spMk id="10" creationId="{4B25C713-68A1-5045-9F37-D34F2E088D4D}"/>
            </ac:spMkLst>
          </pc:spChg>
          <pc:spChg chg="del mod">
            <ac:chgData name="Mark Levasseur" userId="71334e79-c77e-4820-85d1-f84cc0d777cd" providerId="ADAL" clId="{7111EFF7-2CEA-6C4B-906A-885704634DFB}" dt="2020-07-09T16:02:32.120" v="284" actId="478"/>
            <ac:spMkLst>
              <pc:docMk/>
              <pc:sldMasterMk cId="3703335381" sldId="2147483660"/>
              <pc:sldLayoutMk cId="2683627257" sldId="2147483662"/>
              <ac:spMk id="10" creationId="{D11DEDE4-9383-7046-852B-7E0A0C1677AC}"/>
            </ac:spMkLst>
          </pc:spChg>
          <pc:spChg chg="del">
            <ac:chgData name="Mark Levasseur" userId="71334e79-c77e-4820-85d1-f84cc0d777cd" providerId="ADAL" clId="{7111EFF7-2CEA-6C4B-906A-885704634DFB}" dt="2020-07-09T14:20:33.643" v="32" actId="478"/>
            <ac:spMkLst>
              <pc:docMk/>
              <pc:sldMasterMk cId="3703335381" sldId="2147483660"/>
              <pc:sldLayoutMk cId="2683627257" sldId="2147483662"/>
              <ac:spMk id="11" creationId="{1C8185E0-75C1-6541-AE21-2028771ACB56}"/>
            </ac:spMkLst>
          </pc:spChg>
          <pc:spChg chg="add del mod">
            <ac:chgData name="Mark Levasseur" userId="71334e79-c77e-4820-85d1-f84cc0d777cd" providerId="ADAL" clId="{7111EFF7-2CEA-6C4B-906A-885704634DFB}" dt="2020-07-22T19:25:04.730" v="1296" actId="478"/>
            <ac:spMkLst>
              <pc:docMk/>
              <pc:sldMasterMk cId="3703335381" sldId="2147483660"/>
              <pc:sldLayoutMk cId="2683627257" sldId="2147483662"/>
              <ac:spMk id="11" creationId="{F07382C2-A130-8C43-8B12-E37D566773BC}"/>
            </ac:spMkLst>
          </pc:spChg>
          <pc:spChg chg="add del mod">
            <ac:chgData name="Mark Levasseur" userId="71334e79-c77e-4820-85d1-f84cc0d777cd" providerId="ADAL" clId="{7111EFF7-2CEA-6C4B-906A-885704634DFB}" dt="2020-07-09T15:58:16.592" v="258" actId="478"/>
            <ac:spMkLst>
              <pc:docMk/>
              <pc:sldMasterMk cId="3703335381" sldId="2147483660"/>
              <pc:sldLayoutMk cId="2683627257" sldId="2147483662"/>
              <ac:spMk id="12" creationId="{0378289B-4483-2C4E-9E5E-56FFB9638401}"/>
            </ac:spMkLst>
          </pc:spChg>
          <pc:spChg chg="add del mod">
            <ac:chgData name="Mark Levasseur" userId="71334e79-c77e-4820-85d1-f84cc0d777cd" providerId="ADAL" clId="{7111EFF7-2CEA-6C4B-906A-885704634DFB}" dt="2020-07-22T19:31:27.351" v="1314" actId="478"/>
            <ac:spMkLst>
              <pc:docMk/>
              <pc:sldMasterMk cId="3703335381" sldId="2147483660"/>
              <pc:sldLayoutMk cId="2683627257" sldId="2147483662"/>
              <ac:spMk id="12" creationId="{94756C3B-FB2E-B24B-ADA6-D786F45EFFE5}"/>
            </ac:spMkLst>
          </pc:spChg>
          <pc:spChg chg="add mod">
            <ac:chgData name="Mark Levasseur" userId="71334e79-c77e-4820-85d1-f84cc0d777cd" providerId="ADAL" clId="{7111EFF7-2CEA-6C4B-906A-885704634DFB}" dt="2020-07-22T18:55:33.406" v="1241" actId="1076"/>
            <ac:spMkLst>
              <pc:docMk/>
              <pc:sldMasterMk cId="3703335381" sldId="2147483660"/>
              <pc:sldLayoutMk cId="2683627257" sldId="2147483662"/>
              <ac:spMk id="13" creationId="{C47CC083-9CB1-B845-B7D5-2C42E63810DC}"/>
            </ac:spMkLst>
          </pc:spChg>
          <pc:spChg chg="add del mod">
            <ac:chgData name="Mark Levasseur" userId="71334e79-c77e-4820-85d1-f84cc0d777cd" providerId="ADAL" clId="{7111EFF7-2CEA-6C4B-906A-885704634DFB}" dt="2020-07-10T16:56:31.597" v="1028" actId="478"/>
            <ac:spMkLst>
              <pc:docMk/>
              <pc:sldMasterMk cId="3703335381" sldId="2147483660"/>
              <pc:sldLayoutMk cId="2683627257" sldId="2147483662"/>
              <ac:spMk id="14" creationId="{573F2779-CA09-2E4C-BC3D-8E023D0F9AF8}"/>
            </ac:spMkLst>
          </pc:spChg>
          <pc:spChg chg="add del mod">
            <ac:chgData name="Mark Levasseur" userId="71334e79-c77e-4820-85d1-f84cc0d777cd" providerId="ADAL" clId="{7111EFF7-2CEA-6C4B-906A-885704634DFB}" dt="2020-07-22T19:43:12.813" v="1373" actId="478"/>
            <ac:spMkLst>
              <pc:docMk/>
              <pc:sldMasterMk cId="3703335381" sldId="2147483660"/>
              <pc:sldLayoutMk cId="2683627257" sldId="2147483662"/>
              <ac:spMk id="17" creationId="{A8CA8A6E-E09F-6340-843A-E02306B6EE1F}"/>
            </ac:spMkLst>
          </pc:spChg>
          <pc:spChg chg="add del mod">
            <ac:chgData name="Mark Levasseur" userId="71334e79-c77e-4820-85d1-f84cc0d777cd" providerId="ADAL" clId="{7111EFF7-2CEA-6C4B-906A-885704634DFB}" dt="2020-07-10T16:56:18.896" v="1025" actId="478"/>
            <ac:spMkLst>
              <pc:docMk/>
              <pc:sldMasterMk cId="3703335381" sldId="2147483660"/>
              <pc:sldLayoutMk cId="2683627257" sldId="2147483662"/>
              <ac:spMk id="17" creationId="{DF90F510-1255-F645-A704-53A926D804DC}"/>
            </ac:spMkLst>
          </pc:spChg>
          <pc:spChg chg="add del mod">
            <ac:chgData name="Mark Levasseur" userId="71334e79-c77e-4820-85d1-f84cc0d777cd" providerId="ADAL" clId="{7111EFF7-2CEA-6C4B-906A-885704634DFB}" dt="2020-07-22T15:44:41.116" v="1181" actId="478"/>
            <ac:spMkLst>
              <pc:docMk/>
              <pc:sldMasterMk cId="3703335381" sldId="2147483660"/>
              <pc:sldLayoutMk cId="2683627257" sldId="2147483662"/>
              <ac:spMk id="18" creationId="{D12169DE-DD04-DC4D-812C-F5A578DB9034}"/>
            </ac:spMkLst>
          </pc:spChg>
          <pc:spChg chg="add mod">
            <ac:chgData name="Mark Levasseur" userId="71334e79-c77e-4820-85d1-f84cc0d777cd" providerId="ADAL" clId="{7111EFF7-2CEA-6C4B-906A-885704634DFB}" dt="2020-07-22T21:08:18.441" v="1524" actId="1076"/>
            <ac:spMkLst>
              <pc:docMk/>
              <pc:sldMasterMk cId="3703335381" sldId="2147483660"/>
              <pc:sldLayoutMk cId="2683627257" sldId="2147483662"/>
              <ac:spMk id="19" creationId="{D6F0B0AE-6CD4-964E-ABF0-7D0582D4E6FB}"/>
            </ac:spMkLst>
          </pc:spChg>
          <pc:spChg chg="add mod">
            <ac:chgData name="Mark Levasseur" userId="71334e79-c77e-4820-85d1-f84cc0d777cd" providerId="ADAL" clId="{7111EFF7-2CEA-6C4B-906A-885704634DFB}" dt="2020-07-22T19:49:28.148" v="1406" actId="1076"/>
            <ac:spMkLst>
              <pc:docMk/>
              <pc:sldMasterMk cId="3703335381" sldId="2147483660"/>
              <pc:sldLayoutMk cId="2683627257" sldId="2147483662"/>
              <ac:spMk id="20" creationId="{F3A667AE-843C-6A4D-9412-29A79623F94D}"/>
            </ac:spMkLst>
          </pc:spChg>
          <pc:picChg chg="del">
            <ac:chgData name="Mark Levasseur" userId="71334e79-c77e-4820-85d1-f84cc0d777cd" providerId="ADAL" clId="{7111EFF7-2CEA-6C4B-906A-885704634DFB}" dt="2020-07-22T19:08:24.159" v="1283" actId="478"/>
            <ac:picMkLst>
              <pc:docMk/>
              <pc:sldMasterMk cId="3703335381" sldId="2147483660"/>
              <pc:sldLayoutMk cId="2683627257" sldId="2147483662"/>
              <ac:picMk id="8" creationId="{92F90ECF-DB35-2B4B-927E-5270E0022F1C}"/>
            </ac:picMkLst>
          </pc:picChg>
          <pc:picChg chg="add mod">
            <ac:chgData name="Mark Levasseur" userId="71334e79-c77e-4820-85d1-f84cc0d777cd" providerId="ADAL" clId="{7111EFF7-2CEA-6C4B-906A-885704634DFB}" dt="2020-07-22T19:49:32.141" v="1407" actId="1076"/>
            <ac:picMkLst>
              <pc:docMk/>
              <pc:sldMasterMk cId="3703335381" sldId="2147483660"/>
              <pc:sldLayoutMk cId="2683627257" sldId="2147483662"/>
              <ac:picMk id="14" creationId="{7AE4AA8E-CFFA-2D42-ACBE-0A2E1FBED467}"/>
            </ac:picMkLst>
          </pc:picChg>
          <pc:picChg chg="add del mod">
            <ac:chgData name="Mark Levasseur" userId="71334e79-c77e-4820-85d1-f84cc0d777cd" providerId="ADAL" clId="{7111EFF7-2CEA-6C4B-906A-885704634DFB}" dt="2020-07-22T19:36:13.354" v="1351" actId="478"/>
            <ac:picMkLst>
              <pc:docMk/>
              <pc:sldMasterMk cId="3703335381" sldId="2147483660"/>
              <pc:sldLayoutMk cId="2683627257" sldId="2147483662"/>
              <ac:picMk id="15" creationId="{7BA5ABBD-89AE-C841-9E68-44CE085FBB47}"/>
            </ac:picMkLst>
          </pc:picChg>
          <pc:picChg chg="add del mod">
            <ac:chgData name="Mark Levasseur" userId="71334e79-c77e-4820-85d1-f84cc0d777cd" providerId="ADAL" clId="{7111EFF7-2CEA-6C4B-906A-885704634DFB}" dt="2020-07-22T19:36:13.354" v="1351" actId="478"/>
            <ac:picMkLst>
              <pc:docMk/>
              <pc:sldMasterMk cId="3703335381" sldId="2147483660"/>
              <pc:sldLayoutMk cId="2683627257" sldId="2147483662"/>
              <ac:picMk id="16" creationId="{C7045271-12A2-1042-A970-FF4A35EE10D6}"/>
            </ac:picMkLst>
          </pc:picChg>
        </pc:sldLayoutChg>
        <pc:sldLayoutChg chg="addSp delSp modSp mod">
          <pc:chgData name="Mark Levasseur" userId="71334e79-c77e-4820-85d1-f84cc0d777cd" providerId="ADAL" clId="{7111EFF7-2CEA-6C4B-906A-885704634DFB}" dt="2020-07-22T21:08:50.718" v="1532"/>
          <pc:sldLayoutMkLst>
            <pc:docMk/>
            <pc:sldMasterMk cId="3703335381" sldId="2147483660"/>
            <pc:sldLayoutMk cId="2432957228" sldId="2147483664"/>
          </pc:sldLayoutMkLst>
          <pc:spChg chg="mod">
            <ac:chgData name="Mark Levasseur" userId="71334e79-c77e-4820-85d1-f84cc0d777cd" providerId="ADAL" clId="{7111EFF7-2CEA-6C4B-906A-885704634DFB}" dt="2020-07-22T19:51:40.224" v="1423" actId="14100"/>
            <ac:spMkLst>
              <pc:docMk/>
              <pc:sldMasterMk cId="3703335381" sldId="2147483660"/>
              <pc:sldLayoutMk cId="2432957228" sldId="2147483664"/>
              <ac:spMk id="2" creationId="{00000000-0000-0000-0000-000000000000}"/>
            </ac:spMkLst>
          </pc:spChg>
          <pc:spChg chg="mod">
            <ac:chgData name="Mark Levasseur" userId="71334e79-c77e-4820-85d1-f84cc0d777cd" providerId="ADAL" clId="{7111EFF7-2CEA-6C4B-906A-885704634DFB}" dt="2020-07-22T19:51:44.218" v="1424" actId="14100"/>
            <ac:spMkLst>
              <pc:docMk/>
              <pc:sldMasterMk cId="3703335381" sldId="2147483660"/>
              <pc:sldLayoutMk cId="2432957228" sldId="2147483664"/>
              <ac:spMk id="3" creationId="{00000000-0000-0000-0000-000000000000}"/>
            </ac:spMkLst>
          </pc:spChg>
          <pc:spChg chg="mod">
            <ac:chgData name="Mark Levasseur" userId="71334e79-c77e-4820-85d1-f84cc0d777cd" providerId="ADAL" clId="{7111EFF7-2CEA-6C4B-906A-885704634DFB}" dt="2020-07-22T19:51:44.218" v="1424" actId="14100"/>
            <ac:spMkLst>
              <pc:docMk/>
              <pc:sldMasterMk cId="3703335381" sldId="2147483660"/>
              <pc:sldLayoutMk cId="2432957228" sldId="2147483664"/>
              <ac:spMk id="4" creationId="{00000000-0000-0000-0000-000000000000}"/>
            </ac:spMkLst>
          </pc:spChg>
          <pc:spChg chg="del">
            <ac:chgData name="Mark Levasseur" userId="71334e79-c77e-4820-85d1-f84cc0d777cd" providerId="ADAL" clId="{7111EFF7-2CEA-6C4B-906A-885704634DFB}" dt="2020-07-09T18:19:06.445" v="673" actId="478"/>
            <ac:spMkLst>
              <pc:docMk/>
              <pc:sldMasterMk cId="3703335381" sldId="2147483660"/>
              <pc:sldLayoutMk cId="2432957228" sldId="2147483664"/>
              <ac:spMk id="6" creationId="{00000000-0000-0000-0000-000000000000}"/>
            </ac:spMkLst>
          </pc:spChg>
          <pc:spChg chg="del">
            <ac:chgData name="Mark Levasseur" userId="71334e79-c77e-4820-85d1-f84cc0d777cd" providerId="ADAL" clId="{7111EFF7-2CEA-6C4B-906A-885704634DFB}" dt="2020-07-09T18:19:04.634" v="672" actId="478"/>
            <ac:spMkLst>
              <pc:docMk/>
              <pc:sldMasterMk cId="3703335381" sldId="2147483660"/>
              <pc:sldLayoutMk cId="2432957228" sldId="2147483664"/>
              <ac:spMk id="7" creationId="{00000000-0000-0000-0000-000000000000}"/>
            </ac:spMkLst>
          </pc:spChg>
          <pc:spChg chg="add del mod">
            <ac:chgData name="Mark Levasseur" userId="71334e79-c77e-4820-85d1-f84cc0d777cd" providerId="ADAL" clId="{7111EFF7-2CEA-6C4B-906A-885704634DFB}" dt="2020-07-22T19:32:34.277" v="1328" actId="478"/>
            <ac:spMkLst>
              <pc:docMk/>
              <pc:sldMasterMk cId="3703335381" sldId="2147483660"/>
              <pc:sldLayoutMk cId="2432957228" sldId="2147483664"/>
              <ac:spMk id="7" creationId="{9A8F16FD-E51F-144D-8C60-CA05A23F74F7}"/>
            </ac:spMkLst>
          </pc:spChg>
          <pc:spChg chg="add del mod">
            <ac:chgData name="Mark Levasseur" userId="71334e79-c77e-4820-85d1-f84cc0d777cd" providerId="ADAL" clId="{7111EFF7-2CEA-6C4B-906A-885704634DFB}" dt="2020-07-22T19:44:24.029" v="1385" actId="478"/>
            <ac:spMkLst>
              <pc:docMk/>
              <pc:sldMasterMk cId="3703335381" sldId="2147483660"/>
              <pc:sldLayoutMk cId="2432957228" sldId="2147483664"/>
              <ac:spMk id="9" creationId="{1C4F4B89-2237-0242-A600-8C8B9CCA45DD}"/>
            </ac:spMkLst>
          </pc:spChg>
          <pc:spChg chg="add del mod">
            <ac:chgData name="Mark Levasseur" userId="71334e79-c77e-4820-85d1-f84cc0d777cd" providerId="ADAL" clId="{7111EFF7-2CEA-6C4B-906A-885704634DFB}" dt="2020-07-09T19:15:38.768" v="980" actId="478"/>
            <ac:spMkLst>
              <pc:docMk/>
              <pc:sldMasterMk cId="3703335381" sldId="2147483660"/>
              <pc:sldLayoutMk cId="2432957228" sldId="2147483664"/>
              <ac:spMk id="9" creationId="{7E913438-8C04-DA4E-85F1-389136997210}"/>
            </ac:spMkLst>
          </pc:spChg>
          <pc:spChg chg="add del mod">
            <ac:chgData name="Mark Levasseur" userId="71334e79-c77e-4820-85d1-f84cc0d777cd" providerId="ADAL" clId="{7111EFF7-2CEA-6C4B-906A-885704634DFB}" dt="2020-07-09T19:15:38.768" v="980" actId="478"/>
            <ac:spMkLst>
              <pc:docMk/>
              <pc:sldMasterMk cId="3703335381" sldId="2147483660"/>
              <pc:sldLayoutMk cId="2432957228" sldId="2147483664"/>
              <ac:spMk id="10" creationId="{CDE04DD8-AEFA-984C-AD4B-6429CFA9B40B}"/>
            </ac:spMkLst>
          </pc:spChg>
          <pc:spChg chg="add del mod">
            <ac:chgData name="Mark Levasseur" userId="71334e79-c77e-4820-85d1-f84cc0d777cd" providerId="ADAL" clId="{7111EFF7-2CEA-6C4B-906A-885704634DFB}" dt="2020-07-10T16:56:48.857" v="1032" actId="478"/>
            <ac:spMkLst>
              <pc:docMk/>
              <pc:sldMasterMk cId="3703335381" sldId="2147483660"/>
              <pc:sldLayoutMk cId="2432957228" sldId="2147483664"/>
              <ac:spMk id="11" creationId="{BEBD138C-3174-C546-A68E-6830BBF9BD30}"/>
            </ac:spMkLst>
          </pc:spChg>
          <pc:spChg chg="add del mod">
            <ac:chgData name="Mark Levasseur" userId="71334e79-c77e-4820-85d1-f84cc0d777cd" providerId="ADAL" clId="{7111EFF7-2CEA-6C4B-906A-885704634DFB}" dt="2020-07-22T19:51:08.923" v="1417" actId="478"/>
            <ac:spMkLst>
              <pc:docMk/>
              <pc:sldMasterMk cId="3703335381" sldId="2147483660"/>
              <pc:sldLayoutMk cId="2432957228" sldId="2147483664"/>
              <ac:spMk id="11" creationId="{D40E68F7-6BA3-3D46-BC67-0D961A64194E}"/>
            </ac:spMkLst>
          </pc:spChg>
          <pc:spChg chg="add del mod">
            <ac:chgData name="Mark Levasseur" userId="71334e79-c77e-4820-85d1-f84cc0d777cd" providerId="ADAL" clId="{7111EFF7-2CEA-6C4B-906A-885704634DFB}" dt="2020-07-09T19:16:17.252" v="982" actId="21"/>
            <ac:spMkLst>
              <pc:docMk/>
              <pc:sldMasterMk cId="3703335381" sldId="2147483660"/>
              <pc:sldLayoutMk cId="2432957228" sldId="2147483664"/>
              <ac:spMk id="12" creationId="{BB4E6C25-CCDA-414A-9750-A2E226F392F7}"/>
            </ac:spMkLst>
          </pc:spChg>
          <pc:spChg chg="add del mod">
            <ac:chgData name="Mark Levasseur" userId="71334e79-c77e-4820-85d1-f84cc0d777cd" providerId="ADAL" clId="{7111EFF7-2CEA-6C4B-906A-885704634DFB}" dt="2020-07-22T19:51:08.923" v="1417" actId="478"/>
            <ac:spMkLst>
              <pc:docMk/>
              <pc:sldMasterMk cId="3703335381" sldId="2147483660"/>
              <pc:sldLayoutMk cId="2432957228" sldId="2147483664"/>
              <ac:spMk id="12" creationId="{C54CA376-E5D3-8F43-BE37-8600F16DF757}"/>
            </ac:spMkLst>
          </pc:spChg>
          <pc:spChg chg="add del mod">
            <ac:chgData name="Mark Levasseur" userId="71334e79-c77e-4820-85d1-f84cc0d777cd" providerId="ADAL" clId="{7111EFF7-2CEA-6C4B-906A-885704634DFB}" dt="2020-07-22T21:08:49.785" v="1531" actId="478"/>
            <ac:spMkLst>
              <pc:docMk/>
              <pc:sldMasterMk cId="3703335381" sldId="2147483660"/>
              <pc:sldLayoutMk cId="2432957228" sldId="2147483664"/>
              <ac:spMk id="13" creationId="{31D0E5C8-C273-7D4A-B506-51AA33D14C32}"/>
            </ac:spMkLst>
          </pc:spChg>
          <pc:spChg chg="add del mod">
            <ac:chgData name="Mark Levasseur" userId="71334e79-c77e-4820-85d1-f84cc0d777cd" providerId="ADAL" clId="{7111EFF7-2CEA-6C4B-906A-885704634DFB}" dt="2020-07-09T19:16:17.252" v="982" actId="21"/>
            <ac:spMkLst>
              <pc:docMk/>
              <pc:sldMasterMk cId="3703335381" sldId="2147483660"/>
              <pc:sldLayoutMk cId="2432957228" sldId="2147483664"/>
              <ac:spMk id="13" creationId="{C2D85382-B875-AD48-AADF-DE312D37AD8E}"/>
            </ac:spMkLst>
          </pc:spChg>
          <pc:spChg chg="add del mod">
            <ac:chgData name="Mark Levasseur" userId="71334e79-c77e-4820-85d1-f84cc0d777cd" providerId="ADAL" clId="{7111EFF7-2CEA-6C4B-906A-885704634DFB}" dt="2020-07-10T16:56:50.232" v="1033" actId="478"/>
            <ac:spMkLst>
              <pc:docMk/>
              <pc:sldMasterMk cId="3703335381" sldId="2147483660"/>
              <pc:sldLayoutMk cId="2432957228" sldId="2147483664"/>
              <ac:spMk id="14" creationId="{55EA9137-9189-984B-8F4D-003C5DFA82FE}"/>
            </ac:spMkLst>
          </pc:spChg>
          <pc:spChg chg="add mod">
            <ac:chgData name="Mark Levasseur" userId="71334e79-c77e-4820-85d1-f84cc0d777cd" providerId="ADAL" clId="{7111EFF7-2CEA-6C4B-906A-885704634DFB}" dt="2020-07-22T19:51:09.960" v="1418"/>
            <ac:spMkLst>
              <pc:docMk/>
              <pc:sldMasterMk cId="3703335381" sldId="2147483660"/>
              <pc:sldLayoutMk cId="2432957228" sldId="2147483664"/>
              <ac:spMk id="14" creationId="{BEA05598-95DA-5344-990D-2BD9F4435754}"/>
            </ac:spMkLst>
          </pc:spChg>
          <pc:spChg chg="add del mod">
            <ac:chgData name="Mark Levasseur" userId="71334e79-c77e-4820-85d1-f84cc0d777cd" providerId="ADAL" clId="{7111EFF7-2CEA-6C4B-906A-885704634DFB}" dt="2020-07-22T18:59:59.943" v="1270" actId="478"/>
            <ac:spMkLst>
              <pc:docMk/>
              <pc:sldMasterMk cId="3703335381" sldId="2147483660"/>
              <pc:sldLayoutMk cId="2432957228" sldId="2147483664"/>
              <ac:spMk id="15" creationId="{3B9C3AB8-0A1A-7A4B-BEE2-364D2FCC8E8C}"/>
            </ac:spMkLst>
          </pc:spChg>
          <pc:spChg chg="add mod">
            <ac:chgData name="Mark Levasseur" userId="71334e79-c77e-4820-85d1-f84cc0d777cd" providerId="ADAL" clId="{7111EFF7-2CEA-6C4B-906A-885704634DFB}" dt="2020-07-22T21:08:50.718" v="1532"/>
            <ac:spMkLst>
              <pc:docMk/>
              <pc:sldMasterMk cId="3703335381" sldId="2147483660"/>
              <pc:sldLayoutMk cId="2432957228" sldId="2147483664"/>
              <ac:spMk id="16" creationId="{9D09F279-E625-7648-8795-6A3A6B4A5ED0}"/>
            </ac:spMkLst>
          </pc:spChg>
          <pc:picChg chg="del">
            <ac:chgData name="Mark Levasseur" userId="71334e79-c77e-4820-85d1-f84cc0d777cd" providerId="ADAL" clId="{7111EFF7-2CEA-6C4B-906A-885704634DFB}" dt="2020-07-22T19:33:44.832" v="1346" actId="478"/>
            <ac:picMkLst>
              <pc:docMk/>
              <pc:sldMasterMk cId="3703335381" sldId="2147483660"/>
              <pc:sldLayoutMk cId="2432957228" sldId="2147483664"/>
              <ac:picMk id="8" creationId="{EE61CB83-96B7-7E41-985E-52C7B522D86A}"/>
            </ac:picMkLst>
          </pc:picChg>
          <pc:picChg chg="add mod">
            <ac:chgData name="Mark Levasseur" userId="71334e79-c77e-4820-85d1-f84cc0d777cd" providerId="ADAL" clId="{7111EFF7-2CEA-6C4B-906A-885704634DFB}" dt="2020-07-22T19:32:59.688" v="1332"/>
            <ac:picMkLst>
              <pc:docMk/>
              <pc:sldMasterMk cId="3703335381" sldId="2147483660"/>
              <pc:sldLayoutMk cId="2432957228" sldId="2147483664"/>
              <ac:picMk id="10" creationId="{96F4C762-FC9F-8E4D-BA31-6599E4E9B671}"/>
            </ac:picMkLst>
          </pc:picChg>
        </pc:sldLayoutChg>
        <pc:sldLayoutChg chg="addSp delSp modSp mod ord">
          <pc:chgData name="Mark Levasseur" userId="71334e79-c77e-4820-85d1-f84cc0d777cd" providerId="ADAL" clId="{7111EFF7-2CEA-6C4B-906A-885704634DFB}" dt="2020-07-22T21:08:57.615" v="1534"/>
          <pc:sldLayoutMkLst>
            <pc:docMk/>
            <pc:sldMasterMk cId="3703335381" sldId="2147483660"/>
            <pc:sldLayoutMk cId="1435489056" sldId="2147483665"/>
          </pc:sldLayoutMkLst>
          <pc:spChg chg="mod">
            <ac:chgData name="Mark Levasseur" userId="71334e79-c77e-4820-85d1-f84cc0d777cd" providerId="ADAL" clId="{7111EFF7-2CEA-6C4B-906A-885704634DFB}" dt="2020-07-22T19:52:00.939" v="1428" actId="14100"/>
            <ac:spMkLst>
              <pc:docMk/>
              <pc:sldMasterMk cId="3703335381" sldId="2147483660"/>
              <pc:sldLayoutMk cId="1435489056" sldId="2147483665"/>
              <ac:spMk id="4" creationId="{00000000-0000-0000-0000-000000000000}"/>
            </ac:spMkLst>
          </pc:spChg>
          <pc:spChg chg="mod">
            <ac:chgData name="Mark Levasseur" userId="71334e79-c77e-4820-85d1-f84cc0d777cd" providerId="ADAL" clId="{7111EFF7-2CEA-6C4B-906A-885704634DFB}" dt="2020-07-22T19:52:00.939" v="1428" actId="14100"/>
            <ac:spMkLst>
              <pc:docMk/>
              <pc:sldMasterMk cId="3703335381" sldId="2147483660"/>
              <pc:sldLayoutMk cId="1435489056" sldId="2147483665"/>
              <ac:spMk id="6" creationId="{00000000-0000-0000-0000-000000000000}"/>
            </ac:spMkLst>
          </pc:spChg>
          <pc:spChg chg="del">
            <ac:chgData name="Mark Levasseur" userId="71334e79-c77e-4820-85d1-f84cc0d777cd" providerId="ADAL" clId="{7111EFF7-2CEA-6C4B-906A-885704634DFB}" dt="2020-07-09T18:19:24.499" v="677" actId="478"/>
            <ac:spMkLst>
              <pc:docMk/>
              <pc:sldMasterMk cId="3703335381" sldId="2147483660"/>
              <pc:sldLayoutMk cId="1435489056" sldId="2147483665"/>
              <ac:spMk id="8" creationId="{00000000-0000-0000-0000-000000000000}"/>
            </ac:spMkLst>
          </pc:spChg>
          <pc:spChg chg="add del mod">
            <ac:chgData name="Mark Levasseur" userId="71334e79-c77e-4820-85d1-f84cc0d777cd" providerId="ADAL" clId="{7111EFF7-2CEA-6C4B-906A-885704634DFB}" dt="2020-07-22T19:32:31.296" v="1327" actId="478"/>
            <ac:spMkLst>
              <pc:docMk/>
              <pc:sldMasterMk cId="3703335381" sldId="2147483660"/>
              <pc:sldLayoutMk cId="1435489056" sldId="2147483665"/>
              <ac:spMk id="8" creationId="{0968DF31-62C7-364D-B0E0-9C0B9E16D5D3}"/>
            </ac:spMkLst>
          </pc:spChg>
          <pc:spChg chg="del">
            <ac:chgData name="Mark Levasseur" userId="71334e79-c77e-4820-85d1-f84cc0d777cd" providerId="ADAL" clId="{7111EFF7-2CEA-6C4B-906A-885704634DFB}" dt="2020-07-09T18:19:24.499" v="677" actId="478"/>
            <ac:spMkLst>
              <pc:docMk/>
              <pc:sldMasterMk cId="3703335381" sldId="2147483660"/>
              <pc:sldLayoutMk cId="1435489056" sldId="2147483665"/>
              <ac:spMk id="9" creationId="{00000000-0000-0000-0000-000000000000}"/>
            </ac:spMkLst>
          </pc:spChg>
          <pc:spChg chg="add del mod">
            <ac:chgData name="Mark Levasseur" userId="71334e79-c77e-4820-85d1-f84cc0d777cd" providerId="ADAL" clId="{7111EFF7-2CEA-6C4B-906A-885704634DFB}" dt="2020-07-22T19:51:55.119" v="1426" actId="478"/>
            <ac:spMkLst>
              <pc:docMk/>
              <pc:sldMasterMk cId="3703335381" sldId="2147483660"/>
              <pc:sldLayoutMk cId="1435489056" sldId="2147483665"/>
              <ac:spMk id="9" creationId="{2B62D829-AE2F-3348-B165-86626C567FD2}"/>
            </ac:spMkLst>
          </pc:spChg>
          <pc:spChg chg="add del mod">
            <ac:chgData name="Mark Levasseur" userId="71334e79-c77e-4820-85d1-f84cc0d777cd" providerId="ADAL" clId="{7111EFF7-2CEA-6C4B-906A-885704634DFB}" dt="2020-07-09T18:55:45.935" v="954" actId="21"/>
            <ac:spMkLst>
              <pc:docMk/>
              <pc:sldMasterMk cId="3703335381" sldId="2147483660"/>
              <pc:sldLayoutMk cId="1435489056" sldId="2147483665"/>
              <ac:spMk id="10" creationId="{634FA6FA-74B4-5A40-AEA6-A7E3E5656D50}"/>
            </ac:spMkLst>
          </pc:spChg>
          <pc:spChg chg="add del mod">
            <ac:chgData name="Mark Levasseur" userId="71334e79-c77e-4820-85d1-f84cc0d777cd" providerId="ADAL" clId="{7111EFF7-2CEA-6C4B-906A-885704634DFB}" dt="2020-07-22T21:08:56.661" v="1533" actId="478"/>
            <ac:spMkLst>
              <pc:docMk/>
              <pc:sldMasterMk cId="3703335381" sldId="2147483660"/>
              <pc:sldLayoutMk cId="1435489056" sldId="2147483665"/>
              <ac:spMk id="11" creationId="{0AC5B881-D8D5-DD43-924A-14B5200C555A}"/>
            </ac:spMkLst>
          </pc:spChg>
          <pc:spChg chg="add del mod">
            <ac:chgData name="Mark Levasseur" userId="71334e79-c77e-4820-85d1-f84cc0d777cd" providerId="ADAL" clId="{7111EFF7-2CEA-6C4B-906A-885704634DFB}" dt="2020-07-09T18:55:45.935" v="954" actId="21"/>
            <ac:spMkLst>
              <pc:docMk/>
              <pc:sldMasterMk cId="3703335381" sldId="2147483660"/>
              <pc:sldLayoutMk cId="1435489056" sldId="2147483665"/>
              <ac:spMk id="11" creationId="{2E79FC1A-8FC3-9E41-B371-A777C283A3AA}"/>
            </ac:spMkLst>
          </pc:spChg>
          <pc:spChg chg="add del mod">
            <ac:chgData name="Mark Levasseur" userId="71334e79-c77e-4820-85d1-f84cc0d777cd" providerId="ADAL" clId="{7111EFF7-2CEA-6C4B-906A-885704634DFB}" dt="2020-07-09T18:55:45.935" v="954" actId="21"/>
            <ac:spMkLst>
              <pc:docMk/>
              <pc:sldMasterMk cId="3703335381" sldId="2147483660"/>
              <pc:sldLayoutMk cId="1435489056" sldId="2147483665"/>
              <ac:spMk id="12" creationId="{321A4FFE-66FD-A044-ACA4-9E08E4BDA545}"/>
            </ac:spMkLst>
          </pc:spChg>
          <pc:spChg chg="add mod">
            <ac:chgData name="Mark Levasseur" userId="71334e79-c77e-4820-85d1-f84cc0d777cd" providerId="ADAL" clId="{7111EFF7-2CEA-6C4B-906A-885704634DFB}" dt="2020-07-22T19:51:55.686" v="1427"/>
            <ac:spMkLst>
              <pc:docMk/>
              <pc:sldMasterMk cId="3703335381" sldId="2147483660"/>
              <pc:sldLayoutMk cId="1435489056" sldId="2147483665"/>
              <ac:spMk id="12" creationId="{C28339AA-BA9A-6543-86A5-E95D61966F4C}"/>
            </ac:spMkLst>
          </pc:spChg>
          <pc:spChg chg="add mod">
            <ac:chgData name="Mark Levasseur" userId="71334e79-c77e-4820-85d1-f84cc0d777cd" providerId="ADAL" clId="{7111EFF7-2CEA-6C4B-906A-885704634DFB}" dt="2020-07-22T21:08:57.615" v="1534"/>
            <ac:spMkLst>
              <pc:docMk/>
              <pc:sldMasterMk cId="3703335381" sldId="2147483660"/>
              <pc:sldLayoutMk cId="1435489056" sldId="2147483665"/>
              <ac:spMk id="13" creationId="{E81EDFF2-3441-EF47-ADE9-DCA0CA7EECB0}"/>
            </ac:spMkLst>
          </pc:spChg>
          <pc:spChg chg="add del mod">
            <ac:chgData name="Mark Levasseur" userId="71334e79-c77e-4820-85d1-f84cc0d777cd" providerId="ADAL" clId="{7111EFF7-2CEA-6C4B-906A-885704634DFB}" dt="2020-07-10T16:56:52.964" v="1034" actId="478"/>
            <ac:spMkLst>
              <pc:docMk/>
              <pc:sldMasterMk cId="3703335381" sldId="2147483660"/>
              <pc:sldLayoutMk cId="1435489056" sldId="2147483665"/>
              <ac:spMk id="14" creationId="{044451B1-A324-2A48-AEE2-05C9CDC69C05}"/>
            </ac:spMkLst>
          </pc:spChg>
          <pc:spChg chg="add del mod">
            <ac:chgData name="Mark Levasseur" userId="71334e79-c77e-4820-85d1-f84cc0d777cd" providerId="ADAL" clId="{7111EFF7-2CEA-6C4B-906A-885704634DFB}" dt="2020-07-22T19:00:08.250" v="1272" actId="478"/>
            <ac:spMkLst>
              <pc:docMk/>
              <pc:sldMasterMk cId="3703335381" sldId="2147483660"/>
              <pc:sldLayoutMk cId="1435489056" sldId="2147483665"/>
              <ac:spMk id="15" creationId="{7E37AF13-1867-1343-8EE1-274BFFB2492C}"/>
            </ac:spMkLst>
          </pc:spChg>
          <pc:picChg chg="add mod">
            <ac:chgData name="Mark Levasseur" userId="71334e79-c77e-4820-85d1-f84cc0d777cd" providerId="ADAL" clId="{7111EFF7-2CEA-6C4B-906A-885704634DFB}" dt="2020-07-22T19:33:03.640" v="1333"/>
            <ac:picMkLst>
              <pc:docMk/>
              <pc:sldMasterMk cId="3703335381" sldId="2147483660"/>
              <pc:sldLayoutMk cId="1435489056" sldId="2147483665"/>
              <ac:picMk id="10" creationId="{A0610BDE-F495-7442-A69C-186F7AA92ED1}"/>
            </ac:picMkLst>
          </pc:picChg>
          <pc:picChg chg="add del">
            <ac:chgData name="Mark Levasseur" userId="71334e79-c77e-4820-85d1-f84cc0d777cd" providerId="ADAL" clId="{7111EFF7-2CEA-6C4B-906A-885704634DFB}" dt="2020-07-09T18:55:45.935" v="954" actId="21"/>
            <ac:picMkLst>
              <pc:docMk/>
              <pc:sldMasterMk cId="3703335381" sldId="2147483660"/>
              <pc:sldLayoutMk cId="1435489056" sldId="2147483665"/>
              <ac:picMk id="13" creationId="{E9702A8E-AFA1-D248-BEEA-21C779BFA240}"/>
            </ac:picMkLst>
          </pc:picChg>
        </pc:sldLayoutChg>
        <pc:sldLayoutChg chg="addSp delSp modSp del mod modAnim">
          <pc:chgData name="Mark Levasseur" userId="71334e79-c77e-4820-85d1-f84cc0d777cd" providerId="ADAL" clId="{7111EFF7-2CEA-6C4B-906A-885704634DFB}" dt="2020-07-22T21:09:30.108" v="1543" actId="2696"/>
          <pc:sldLayoutMkLst>
            <pc:docMk/>
            <pc:sldMasterMk cId="3703335381" sldId="2147483660"/>
            <pc:sldLayoutMk cId="2606484845" sldId="2147483666"/>
          </pc:sldLayoutMkLst>
          <pc:spChg chg="del">
            <ac:chgData name="Mark Levasseur" userId="71334e79-c77e-4820-85d1-f84cc0d777cd" providerId="ADAL" clId="{7111EFF7-2CEA-6C4B-906A-885704634DFB}" dt="2020-07-09T18:19:44.284" v="683" actId="478"/>
            <ac:spMkLst>
              <pc:docMk/>
              <pc:sldMasterMk cId="3703335381" sldId="2147483660"/>
              <pc:sldLayoutMk cId="2606484845" sldId="2147483666"/>
              <ac:spMk id="4" creationId="{00000000-0000-0000-0000-000000000000}"/>
            </ac:spMkLst>
          </pc:spChg>
          <pc:spChg chg="del">
            <ac:chgData name="Mark Levasseur" userId="71334e79-c77e-4820-85d1-f84cc0d777cd" providerId="ADAL" clId="{7111EFF7-2CEA-6C4B-906A-885704634DFB}" dt="2020-07-09T18:19:44.284" v="683" actId="478"/>
            <ac:spMkLst>
              <pc:docMk/>
              <pc:sldMasterMk cId="3703335381" sldId="2147483660"/>
              <pc:sldLayoutMk cId="2606484845" sldId="2147483666"/>
              <ac:spMk id="5" creationId="{00000000-0000-0000-0000-000000000000}"/>
            </ac:spMkLst>
          </pc:spChg>
          <pc:spChg chg="add mod">
            <ac:chgData name="Mark Levasseur" userId="71334e79-c77e-4820-85d1-f84cc0d777cd" providerId="ADAL" clId="{7111EFF7-2CEA-6C4B-906A-885704634DFB}" dt="2020-07-22T19:31:57.528" v="1322"/>
            <ac:spMkLst>
              <pc:docMk/>
              <pc:sldMasterMk cId="3703335381" sldId="2147483660"/>
              <pc:sldLayoutMk cId="2606484845" sldId="2147483666"/>
              <ac:spMk id="10" creationId="{7C034E08-FC6E-1141-A207-60414A0314C4}"/>
            </ac:spMkLst>
          </pc:spChg>
          <pc:spChg chg="add del mod">
            <ac:chgData name="Mark Levasseur" userId="71334e79-c77e-4820-85d1-f84cc0d777cd" providerId="ADAL" clId="{7111EFF7-2CEA-6C4B-906A-885704634DFB}" dt="2020-07-10T16:57:11.548" v="1041" actId="478"/>
            <ac:spMkLst>
              <pc:docMk/>
              <pc:sldMasterMk cId="3703335381" sldId="2147483660"/>
              <pc:sldLayoutMk cId="2606484845" sldId="2147483666"/>
              <ac:spMk id="11" creationId="{713B449B-D333-F944-93E8-306654FAB3C4}"/>
            </ac:spMkLst>
          </pc:spChg>
          <pc:spChg chg="add del mod">
            <ac:chgData name="Mark Levasseur" userId="71334e79-c77e-4820-85d1-f84cc0d777cd" providerId="ADAL" clId="{7111EFF7-2CEA-6C4B-906A-885704634DFB}" dt="2020-07-22T19:00:25.919" v="1277" actId="478"/>
            <ac:spMkLst>
              <pc:docMk/>
              <pc:sldMasterMk cId="3703335381" sldId="2147483660"/>
              <pc:sldLayoutMk cId="2606484845" sldId="2147483666"/>
              <ac:spMk id="12" creationId="{0C2AFD8F-8D1B-A44B-B6C1-9C05B65E6706}"/>
            </ac:spMkLst>
          </pc:spChg>
          <pc:spChg chg="add del mod">
            <ac:chgData name="Mark Levasseur" userId="71334e79-c77e-4820-85d1-f84cc0d777cd" providerId="ADAL" clId="{7111EFF7-2CEA-6C4B-906A-885704634DFB}" dt="2020-07-10T16:57:13.516" v="1042" actId="478"/>
            <ac:spMkLst>
              <pc:docMk/>
              <pc:sldMasterMk cId="3703335381" sldId="2147483660"/>
              <pc:sldLayoutMk cId="2606484845" sldId="2147483666"/>
              <ac:spMk id="13" creationId="{93319B29-6C62-BC42-90A2-B1785670C25D}"/>
            </ac:spMkLst>
          </pc:spChg>
          <pc:spChg chg="del">
            <ac:chgData name="Mark Levasseur" userId="71334e79-c77e-4820-85d1-f84cc0d777cd" providerId="ADAL" clId="{7111EFF7-2CEA-6C4B-906A-885704634DFB}" dt="2020-07-22T21:03:12.436" v="1459" actId="478"/>
            <ac:spMkLst>
              <pc:docMk/>
              <pc:sldMasterMk cId="3703335381" sldId="2147483660"/>
              <pc:sldLayoutMk cId="2606484845" sldId="2147483666"/>
              <ac:spMk id="22" creationId="{39537118-D660-714D-88EB-1F8644CA8F66}"/>
            </ac:spMkLst>
          </pc:spChg>
          <pc:spChg chg="del">
            <ac:chgData name="Mark Levasseur" userId="71334e79-c77e-4820-85d1-f84cc0d777cd" providerId="ADAL" clId="{7111EFF7-2CEA-6C4B-906A-885704634DFB}" dt="2020-07-22T21:03:06.896" v="1457" actId="478"/>
            <ac:spMkLst>
              <pc:docMk/>
              <pc:sldMasterMk cId="3703335381" sldId="2147483660"/>
              <pc:sldLayoutMk cId="2606484845" sldId="2147483666"/>
              <ac:spMk id="28" creationId="{AFB91C46-2DE5-E046-8F34-33F1A5998253}"/>
            </ac:spMkLst>
          </pc:spChg>
          <pc:spChg chg="del">
            <ac:chgData name="Mark Levasseur" userId="71334e79-c77e-4820-85d1-f84cc0d777cd" providerId="ADAL" clId="{7111EFF7-2CEA-6C4B-906A-885704634DFB}" dt="2020-07-22T21:03:12.436" v="1459" actId="478"/>
            <ac:spMkLst>
              <pc:docMk/>
              <pc:sldMasterMk cId="3703335381" sldId="2147483660"/>
              <pc:sldLayoutMk cId="2606484845" sldId="2147483666"/>
              <ac:spMk id="31" creationId="{D14CF21E-A46E-6A44-B902-519A2BE77CC8}"/>
            </ac:spMkLst>
          </pc:spChg>
          <pc:picChg chg="del">
            <ac:chgData name="Mark Levasseur" userId="71334e79-c77e-4820-85d1-f84cc0d777cd" providerId="ADAL" clId="{7111EFF7-2CEA-6C4B-906A-885704634DFB}" dt="2020-07-22T19:33:32.035" v="1342" actId="478"/>
            <ac:picMkLst>
              <pc:docMk/>
              <pc:sldMasterMk cId="3703335381" sldId="2147483660"/>
              <pc:sldLayoutMk cId="2606484845" sldId="2147483666"/>
              <ac:picMk id="8" creationId="{29CA1087-2B57-D640-991B-292ABE4AB97B}"/>
            </ac:picMkLst>
          </pc:picChg>
          <pc:picChg chg="add mod">
            <ac:chgData name="Mark Levasseur" userId="71334e79-c77e-4820-85d1-f84cc0d777cd" providerId="ADAL" clId="{7111EFF7-2CEA-6C4B-906A-885704634DFB}" dt="2020-07-22T19:33:16.474" v="1337"/>
            <ac:picMkLst>
              <pc:docMk/>
              <pc:sldMasterMk cId="3703335381" sldId="2147483660"/>
              <pc:sldLayoutMk cId="2606484845" sldId="2147483666"/>
              <ac:picMk id="11" creationId="{FF718A24-DDD0-C04B-8FCB-4A63DC909844}"/>
            </ac:picMkLst>
          </pc:picChg>
          <pc:picChg chg="del">
            <ac:chgData name="Mark Levasseur" userId="71334e79-c77e-4820-85d1-f84cc0d777cd" providerId="ADAL" clId="{7111EFF7-2CEA-6C4B-906A-885704634DFB}" dt="2020-07-22T21:03:12.436" v="1459" actId="478"/>
            <ac:picMkLst>
              <pc:docMk/>
              <pc:sldMasterMk cId="3703335381" sldId="2147483660"/>
              <pc:sldLayoutMk cId="2606484845" sldId="2147483666"/>
              <ac:picMk id="23" creationId="{361C94F2-D6A5-6D4E-BA0F-DA9E16A58005}"/>
            </ac:picMkLst>
          </pc:picChg>
          <pc:picChg chg="del">
            <ac:chgData name="Mark Levasseur" userId="71334e79-c77e-4820-85d1-f84cc0d777cd" providerId="ADAL" clId="{7111EFF7-2CEA-6C4B-906A-885704634DFB}" dt="2020-07-22T21:03:12.436" v="1459" actId="478"/>
            <ac:picMkLst>
              <pc:docMk/>
              <pc:sldMasterMk cId="3703335381" sldId="2147483660"/>
              <pc:sldLayoutMk cId="2606484845" sldId="2147483666"/>
              <ac:picMk id="24" creationId="{9F0F3462-51B0-4C41-9E57-A452146A99E7}"/>
            </ac:picMkLst>
          </pc:picChg>
          <pc:picChg chg="del">
            <ac:chgData name="Mark Levasseur" userId="71334e79-c77e-4820-85d1-f84cc0d777cd" providerId="ADAL" clId="{7111EFF7-2CEA-6C4B-906A-885704634DFB}" dt="2020-07-22T21:03:08.338" v="1458" actId="478"/>
            <ac:picMkLst>
              <pc:docMk/>
              <pc:sldMasterMk cId="3703335381" sldId="2147483660"/>
              <pc:sldLayoutMk cId="2606484845" sldId="2147483666"/>
              <ac:picMk id="30" creationId="{8EFEBAAF-42B7-8342-B160-9D0BB49A4C49}"/>
            </ac:picMkLst>
          </pc:picChg>
        </pc:sldLayoutChg>
        <pc:sldLayoutChg chg="addSp delSp modSp mod ord">
          <pc:chgData name="Mark Levasseur" userId="71334e79-c77e-4820-85d1-f84cc0d777cd" providerId="ADAL" clId="{7111EFF7-2CEA-6C4B-906A-885704634DFB}" dt="2020-07-22T19:52:45.576" v="1437"/>
          <pc:sldLayoutMkLst>
            <pc:docMk/>
            <pc:sldMasterMk cId="3703335381" sldId="2147483660"/>
            <pc:sldLayoutMk cId="4020283974" sldId="2147483667"/>
          </pc:sldLayoutMkLst>
          <pc:spChg chg="del">
            <ac:chgData name="Mark Levasseur" userId="71334e79-c77e-4820-85d1-f84cc0d777cd" providerId="ADAL" clId="{7111EFF7-2CEA-6C4B-906A-885704634DFB}" dt="2020-07-09T18:19:52.384" v="686" actId="478"/>
            <ac:spMkLst>
              <pc:docMk/>
              <pc:sldMasterMk cId="3703335381" sldId="2147483660"/>
              <pc:sldLayoutMk cId="4020283974" sldId="2147483667"/>
              <ac:spMk id="3" creationId="{00000000-0000-0000-0000-000000000000}"/>
            </ac:spMkLst>
          </pc:spChg>
          <pc:spChg chg="del">
            <ac:chgData name="Mark Levasseur" userId="71334e79-c77e-4820-85d1-f84cc0d777cd" providerId="ADAL" clId="{7111EFF7-2CEA-6C4B-906A-885704634DFB}" dt="2020-07-09T18:19:50.539" v="685" actId="478"/>
            <ac:spMkLst>
              <pc:docMk/>
              <pc:sldMasterMk cId="3703335381" sldId="2147483660"/>
              <pc:sldLayoutMk cId="4020283974" sldId="2147483667"/>
              <ac:spMk id="4" creationId="{00000000-0000-0000-0000-000000000000}"/>
            </ac:spMkLst>
          </pc:spChg>
          <pc:spChg chg="add del mod">
            <ac:chgData name="Mark Levasseur" userId="71334e79-c77e-4820-85d1-f84cc0d777cd" providerId="ADAL" clId="{7111EFF7-2CEA-6C4B-906A-885704634DFB}" dt="2020-07-22T19:32:13.767" v="1326" actId="478"/>
            <ac:spMkLst>
              <pc:docMk/>
              <pc:sldMasterMk cId="3703335381" sldId="2147483660"/>
              <pc:sldLayoutMk cId="4020283974" sldId="2147483667"/>
              <ac:spMk id="4" creationId="{05927E2D-CF4A-AA42-ABAB-E725F147B937}"/>
            </ac:spMkLst>
          </pc:spChg>
          <pc:spChg chg="add del mod">
            <ac:chgData name="Mark Levasseur" userId="71334e79-c77e-4820-85d1-f84cc0d777cd" providerId="ADAL" clId="{7111EFF7-2CEA-6C4B-906A-885704634DFB}" dt="2020-07-10T16:57:22.168" v="1046" actId="478"/>
            <ac:spMkLst>
              <pc:docMk/>
              <pc:sldMasterMk cId="3703335381" sldId="2147483660"/>
              <pc:sldLayoutMk cId="4020283974" sldId="2147483667"/>
              <ac:spMk id="6" creationId="{2919D981-BA33-8C4E-A2A7-58E2830600AD}"/>
            </ac:spMkLst>
          </pc:spChg>
          <pc:spChg chg="add del mod">
            <ac:chgData name="Mark Levasseur" userId="71334e79-c77e-4820-85d1-f84cc0d777cd" providerId="ADAL" clId="{7111EFF7-2CEA-6C4B-906A-885704634DFB}" dt="2020-07-22T19:52:44.617" v="1436" actId="478"/>
            <ac:spMkLst>
              <pc:docMk/>
              <pc:sldMasterMk cId="3703335381" sldId="2147483660"/>
              <pc:sldLayoutMk cId="4020283974" sldId="2147483667"/>
              <ac:spMk id="6" creationId="{31FB51FD-5527-FC40-92DA-E4FC1263D770}"/>
            </ac:spMkLst>
          </pc:spChg>
          <pc:spChg chg="add del mod">
            <ac:chgData name="Mark Levasseur" userId="71334e79-c77e-4820-85d1-f84cc0d777cd" providerId="ADAL" clId="{7111EFF7-2CEA-6C4B-906A-885704634DFB}" dt="2020-07-22T19:00:43.268" v="1280" actId="478"/>
            <ac:spMkLst>
              <pc:docMk/>
              <pc:sldMasterMk cId="3703335381" sldId="2147483660"/>
              <pc:sldLayoutMk cId="4020283974" sldId="2147483667"/>
              <ac:spMk id="7" creationId="{93A99AC6-3164-0F41-A11F-2F3F8909F4E5}"/>
            </ac:spMkLst>
          </pc:spChg>
          <pc:spChg chg="add del mod">
            <ac:chgData name="Mark Levasseur" userId="71334e79-c77e-4820-85d1-f84cc0d777cd" providerId="ADAL" clId="{7111EFF7-2CEA-6C4B-906A-885704634DFB}" dt="2020-07-10T16:57:23.638" v="1047" actId="478"/>
            <ac:spMkLst>
              <pc:docMk/>
              <pc:sldMasterMk cId="3703335381" sldId="2147483660"/>
              <pc:sldLayoutMk cId="4020283974" sldId="2147483667"/>
              <ac:spMk id="8" creationId="{E34F2A60-86C7-A741-BF6D-743BBF218D42}"/>
            </ac:spMkLst>
          </pc:spChg>
          <pc:spChg chg="add mod">
            <ac:chgData name="Mark Levasseur" userId="71334e79-c77e-4820-85d1-f84cc0d777cd" providerId="ADAL" clId="{7111EFF7-2CEA-6C4B-906A-885704634DFB}" dt="2020-07-22T19:52:45.576" v="1437"/>
            <ac:spMkLst>
              <pc:docMk/>
              <pc:sldMasterMk cId="3703335381" sldId="2147483660"/>
              <pc:sldLayoutMk cId="4020283974" sldId="2147483667"/>
              <ac:spMk id="9" creationId="{ED8F222B-3DBB-C949-BC4B-0D8CD2EF2ABE}"/>
            </ac:spMkLst>
          </pc:spChg>
          <pc:spChg chg="add mod">
            <ac:chgData name="Mark Levasseur" userId="71334e79-c77e-4820-85d1-f84cc0d777cd" providerId="ADAL" clId="{7111EFF7-2CEA-6C4B-906A-885704634DFB}" dt="2020-07-22T19:52:45.576" v="1437"/>
            <ac:spMkLst>
              <pc:docMk/>
              <pc:sldMasterMk cId="3703335381" sldId="2147483660"/>
              <pc:sldLayoutMk cId="4020283974" sldId="2147483667"/>
              <ac:spMk id="10" creationId="{CDD68BAA-FC1C-454B-BC32-AAFCE2A852D3}"/>
            </ac:spMkLst>
          </pc:spChg>
          <pc:picChg chg="del">
            <ac:chgData name="Mark Levasseur" userId="71334e79-c77e-4820-85d1-f84cc0d777cd" providerId="ADAL" clId="{7111EFF7-2CEA-6C4B-906A-885704634DFB}" dt="2020-07-22T19:33:26.078" v="1340" actId="478"/>
            <ac:picMkLst>
              <pc:docMk/>
              <pc:sldMasterMk cId="3703335381" sldId="2147483660"/>
              <pc:sldLayoutMk cId="4020283974" sldId="2147483667"/>
              <ac:picMk id="5" creationId="{F9B96D88-D682-2443-B387-0EAFF56EF2AE}"/>
            </ac:picMkLst>
          </pc:picChg>
          <pc:picChg chg="add mod">
            <ac:chgData name="Mark Levasseur" userId="71334e79-c77e-4820-85d1-f84cc0d777cd" providerId="ADAL" clId="{7111EFF7-2CEA-6C4B-906A-885704634DFB}" dt="2020-07-22T19:33:23.011" v="1339"/>
            <ac:picMkLst>
              <pc:docMk/>
              <pc:sldMasterMk cId="3703335381" sldId="2147483660"/>
              <pc:sldLayoutMk cId="4020283974" sldId="2147483667"/>
              <ac:picMk id="8" creationId="{2D4588F7-4F2B-4F48-831D-B6F3A5AF5490}"/>
            </ac:picMkLst>
          </pc:picChg>
        </pc:sldLayoutChg>
        <pc:sldLayoutChg chg="addSp delSp modSp mod">
          <pc:chgData name="Mark Levasseur" userId="71334e79-c77e-4820-85d1-f84cc0d777cd" providerId="ADAL" clId="{7111EFF7-2CEA-6C4B-906A-885704634DFB}" dt="2020-07-22T19:53:32.623" v="1448" actId="113"/>
          <pc:sldLayoutMkLst>
            <pc:docMk/>
            <pc:sldMasterMk cId="3703335381" sldId="2147483660"/>
            <pc:sldLayoutMk cId="1851996480" sldId="2147483668"/>
          </pc:sldLayoutMkLst>
          <pc:spChg chg="del mod">
            <ac:chgData name="Mark Levasseur" userId="71334e79-c77e-4820-85d1-f84cc0d777cd" providerId="ADAL" clId="{7111EFF7-2CEA-6C4B-906A-885704634DFB}" dt="2020-07-09T18:52:16.179" v="902" actId="478"/>
            <ac:spMkLst>
              <pc:docMk/>
              <pc:sldMasterMk cId="3703335381" sldId="2147483660"/>
              <pc:sldLayoutMk cId="1851996480" sldId="2147483668"/>
              <ac:spMk id="2" creationId="{00000000-0000-0000-0000-000000000000}"/>
            </ac:spMkLst>
          </pc:spChg>
          <pc:spChg chg="del mod">
            <ac:chgData name="Mark Levasseur" userId="71334e79-c77e-4820-85d1-f84cc0d777cd" providerId="ADAL" clId="{7111EFF7-2CEA-6C4B-906A-885704634DFB}" dt="2020-07-09T18:52:14.668" v="901" actId="478"/>
            <ac:spMkLst>
              <pc:docMk/>
              <pc:sldMasterMk cId="3703335381" sldId="2147483660"/>
              <pc:sldLayoutMk cId="1851996480" sldId="2147483668"/>
              <ac:spMk id="4" creationId="{00000000-0000-0000-0000-000000000000}"/>
            </ac:spMkLst>
          </pc:spChg>
          <pc:spChg chg="del">
            <ac:chgData name="Mark Levasseur" userId="71334e79-c77e-4820-85d1-f84cc0d777cd" providerId="ADAL" clId="{7111EFF7-2CEA-6C4B-906A-885704634DFB}" dt="2020-07-09T18:19:58.334" v="688" actId="478"/>
            <ac:spMkLst>
              <pc:docMk/>
              <pc:sldMasterMk cId="3703335381" sldId="2147483660"/>
              <pc:sldLayoutMk cId="1851996480" sldId="2147483668"/>
              <ac:spMk id="6" creationId="{00000000-0000-0000-0000-000000000000}"/>
            </ac:spMkLst>
          </pc:spChg>
          <pc:spChg chg="del">
            <ac:chgData name="Mark Levasseur" userId="71334e79-c77e-4820-85d1-f84cc0d777cd" providerId="ADAL" clId="{7111EFF7-2CEA-6C4B-906A-885704634DFB}" dt="2020-07-09T18:19:58.334" v="688" actId="478"/>
            <ac:spMkLst>
              <pc:docMk/>
              <pc:sldMasterMk cId="3703335381" sldId="2147483660"/>
              <pc:sldLayoutMk cId="1851996480" sldId="2147483668"/>
              <ac:spMk id="7" creationId="{00000000-0000-0000-0000-000000000000}"/>
            </ac:spMkLst>
          </pc:spChg>
          <pc:spChg chg="add del mod">
            <ac:chgData name="Mark Levasseur" userId="71334e79-c77e-4820-85d1-f84cc0d777cd" providerId="ADAL" clId="{7111EFF7-2CEA-6C4B-906A-885704634DFB}" dt="2020-07-22T19:52:30.999" v="1432" actId="478"/>
            <ac:spMkLst>
              <pc:docMk/>
              <pc:sldMasterMk cId="3703335381" sldId="2147483660"/>
              <pc:sldLayoutMk cId="1851996480" sldId="2147483668"/>
              <ac:spMk id="7" creationId="{6B467257-A4EC-B34D-B2C0-F87AB46D1EBC}"/>
            </ac:spMkLst>
          </pc:spChg>
          <pc:spChg chg="add del mod">
            <ac:chgData name="Mark Levasseur" userId="71334e79-c77e-4820-85d1-f84cc0d777cd" providerId="ADAL" clId="{7111EFF7-2CEA-6C4B-906A-885704634DFB}" dt="2020-07-10T16:57:17.644" v="1044" actId="478"/>
            <ac:spMkLst>
              <pc:docMk/>
              <pc:sldMasterMk cId="3703335381" sldId="2147483660"/>
              <pc:sldLayoutMk cId="1851996480" sldId="2147483668"/>
              <ac:spMk id="9" creationId="{9FAE7E5F-C3FB-DF4B-B213-AF3985B551F9}"/>
            </ac:spMkLst>
          </pc:spChg>
          <pc:spChg chg="add del mod">
            <ac:chgData name="Mark Levasseur" userId="71334e79-c77e-4820-85d1-f84cc0d777cd" providerId="ADAL" clId="{7111EFF7-2CEA-6C4B-906A-885704634DFB}" dt="2020-07-22T19:00:29.683" v="1278" actId="478"/>
            <ac:spMkLst>
              <pc:docMk/>
              <pc:sldMasterMk cId="3703335381" sldId="2147483660"/>
              <pc:sldLayoutMk cId="1851996480" sldId="2147483668"/>
              <ac:spMk id="10" creationId="{C0AB38CB-778E-2948-9A9F-AA14E09527FB}"/>
            </ac:spMkLst>
          </pc:spChg>
          <pc:spChg chg="add del mod">
            <ac:chgData name="Mark Levasseur" userId="71334e79-c77e-4820-85d1-f84cc0d777cd" providerId="ADAL" clId="{7111EFF7-2CEA-6C4B-906A-885704634DFB}" dt="2020-07-10T16:57:16.033" v="1043" actId="478"/>
            <ac:spMkLst>
              <pc:docMk/>
              <pc:sldMasterMk cId="3703335381" sldId="2147483660"/>
              <pc:sldLayoutMk cId="1851996480" sldId="2147483668"/>
              <ac:spMk id="11" creationId="{A1E618B2-A612-B74C-A2C5-F8B316E2EB57}"/>
            </ac:spMkLst>
          </pc:spChg>
          <pc:spChg chg="add mod">
            <ac:chgData name="Mark Levasseur" userId="71334e79-c77e-4820-85d1-f84cc0d777cd" providerId="ADAL" clId="{7111EFF7-2CEA-6C4B-906A-885704634DFB}" dt="2020-07-22T19:52:31.646" v="1433"/>
            <ac:spMkLst>
              <pc:docMk/>
              <pc:sldMasterMk cId="3703335381" sldId="2147483660"/>
              <pc:sldLayoutMk cId="1851996480" sldId="2147483668"/>
              <ac:spMk id="11" creationId="{E029B388-5AFD-0B41-BE90-1E78AA8897BE}"/>
            </ac:spMkLst>
          </pc:spChg>
          <pc:spChg chg="add mod">
            <ac:chgData name="Mark Levasseur" userId="71334e79-c77e-4820-85d1-f84cc0d777cd" providerId="ADAL" clId="{7111EFF7-2CEA-6C4B-906A-885704634DFB}" dt="2020-07-22T19:53:32.623" v="1448" actId="113"/>
            <ac:spMkLst>
              <pc:docMk/>
              <pc:sldMasterMk cId="3703335381" sldId="2147483660"/>
              <pc:sldLayoutMk cId="1851996480" sldId="2147483668"/>
              <ac:spMk id="12" creationId="{3A58DE64-584A-CA4D-960B-4F56DC628E75}"/>
            </ac:spMkLst>
          </pc:spChg>
          <pc:spChg chg="add mod">
            <ac:chgData name="Mark Levasseur" userId="71334e79-c77e-4820-85d1-f84cc0d777cd" providerId="ADAL" clId="{7111EFF7-2CEA-6C4B-906A-885704634DFB}" dt="2020-07-22T19:53:19.732" v="1443" actId="14100"/>
            <ac:spMkLst>
              <pc:docMk/>
              <pc:sldMasterMk cId="3703335381" sldId="2147483660"/>
              <pc:sldLayoutMk cId="1851996480" sldId="2147483668"/>
              <ac:spMk id="13" creationId="{F260704F-1968-0644-B1A4-1F8AE1755B01}"/>
            </ac:spMkLst>
          </pc:spChg>
          <pc:spChg chg="add mod">
            <ac:chgData name="Mark Levasseur" userId="71334e79-c77e-4820-85d1-f84cc0d777cd" providerId="ADAL" clId="{7111EFF7-2CEA-6C4B-906A-885704634DFB}" dt="2020-07-22T19:52:31.646" v="1433"/>
            <ac:spMkLst>
              <pc:docMk/>
              <pc:sldMasterMk cId="3703335381" sldId="2147483660"/>
              <pc:sldLayoutMk cId="1851996480" sldId="2147483668"/>
              <ac:spMk id="14" creationId="{AE54078C-543D-6E44-B09E-CFD86CFBC912}"/>
            </ac:spMkLst>
          </pc:spChg>
          <pc:picChg chg="del">
            <ac:chgData name="Mark Levasseur" userId="71334e79-c77e-4820-85d1-f84cc0d777cd" providerId="ADAL" clId="{7111EFF7-2CEA-6C4B-906A-885704634DFB}" dt="2020-07-22T19:33:29.414" v="1341" actId="478"/>
            <ac:picMkLst>
              <pc:docMk/>
              <pc:sldMasterMk cId="3703335381" sldId="2147483660"/>
              <pc:sldLayoutMk cId="1851996480" sldId="2147483668"/>
              <ac:picMk id="8" creationId="{023CD873-F906-8A4D-AA52-A9644F5EF2A9}"/>
            </ac:picMkLst>
          </pc:picChg>
          <pc:picChg chg="add mod">
            <ac:chgData name="Mark Levasseur" userId="71334e79-c77e-4820-85d1-f84cc0d777cd" providerId="ADAL" clId="{7111EFF7-2CEA-6C4B-906A-885704634DFB}" dt="2020-07-22T19:33:19.579" v="1338"/>
            <ac:picMkLst>
              <pc:docMk/>
              <pc:sldMasterMk cId="3703335381" sldId="2147483660"/>
              <pc:sldLayoutMk cId="1851996480" sldId="2147483668"/>
              <ac:picMk id="9" creationId="{D6E950A6-886F-B44B-911A-48130BEB6389}"/>
            </ac:picMkLst>
          </pc:picChg>
        </pc:sldLayoutChg>
        <pc:sldLayoutChg chg="addSp delSp modSp mod">
          <pc:chgData name="Mark Levasseur" userId="71334e79-c77e-4820-85d1-f84cc0d777cd" providerId="ADAL" clId="{7111EFF7-2CEA-6C4B-906A-885704634DFB}" dt="2020-07-22T19:53:08.154" v="1442" actId="113"/>
          <pc:sldLayoutMkLst>
            <pc:docMk/>
            <pc:sldMasterMk cId="3703335381" sldId="2147483660"/>
            <pc:sldLayoutMk cId="3547882396" sldId="2147483669"/>
          </pc:sldLayoutMkLst>
          <pc:spChg chg="mod">
            <ac:chgData name="Mark Levasseur" userId="71334e79-c77e-4820-85d1-f84cc0d777cd" providerId="ADAL" clId="{7111EFF7-2CEA-6C4B-906A-885704634DFB}" dt="2020-07-22T19:53:08.154" v="1442" actId="113"/>
            <ac:spMkLst>
              <pc:docMk/>
              <pc:sldMasterMk cId="3703335381" sldId="2147483660"/>
              <pc:sldLayoutMk cId="3547882396" sldId="2147483669"/>
              <ac:spMk id="2" creationId="{00000000-0000-0000-0000-000000000000}"/>
            </ac:spMkLst>
          </pc:spChg>
          <pc:spChg chg="mod">
            <ac:chgData name="Mark Levasseur" userId="71334e79-c77e-4820-85d1-f84cc0d777cd" providerId="ADAL" clId="{7111EFF7-2CEA-6C4B-906A-885704634DFB}" dt="2020-07-09T18:50:56.987" v="873" actId="1076"/>
            <ac:spMkLst>
              <pc:docMk/>
              <pc:sldMasterMk cId="3703335381" sldId="2147483660"/>
              <pc:sldLayoutMk cId="3547882396" sldId="2147483669"/>
              <ac:spMk id="3" creationId="{00000000-0000-0000-0000-000000000000}"/>
            </ac:spMkLst>
          </pc:spChg>
          <pc:spChg chg="mod">
            <ac:chgData name="Mark Levasseur" userId="71334e79-c77e-4820-85d1-f84cc0d777cd" providerId="ADAL" clId="{7111EFF7-2CEA-6C4B-906A-885704634DFB}" dt="2020-07-22T19:52:56.918" v="1439" actId="1076"/>
            <ac:spMkLst>
              <pc:docMk/>
              <pc:sldMasterMk cId="3703335381" sldId="2147483660"/>
              <pc:sldLayoutMk cId="3547882396" sldId="2147483669"/>
              <ac:spMk id="4" creationId="{00000000-0000-0000-0000-000000000000}"/>
            </ac:spMkLst>
          </pc:spChg>
          <pc:spChg chg="del">
            <ac:chgData name="Mark Levasseur" userId="71334e79-c77e-4820-85d1-f84cc0d777cd" providerId="ADAL" clId="{7111EFF7-2CEA-6C4B-906A-885704634DFB}" dt="2020-07-09T18:20:04.934" v="690" actId="478"/>
            <ac:spMkLst>
              <pc:docMk/>
              <pc:sldMasterMk cId="3703335381" sldId="2147483660"/>
              <pc:sldLayoutMk cId="3547882396" sldId="2147483669"/>
              <ac:spMk id="6" creationId="{00000000-0000-0000-0000-000000000000}"/>
            </ac:spMkLst>
          </pc:spChg>
          <pc:spChg chg="add del mod">
            <ac:chgData name="Mark Levasseur" userId="71334e79-c77e-4820-85d1-f84cc0d777cd" providerId="ADAL" clId="{7111EFF7-2CEA-6C4B-906A-885704634DFB}" dt="2020-07-22T19:52:36.713" v="1434" actId="478"/>
            <ac:spMkLst>
              <pc:docMk/>
              <pc:sldMasterMk cId="3703335381" sldId="2147483660"/>
              <pc:sldLayoutMk cId="3547882396" sldId="2147483669"/>
              <ac:spMk id="6" creationId="{AD25E03E-B297-E84B-A969-2467FCCB777E}"/>
            </ac:spMkLst>
          </pc:spChg>
          <pc:spChg chg="del">
            <ac:chgData name="Mark Levasseur" userId="71334e79-c77e-4820-85d1-f84cc0d777cd" providerId="ADAL" clId="{7111EFF7-2CEA-6C4B-906A-885704634DFB}" dt="2020-07-09T18:20:04.934" v="690" actId="478"/>
            <ac:spMkLst>
              <pc:docMk/>
              <pc:sldMasterMk cId="3703335381" sldId="2147483660"/>
              <pc:sldLayoutMk cId="3547882396" sldId="2147483669"/>
              <ac:spMk id="7" creationId="{00000000-0000-0000-0000-000000000000}"/>
            </ac:spMkLst>
          </pc:spChg>
          <pc:spChg chg="add mod">
            <ac:chgData name="Mark Levasseur" userId="71334e79-c77e-4820-85d1-f84cc0d777cd" providerId="ADAL" clId="{7111EFF7-2CEA-6C4B-906A-885704634DFB}" dt="2020-07-22T19:52:37.442" v="1435"/>
            <ac:spMkLst>
              <pc:docMk/>
              <pc:sldMasterMk cId="3703335381" sldId="2147483660"/>
              <pc:sldLayoutMk cId="3547882396" sldId="2147483669"/>
              <ac:spMk id="7" creationId="{58157543-DF3F-0A46-AB16-5F5AA9DA52DE}"/>
            </ac:spMkLst>
          </pc:spChg>
          <pc:spChg chg="add del mod">
            <ac:chgData name="Mark Levasseur" userId="71334e79-c77e-4820-85d1-f84cc0d777cd" providerId="ADAL" clId="{7111EFF7-2CEA-6C4B-906A-885704634DFB}" dt="2020-07-10T16:57:19.563" v="1045" actId="478"/>
            <ac:spMkLst>
              <pc:docMk/>
              <pc:sldMasterMk cId="3703335381" sldId="2147483660"/>
              <pc:sldLayoutMk cId="3547882396" sldId="2147483669"/>
              <ac:spMk id="8" creationId="{250544EB-3D26-054B-BC4D-B607B44504CD}"/>
            </ac:spMkLst>
          </pc:spChg>
          <pc:spChg chg="add mod">
            <ac:chgData name="Mark Levasseur" userId="71334e79-c77e-4820-85d1-f84cc0d777cd" providerId="ADAL" clId="{7111EFF7-2CEA-6C4B-906A-885704634DFB}" dt="2020-07-22T19:52:37.442" v="1435"/>
            <ac:spMkLst>
              <pc:docMk/>
              <pc:sldMasterMk cId="3703335381" sldId="2147483660"/>
              <pc:sldLayoutMk cId="3547882396" sldId="2147483669"/>
              <ac:spMk id="8" creationId="{9CACD9FA-862A-0443-BE43-5DCB965F2156}"/>
            </ac:spMkLst>
          </pc:spChg>
          <pc:spChg chg="add del mod">
            <ac:chgData name="Mark Levasseur" userId="71334e79-c77e-4820-85d1-f84cc0d777cd" providerId="ADAL" clId="{7111EFF7-2CEA-6C4B-906A-885704634DFB}" dt="2020-07-22T19:00:33.193" v="1279" actId="478"/>
            <ac:spMkLst>
              <pc:docMk/>
              <pc:sldMasterMk cId="3703335381" sldId="2147483660"/>
              <pc:sldLayoutMk cId="3547882396" sldId="2147483669"/>
              <ac:spMk id="9" creationId="{F08887A6-3BA2-784C-B1CE-6FCA8EAE4C16}"/>
            </ac:spMkLst>
          </pc:spChg>
          <pc:spChg chg="add del mod">
            <ac:chgData name="Mark Levasseur" userId="71334e79-c77e-4820-85d1-f84cc0d777cd" providerId="ADAL" clId="{7111EFF7-2CEA-6C4B-906A-885704634DFB}" dt="2020-07-09T18:20:12.985" v="692" actId="478"/>
            <ac:spMkLst>
              <pc:docMk/>
              <pc:sldMasterMk cId="3703335381" sldId="2147483660"/>
              <pc:sldLayoutMk cId="3547882396" sldId="2147483669"/>
              <ac:spMk id="10" creationId="{34CD2BD2-CB1D-D441-8A76-129EE660AE38}"/>
            </ac:spMkLst>
          </pc:spChg>
        </pc:sldLayoutChg>
        <pc:sldLayoutChg chg="addSp delSp modSp mod">
          <pc:chgData name="Mark Levasseur" userId="71334e79-c77e-4820-85d1-f84cc0d777cd" providerId="ADAL" clId="{7111EFF7-2CEA-6C4B-906A-885704634DFB}" dt="2020-07-22T21:08:44.540" v="1530"/>
          <pc:sldLayoutMkLst>
            <pc:docMk/>
            <pc:sldMasterMk cId="3703335381" sldId="2147483660"/>
            <pc:sldLayoutMk cId="1713456921" sldId="2147483673"/>
          </pc:sldLayoutMkLst>
          <pc:spChg chg="mod">
            <ac:chgData name="Mark Levasseur" userId="71334e79-c77e-4820-85d1-f84cc0d777cd" providerId="ADAL" clId="{7111EFF7-2CEA-6C4B-906A-885704634DFB}" dt="2020-07-22T19:50:54.976" v="1416" actId="14100"/>
            <ac:spMkLst>
              <pc:docMk/>
              <pc:sldMasterMk cId="3703335381" sldId="2147483660"/>
              <pc:sldLayoutMk cId="1713456921" sldId="2147483673"/>
              <ac:spMk id="3" creationId="{00000000-0000-0000-0000-000000000000}"/>
            </ac:spMkLst>
          </pc:spChg>
          <pc:spChg chg="del">
            <ac:chgData name="Mark Levasseur" userId="71334e79-c77e-4820-85d1-f84cc0d777cd" providerId="ADAL" clId="{7111EFF7-2CEA-6C4B-906A-885704634DFB}" dt="2020-07-09T18:18:53.184" v="667" actId="478"/>
            <ac:spMkLst>
              <pc:docMk/>
              <pc:sldMasterMk cId="3703335381" sldId="2147483660"/>
              <pc:sldLayoutMk cId="1713456921" sldId="2147483673"/>
              <ac:spMk id="5" creationId="{00000000-0000-0000-0000-000000000000}"/>
            </ac:spMkLst>
          </pc:spChg>
          <pc:spChg chg="del">
            <ac:chgData name="Mark Levasseur" userId="71334e79-c77e-4820-85d1-f84cc0d777cd" providerId="ADAL" clId="{7111EFF7-2CEA-6C4B-906A-885704634DFB}" dt="2020-07-09T18:18:51.337" v="666" actId="478"/>
            <ac:spMkLst>
              <pc:docMk/>
              <pc:sldMasterMk cId="3703335381" sldId="2147483660"/>
              <pc:sldLayoutMk cId="1713456921" sldId="2147483673"/>
              <ac:spMk id="6" creationId="{00000000-0000-0000-0000-000000000000}"/>
            </ac:spMkLst>
          </pc:spChg>
          <pc:spChg chg="add del mod">
            <ac:chgData name="Mark Levasseur" userId="71334e79-c77e-4820-85d1-f84cc0d777cd" providerId="ADAL" clId="{7111EFF7-2CEA-6C4B-906A-885704634DFB}" dt="2020-07-09T19:15:33.470" v="978" actId="478"/>
            <ac:spMkLst>
              <pc:docMk/>
              <pc:sldMasterMk cId="3703335381" sldId="2147483660"/>
              <pc:sldLayoutMk cId="1713456921" sldId="2147483673"/>
              <ac:spMk id="9" creationId="{9A49ABD9-603A-8A44-A8FA-A6823125B526}"/>
            </ac:spMkLst>
          </pc:spChg>
          <pc:spChg chg="add del mod">
            <ac:chgData name="Mark Levasseur" userId="71334e79-c77e-4820-85d1-f84cc0d777cd" providerId="ADAL" clId="{7111EFF7-2CEA-6C4B-906A-885704634DFB}" dt="2020-07-22T18:57:59.177" v="1263" actId="478"/>
            <ac:spMkLst>
              <pc:docMk/>
              <pc:sldMasterMk cId="3703335381" sldId="2147483660"/>
              <pc:sldLayoutMk cId="1713456921" sldId="2147483673"/>
              <ac:spMk id="9" creationId="{BB1DC9C6-9A1D-7D44-BD78-1F092A891394}"/>
            </ac:spMkLst>
          </pc:spChg>
          <pc:spChg chg="add del mod">
            <ac:chgData name="Mark Levasseur" userId="71334e79-c77e-4820-85d1-f84cc0d777cd" providerId="ADAL" clId="{7111EFF7-2CEA-6C4B-906A-885704634DFB}" dt="2020-07-22T18:58:04.450" v="1265" actId="478"/>
            <ac:spMkLst>
              <pc:docMk/>
              <pc:sldMasterMk cId="3703335381" sldId="2147483660"/>
              <pc:sldLayoutMk cId="1713456921" sldId="2147483673"/>
              <ac:spMk id="10" creationId="{0F0DF789-D661-B448-A4D9-F07521459D1C}"/>
            </ac:spMkLst>
          </pc:spChg>
          <pc:spChg chg="add del mod">
            <ac:chgData name="Mark Levasseur" userId="71334e79-c77e-4820-85d1-f84cc0d777cd" providerId="ADAL" clId="{7111EFF7-2CEA-6C4B-906A-885704634DFB}" dt="2020-07-09T19:15:33.470" v="978" actId="478"/>
            <ac:spMkLst>
              <pc:docMk/>
              <pc:sldMasterMk cId="3703335381" sldId="2147483660"/>
              <pc:sldLayoutMk cId="1713456921" sldId="2147483673"/>
              <ac:spMk id="10" creationId="{282E2608-E989-2449-B724-D96F6ED471FF}"/>
            </ac:spMkLst>
          </pc:spChg>
          <pc:spChg chg="add del mod">
            <ac:chgData name="Mark Levasseur" userId="71334e79-c77e-4820-85d1-f84cc0d777cd" providerId="ADAL" clId="{7111EFF7-2CEA-6C4B-906A-885704634DFB}" dt="2020-07-10T16:56:45.042" v="1031" actId="478"/>
            <ac:spMkLst>
              <pc:docMk/>
              <pc:sldMasterMk cId="3703335381" sldId="2147483660"/>
              <pc:sldLayoutMk cId="1713456921" sldId="2147483673"/>
              <ac:spMk id="11" creationId="{56490314-3F43-944E-A9A5-6AD69A149829}"/>
            </ac:spMkLst>
          </pc:spChg>
          <pc:spChg chg="add del mod">
            <ac:chgData name="Mark Levasseur" userId="71334e79-c77e-4820-85d1-f84cc0d777cd" providerId="ADAL" clId="{7111EFF7-2CEA-6C4B-906A-885704634DFB}" dt="2020-07-22T19:32:38.382" v="1329" actId="478"/>
            <ac:spMkLst>
              <pc:docMk/>
              <pc:sldMasterMk cId="3703335381" sldId="2147483660"/>
              <pc:sldLayoutMk cId="1713456921" sldId="2147483673"/>
              <ac:spMk id="11" creationId="{E505739E-D052-1F49-97BA-1F9582232792}"/>
            </ac:spMkLst>
          </pc:spChg>
          <pc:spChg chg="add del mod">
            <ac:chgData name="Mark Levasseur" userId="71334e79-c77e-4820-85d1-f84cc0d777cd" providerId="ADAL" clId="{7111EFF7-2CEA-6C4B-906A-885704634DFB}" dt="2020-07-10T16:56:43.331" v="1030" actId="478"/>
            <ac:spMkLst>
              <pc:docMk/>
              <pc:sldMasterMk cId="3703335381" sldId="2147483660"/>
              <pc:sldLayoutMk cId="1713456921" sldId="2147483673"/>
              <ac:spMk id="12" creationId="{4F53164C-9044-D043-9AA4-45727641CBAB}"/>
            </ac:spMkLst>
          </pc:spChg>
          <pc:spChg chg="add del mod">
            <ac:chgData name="Mark Levasseur" userId="71334e79-c77e-4820-85d1-f84cc0d777cd" providerId="ADAL" clId="{7111EFF7-2CEA-6C4B-906A-885704634DFB}" dt="2020-07-22T19:44:11.138" v="1382" actId="478"/>
            <ac:spMkLst>
              <pc:docMk/>
              <pc:sldMasterMk cId="3703335381" sldId="2147483660"/>
              <pc:sldLayoutMk cId="1713456921" sldId="2147483673"/>
              <ac:spMk id="12" creationId="{68C14E47-DF7A-BC42-B21E-F4A6DEACE90F}"/>
            </ac:spMkLst>
          </pc:spChg>
          <pc:spChg chg="add del mod">
            <ac:chgData name="Mark Levasseur" userId="71334e79-c77e-4820-85d1-f84cc0d777cd" providerId="ADAL" clId="{7111EFF7-2CEA-6C4B-906A-885704634DFB}" dt="2020-07-22T18:57:30.325" v="1259" actId="478"/>
            <ac:spMkLst>
              <pc:docMk/>
              <pc:sldMasterMk cId="3703335381" sldId="2147483660"/>
              <pc:sldLayoutMk cId="1713456921" sldId="2147483673"/>
              <ac:spMk id="13" creationId="{F2B92FAE-5B06-6241-B957-8D54225EBEEF}"/>
            </ac:spMkLst>
          </pc:spChg>
          <pc:spChg chg="add del mod">
            <ac:chgData name="Mark Levasseur" userId="71334e79-c77e-4820-85d1-f84cc0d777cd" providerId="ADAL" clId="{7111EFF7-2CEA-6C4B-906A-885704634DFB}" dt="2020-07-22T19:50:48.322" v="1414" actId="478"/>
            <ac:spMkLst>
              <pc:docMk/>
              <pc:sldMasterMk cId="3703335381" sldId="2147483660"/>
              <pc:sldLayoutMk cId="1713456921" sldId="2147483673"/>
              <ac:spMk id="15" creationId="{52ED2E73-5C01-E14D-A8F8-827B9D2DF952}"/>
            </ac:spMkLst>
          </pc:spChg>
          <pc:spChg chg="add del mod">
            <ac:chgData name="Mark Levasseur" userId="71334e79-c77e-4820-85d1-f84cc0d777cd" providerId="ADAL" clId="{7111EFF7-2CEA-6C4B-906A-885704634DFB}" dt="2020-07-22T19:50:48.322" v="1414" actId="478"/>
            <ac:spMkLst>
              <pc:docMk/>
              <pc:sldMasterMk cId="3703335381" sldId="2147483660"/>
              <pc:sldLayoutMk cId="1713456921" sldId="2147483673"/>
              <ac:spMk id="16" creationId="{44480658-1A37-484C-9718-7BF594632BA6}"/>
            </ac:spMkLst>
          </pc:spChg>
          <pc:spChg chg="add del mod">
            <ac:chgData name="Mark Levasseur" userId="71334e79-c77e-4820-85d1-f84cc0d777cd" providerId="ADAL" clId="{7111EFF7-2CEA-6C4B-906A-885704634DFB}" dt="2020-07-22T21:08:43.696" v="1529" actId="478"/>
            <ac:spMkLst>
              <pc:docMk/>
              <pc:sldMasterMk cId="3703335381" sldId="2147483660"/>
              <pc:sldLayoutMk cId="1713456921" sldId="2147483673"/>
              <ac:spMk id="17" creationId="{2B8DE792-D4A6-3A48-841C-9ADC4F27AD09}"/>
            </ac:spMkLst>
          </pc:spChg>
          <pc:spChg chg="add mod">
            <ac:chgData name="Mark Levasseur" userId="71334e79-c77e-4820-85d1-f84cc0d777cd" providerId="ADAL" clId="{7111EFF7-2CEA-6C4B-906A-885704634DFB}" dt="2020-07-22T19:50:48.905" v="1415"/>
            <ac:spMkLst>
              <pc:docMk/>
              <pc:sldMasterMk cId="3703335381" sldId="2147483660"/>
              <pc:sldLayoutMk cId="1713456921" sldId="2147483673"/>
              <ac:spMk id="18" creationId="{292716EB-77A5-0747-B173-415AEF22CD35}"/>
            </ac:spMkLst>
          </pc:spChg>
          <pc:spChg chg="add mod">
            <ac:chgData name="Mark Levasseur" userId="71334e79-c77e-4820-85d1-f84cc0d777cd" providerId="ADAL" clId="{7111EFF7-2CEA-6C4B-906A-885704634DFB}" dt="2020-07-22T21:08:44.540" v="1530"/>
            <ac:spMkLst>
              <pc:docMk/>
              <pc:sldMasterMk cId="3703335381" sldId="2147483660"/>
              <pc:sldLayoutMk cId="1713456921" sldId="2147483673"/>
              <ac:spMk id="19" creationId="{9708FF38-41BB-4D48-AEA2-5110E3AA3108}"/>
            </ac:spMkLst>
          </pc:spChg>
          <pc:picChg chg="del">
            <ac:chgData name="Mark Levasseur" userId="71334e79-c77e-4820-85d1-f84cc0d777cd" providerId="ADAL" clId="{7111EFF7-2CEA-6C4B-906A-885704634DFB}" dt="2020-07-22T19:33:47.465" v="1347" actId="478"/>
            <ac:picMkLst>
              <pc:docMk/>
              <pc:sldMasterMk cId="3703335381" sldId="2147483660"/>
              <pc:sldLayoutMk cId="1713456921" sldId="2147483673"/>
              <ac:picMk id="8" creationId="{92F90ECF-DB35-2B4B-927E-5270E0022F1C}"/>
            </ac:picMkLst>
          </pc:picChg>
          <pc:picChg chg="add mod">
            <ac:chgData name="Mark Levasseur" userId="71334e79-c77e-4820-85d1-f84cc0d777cd" providerId="ADAL" clId="{7111EFF7-2CEA-6C4B-906A-885704634DFB}" dt="2020-07-22T19:32:57.176" v="1331"/>
            <ac:picMkLst>
              <pc:docMk/>
              <pc:sldMasterMk cId="3703335381" sldId="2147483660"/>
              <pc:sldLayoutMk cId="1713456921" sldId="2147483673"/>
              <ac:picMk id="14" creationId="{7999C68A-33F1-2346-AB93-243AC699C747}"/>
            </ac:picMkLst>
          </pc:picChg>
        </pc:sldLayoutChg>
        <pc:sldLayoutChg chg="addSp delSp modSp mod setBg">
          <pc:chgData name="Mark Levasseur" userId="71334e79-c77e-4820-85d1-f84cc0d777cd" providerId="ADAL" clId="{7111EFF7-2CEA-6C4B-906A-885704634DFB}" dt="2020-07-22T21:09:03.618" v="1536"/>
          <pc:sldLayoutMkLst>
            <pc:docMk/>
            <pc:sldMasterMk cId="3703335381" sldId="2147483660"/>
            <pc:sldLayoutMk cId="1402473941" sldId="2147483674"/>
          </pc:sldLayoutMkLst>
          <pc:spChg chg="mod">
            <ac:chgData name="Mark Levasseur" userId="71334e79-c77e-4820-85d1-f84cc0d777cd" providerId="ADAL" clId="{7111EFF7-2CEA-6C4B-906A-885704634DFB}" dt="2020-07-22T21:04:12.584" v="1496" actId="20577"/>
            <ac:spMkLst>
              <pc:docMk/>
              <pc:sldMasterMk cId="3703335381" sldId="2147483660"/>
              <pc:sldLayoutMk cId="1402473941" sldId="2147483674"/>
              <ac:spMk id="2" creationId="{00000000-0000-0000-0000-000000000000}"/>
            </ac:spMkLst>
          </pc:spChg>
          <pc:spChg chg="del">
            <ac:chgData name="Mark Levasseur" userId="71334e79-c77e-4820-85d1-f84cc0d777cd" providerId="ADAL" clId="{7111EFF7-2CEA-6C4B-906A-885704634DFB}" dt="2020-07-09T18:19:16.934" v="675" actId="478"/>
            <ac:spMkLst>
              <pc:docMk/>
              <pc:sldMasterMk cId="3703335381" sldId="2147483660"/>
              <pc:sldLayoutMk cId="1402473941" sldId="2147483674"/>
              <ac:spMk id="4" creationId="{00000000-0000-0000-0000-000000000000}"/>
            </ac:spMkLst>
          </pc:spChg>
          <pc:spChg chg="del">
            <ac:chgData name="Mark Levasseur" userId="71334e79-c77e-4820-85d1-f84cc0d777cd" providerId="ADAL" clId="{7111EFF7-2CEA-6C4B-906A-885704634DFB}" dt="2020-07-09T18:19:16.934" v="675" actId="478"/>
            <ac:spMkLst>
              <pc:docMk/>
              <pc:sldMasterMk cId="3703335381" sldId="2147483660"/>
              <pc:sldLayoutMk cId="1402473941" sldId="2147483674"/>
              <ac:spMk id="5" creationId="{00000000-0000-0000-0000-000000000000}"/>
            </ac:spMkLst>
          </pc:spChg>
          <pc:spChg chg="add del mod">
            <ac:chgData name="Mark Levasseur" userId="71334e79-c77e-4820-85d1-f84cc0d777cd" providerId="ADAL" clId="{7111EFF7-2CEA-6C4B-906A-885704634DFB}" dt="2020-07-22T21:09:02.757" v="1535" actId="478"/>
            <ac:spMkLst>
              <pc:docMk/>
              <pc:sldMasterMk cId="3703335381" sldId="2147483660"/>
              <pc:sldLayoutMk cId="1402473941" sldId="2147483674"/>
              <ac:spMk id="11" creationId="{0F43D423-23E6-9C43-8A15-AD01142F5789}"/>
            </ac:spMkLst>
          </pc:spChg>
          <pc:spChg chg="add del mod">
            <ac:chgData name="Mark Levasseur" userId="71334e79-c77e-4820-85d1-f84cc0d777cd" providerId="ADAL" clId="{7111EFF7-2CEA-6C4B-906A-885704634DFB}" dt="2020-07-10T16:56:56.921" v="1035" actId="478"/>
            <ac:spMkLst>
              <pc:docMk/>
              <pc:sldMasterMk cId="3703335381" sldId="2147483660"/>
              <pc:sldLayoutMk cId="1402473941" sldId="2147483674"/>
              <ac:spMk id="11" creationId="{2F23F44A-FDF5-AD4E-8236-DF872B8BDB15}"/>
            </ac:spMkLst>
          </pc:spChg>
          <pc:spChg chg="add del mod">
            <ac:chgData name="Mark Levasseur" userId="71334e79-c77e-4820-85d1-f84cc0d777cd" providerId="ADAL" clId="{7111EFF7-2CEA-6C4B-906A-885704634DFB}" dt="2020-07-22T19:00:13.627" v="1274" actId="478"/>
            <ac:spMkLst>
              <pc:docMk/>
              <pc:sldMasterMk cId="3703335381" sldId="2147483660"/>
              <pc:sldLayoutMk cId="1402473941" sldId="2147483674"/>
              <ac:spMk id="12" creationId="{A010891B-7E37-9744-97A9-8180B5D155F6}"/>
            </ac:spMkLst>
          </pc:spChg>
          <pc:spChg chg="add del mod">
            <ac:chgData name="Mark Levasseur" userId="71334e79-c77e-4820-85d1-f84cc0d777cd" providerId="ADAL" clId="{7111EFF7-2CEA-6C4B-906A-885704634DFB}" dt="2020-07-10T16:56:59.409" v="1036" actId="478"/>
            <ac:spMkLst>
              <pc:docMk/>
              <pc:sldMasterMk cId="3703335381" sldId="2147483660"/>
              <pc:sldLayoutMk cId="1402473941" sldId="2147483674"/>
              <ac:spMk id="13" creationId="{5710C57F-7884-384C-9C70-0787CE8EB90A}"/>
            </ac:spMkLst>
          </pc:spChg>
          <pc:spChg chg="add mod">
            <ac:chgData name="Mark Levasseur" userId="71334e79-c77e-4820-85d1-f84cc0d777cd" providerId="ADAL" clId="{7111EFF7-2CEA-6C4B-906A-885704634DFB}" dt="2020-07-22T19:52:06.509" v="1429"/>
            <ac:spMkLst>
              <pc:docMk/>
              <pc:sldMasterMk cId="3703335381" sldId="2147483660"/>
              <pc:sldLayoutMk cId="1402473941" sldId="2147483674"/>
              <ac:spMk id="13" creationId="{FD3D31DA-28B5-1A4C-BBBF-4491E38A4FEE}"/>
            </ac:spMkLst>
          </pc:spChg>
          <pc:spChg chg="add mod">
            <ac:chgData name="Mark Levasseur" userId="71334e79-c77e-4820-85d1-f84cc0d777cd" providerId="ADAL" clId="{7111EFF7-2CEA-6C4B-906A-885704634DFB}" dt="2020-07-22T21:02:33.845" v="1456"/>
            <ac:spMkLst>
              <pc:docMk/>
              <pc:sldMasterMk cId="3703335381" sldId="2147483660"/>
              <pc:sldLayoutMk cId="1402473941" sldId="2147483674"/>
              <ac:spMk id="14" creationId="{190A90A5-53E5-094E-9E3A-C994CCDB6935}"/>
            </ac:spMkLst>
          </pc:spChg>
          <pc:spChg chg="del">
            <ac:chgData name="Mark Levasseur" userId="71334e79-c77e-4820-85d1-f84cc0d777cd" providerId="ADAL" clId="{7111EFF7-2CEA-6C4B-906A-885704634DFB}" dt="2020-07-22T19:52:17.962" v="1431" actId="478"/>
            <ac:spMkLst>
              <pc:docMk/>
              <pc:sldMasterMk cId="3703335381" sldId="2147483660"/>
              <pc:sldLayoutMk cId="1402473941" sldId="2147483674"/>
              <ac:spMk id="15" creationId="{4D41907E-EAEA-D943-A02E-4860CE2F0319}"/>
            </ac:spMkLst>
          </pc:spChg>
          <pc:spChg chg="mod">
            <ac:chgData name="Mark Levasseur" userId="71334e79-c77e-4820-85d1-f84cc0d777cd" providerId="ADAL" clId="{7111EFF7-2CEA-6C4B-906A-885704634DFB}" dt="2020-07-22T19:53:44.087" v="1450" actId="1076"/>
            <ac:spMkLst>
              <pc:docMk/>
              <pc:sldMasterMk cId="3703335381" sldId="2147483660"/>
              <pc:sldLayoutMk cId="1402473941" sldId="2147483674"/>
              <ac:spMk id="17" creationId="{2156C039-4402-BE49-BA22-26896A8AD695}"/>
            </ac:spMkLst>
          </pc:spChg>
          <pc:spChg chg="add mod">
            <ac:chgData name="Mark Levasseur" userId="71334e79-c77e-4820-85d1-f84cc0d777cd" providerId="ADAL" clId="{7111EFF7-2CEA-6C4B-906A-885704634DFB}" dt="2020-07-22T21:09:03.618" v="1536"/>
            <ac:spMkLst>
              <pc:docMk/>
              <pc:sldMasterMk cId="3703335381" sldId="2147483660"/>
              <pc:sldLayoutMk cId="1402473941" sldId="2147483674"/>
              <ac:spMk id="18" creationId="{0671063B-28C8-8241-AB6D-E938FD89A300}"/>
            </ac:spMkLst>
          </pc:spChg>
          <pc:picChg chg="del mod">
            <ac:chgData name="Mark Levasseur" userId="71334e79-c77e-4820-85d1-f84cc0d777cd" providerId="ADAL" clId="{7111EFF7-2CEA-6C4B-906A-885704634DFB}" dt="2020-07-22T19:36:07.070" v="1350" actId="478"/>
            <ac:picMkLst>
              <pc:docMk/>
              <pc:sldMasterMk cId="3703335381" sldId="2147483660"/>
              <pc:sldLayoutMk cId="1402473941" sldId="2147483674"/>
              <ac:picMk id="3" creationId="{7B2E4A58-2457-6443-B61A-C8239A8B0439}"/>
            </ac:picMkLst>
          </pc:picChg>
          <pc:picChg chg="del">
            <ac:chgData name="Mark Levasseur" userId="71334e79-c77e-4820-85d1-f84cc0d777cd" providerId="ADAL" clId="{7111EFF7-2CEA-6C4B-906A-885704634DFB}" dt="2020-07-22T19:33:40.535" v="1345" actId="478"/>
            <ac:picMkLst>
              <pc:docMk/>
              <pc:sldMasterMk cId="3703335381" sldId="2147483660"/>
              <pc:sldLayoutMk cId="1402473941" sldId="2147483674"/>
              <ac:picMk id="8" creationId="{29CA1087-2B57-D640-991B-292ABE4AB97B}"/>
            </ac:picMkLst>
          </pc:picChg>
          <pc:picChg chg="del mod">
            <ac:chgData name="Mark Levasseur" userId="71334e79-c77e-4820-85d1-f84cc0d777cd" providerId="ADAL" clId="{7111EFF7-2CEA-6C4B-906A-885704634DFB}" dt="2020-07-22T19:36:07.070" v="1350" actId="478"/>
            <ac:picMkLst>
              <pc:docMk/>
              <pc:sldMasterMk cId="3703335381" sldId="2147483660"/>
              <pc:sldLayoutMk cId="1402473941" sldId="2147483674"/>
              <ac:picMk id="9" creationId="{0ED8771F-E96B-B44B-B9EC-A5CF4AF12ED3}"/>
            </ac:picMkLst>
          </pc:picChg>
          <pc:picChg chg="add del mod">
            <ac:chgData name="Mark Levasseur" userId="71334e79-c77e-4820-85d1-f84cc0d777cd" providerId="ADAL" clId="{7111EFF7-2CEA-6C4B-906A-885704634DFB}" dt="2020-07-22T19:54:00.017" v="1454" actId="478"/>
            <ac:picMkLst>
              <pc:docMk/>
              <pc:sldMasterMk cId="3703335381" sldId="2147483660"/>
              <pc:sldLayoutMk cId="1402473941" sldId="2147483674"/>
              <ac:picMk id="10" creationId="{4E2E6CA2-6C20-014B-B245-FF7AD98AED67}"/>
            </ac:picMkLst>
          </pc:picChg>
          <pc:picChg chg="del">
            <ac:chgData name="Mark Levasseur" userId="71334e79-c77e-4820-85d1-f84cc0d777cd" providerId="ADAL" clId="{7111EFF7-2CEA-6C4B-906A-885704634DFB}" dt="2020-07-22T19:52:16.791" v="1430" actId="478"/>
            <ac:picMkLst>
              <pc:docMk/>
              <pc:sldMasterMk cId="3703335381" sldId="2147483660"/>
              <pc:sldLayoutMk cId="1402473941" sldId="2147483674"/>
              <ac:picMk id="16" creationId="{92125DF8-A632-A244-AA22-17962F284AD2}"/>
            </ac:picMkLst>
          </pc:picChg>
        </pc:sldLayoutChg>
        <pc:sldLayoutChg chg="addSp delSp modSp mod ord">
          <pc:chgData name="Mark Levasseur" userId="71334e79-c77e-4820-85d1-f84cc0d777cd" providerId="ADAL" clId="{7111EFF7-2CEA-6C4B-906A-885704634DFB}" dt="2020-07-22T21:08:38.043" v="1528"/>
          <pc:sldLayoutMkLst>
            <pc:docMk/>
            <pc:sldMasterMk cId="3703335381" sldId="2147483660"/>
            <pc:sldLayoutMk cId="1570314338" sldId="2147483675"/>
          </pc:sldLayoutMkLst>
          <pc:spChg chg="mod">
            <ac:chgData name="Mark Levasseur" userId="71334e79-c77e-4820-85d1-f84cc0d777cd" providerId="ADAL" clId="{7111EFF7-2CEA-6C4B-906A-885704634DFB}" dt="2020-07-22T19:25:41.157" v="1302" actId="113"/>
            <ac:spMkLst>
              <pc:docMk/>
              <pc:sldMasterMk cId="3703335381" sldId="2147483660"/>
              <pc:sldLayoutMk cId="1570314338" sldId="2147483675"/>
              <ac:spMk id="2" creationId="{00000000-0000-0000-0000-000000000000}"/>
            </ac:spMkLst>
          </pc:spChg>
          <pc:spChg chg="del">
            <ac:chgData name="Mark Levasseur" userId="71334e79-c77e-4820-85d1-f84cc0d777cd" providerId="ADAL" clId="{7111EFF7-2CEA-6C4B-906A-885704634DFB}" dt="2020-07-09T18:18:59.984" v="670" actId="478"/>
            <ac:spMkLst>
              <pc:docMk/>
              <pc:sldMasterMk cId="3703335381" sldId="2147483660"/>
              <pc:sldLayoutMk cId="1570314338" sldId="2147483675"/>
              <ac:spMk id="4" creationId="{00000000-0000-0000-0000-000000000000}"/>
            </ac:spMkLst>
          </pc:spChg>
          <pc:spChg chg="del">
            <ac:chgData name="Mark Levasseur" userId="71334e79-c77e-4820-85d1-f84cc0d777cd" providerId="ADAL" clId="{7111EFF7-2CEA-6C4B-906A-885704634DFB}" dt="2020-07-09T18:18:58.246" v="669" actId="478"/>
            <ac:spMkLst>
              <pc:docMk/>
              <pc:sldMasterMk cId="3703335381" sldId="2147483660"/>
              <pc:sldLayoutMk cId="1570314338" sldId="2147483675"/>
              <ac:spMk id="5" creationId="{00000000-0000-0000-0000-000000000000}"/>
            </ac:spMkLst>
          </pc:spChg>
          <pc:spChg chg="add del mod">
            <ac:chgData name="Mark Levasseur" userId="71334e79-c77e-4820-85d1-f84cc0d777cd" providerId="ADAL" clId="{7111EFF7-2CEA-6C4B-906A-885704634DFB}" dt="2020-07-22T18:57:16.552" v="1254" actId="21"/>
            <ac:spMkLst>
              <pc:docMk/>
              <pc:sldMasterMk cId="3703335381" sldId="2147483660"/>
              <pc:sldLayoutMk cId="1570314338" sldId="2147483675"/>
              <ac:spMk id="7" creationId="{B7566D95-25B0-914F-B965-829F49AD2A2A}"/>
            </ac:spMkLst>
          </pc:spChg>
          <pc:spChg chg="add del mod">
            <ac:chgData name="Mark Levasseur" userId="71334e79-c77e-4820-85d1-f84cc0d777cd" providerId="ADAL" clId="{7111EFF7-2CEA-6C4B-906A-885704634DFB}" dt="2020-07-09T19:15:28.629" v="976" actId="478"/>
            <ac:spMkLst>
              <pc:docMk/>
              <pc:sldMasterMk cId="3703335381" sldId="2147483660"/>
              <pc:sldLayoutMk cId="1570314338" sldId="2147483675"/>
              <ac:spMk id="9" creationId="{5EC25A1E-7165-714A-9A85-53FD13AB1372}"/>
            </ac:spMkLst>
          </pc:spChg>
          <pc:spChg chg="add del mod">
            <ac:chgData name="Mark Levasseur" userId="71334e79-c77e-4820-85d1-f84cc0d777cd" providerId="ADAL" clId="{7111EFF7-2CEA-6C4B-906A-885704634DFB}" dt="2020-07-22T18:57:23.215" v="1257"/>
            <ac:spMkLst>
              <pc:docMk/>
              <pc:sldMasterMk cId="3703335381" sldId="2147483660"/>
              <pc:sldLayoutMk cId="1570314338" sldId="2147483675"/>
              <ac:spMk id="9" creationId="{73FC7C12-9188-5E46-90E9-D1330A5052A7}"/>
            </ac:spMkLst>
          </pc:spChg>
          <pc:spChg chg="add del mod">
            <ac:chgData name="Mark Levasseur" userId="71334e79-c77e-4820-85d1-f84cc0d777cd" providerId="ADAL" clId="{7111EFF7-2CEA-6C4B-906A-885704634DFB}" dt="2020-07-09T19:15:28.629" v="976" actId="478"/>
            <ac:spMkLst>
              <pc:docMk/>
              <pc:sldMasterMk cId="3703335381" sldId="2147483660"/>
              <pc:sldLayoutMk cId="1570314338" sldId="2147483675"/>
              <ac:spMk id="12" creationId="{351A3570-4485-F34B-9A24-CFED6850054C}"/>
            </ac:spMkLst>
          </pc:spChg>
          <pc:spChg chg="add del mod">
            <ac:chgData name="Mark Levasseur" userId="71334e79-c77e-4820-85d1-f84cc0d777cd" providerId="ADAL" clId="{7111EFF7-2CEA-6C4B-906A-885704634DFB}" dt="2020-07-22T19:25:30.622" v="1300"/>
            <ac:spMkLst>
              <pc:docMk/>
              <pc:sldMasterMk cId="3703335381" sldId="2147483660"/>
              <pc:sldLayoutMk cId="1570314338" sldId="2147483675"/>
              <ac:spMk id="12" creationId="{EA35EE88-4210-C741-92C8-54036AB9598B}"/>
            </ac:spMkLst>
          </pc:spChg>
          <pc:spChg chg="add del mod">
            <ac:chgData name="Mark Levasseur" userId="71334e79-c77e-4820-85d1-f84cc0d777cd" providerId="ADAL" clId="{7111EFF7-2CEA-6C4B-906A-885704634DFB}" dt="2020-07-10T16:56:25.808" v="1027" actId="478"/>
            <ac:spMkLst>
              <pc:docMk/>
              <pc:sldMasterMk cId="3703335381" sldId="2147483660"/>
              <pc:sldLayoutMk cId="1570314338" sldId="2147483675"/>
              <ac:spMk id="13" creationId="{0355A279-8D16-4742-BAF7-68580454DD85}"/>
            </ac:spMkLst>
          </pc:spChg>
          <pc:spChg chg="add del mod">
            <ac:chgData name="Mark Levasseur" userId="71334e79-c77e-4820-85d1-f84cc0d777cd" providerId="ADAL" clId="{7111EFF7-2CEA-6C4B-906A-885704634DFB}" dt="2020-07-22T19:25:30.622" v="1300"/>
            <ac:spMkLst>
              <pc:docMk/>
              <pc:sldMasterMk cId="3703335381" sldId="2147483660"/>
              <pc:sldLayoutMk cId="1570314338" sldId="2147483675"/>
              <ac:spMk id="13" creationId="{7097F1D6-1858-3B41-A45E-0ECBF97528B3}"/>
            </ac:spMkLst>
          </pc:spChg>
          <pc:spChg chg="add del mod">
            <ac:chgData name="Mark Levasseur" userId="71334e79-c77e-4820-85d1-f84cc0d777cd" providerId="ADAL" clId="{7111EFF7-2CEA-6C4B-906A-885704634DFB}" dt="2020-07-10T16:56:40.911" v="1029" actId="478"/>
            <ac:spMkLst>
              <pc:docMk/>
              <pc:sldMasterMk cId="3703335381" sldId="2147483660"/>
              <pc:sldLayoutMk cId="1570314338" sldId="2147483675"/>
              <ac:spMk id="14" creationId="{2D2D7430-D2FB-604A-AAD2-638E3264B57E}"/>
            </ac:spMkLst>
          </pc:spChg>
          <pc:spChg chg="add del mod">
            <ac:chgData name="Mark Levasseur" userId="71334e79-c77e-4820-85d1-f84cc0d777cd" providerId="ADAL" clId="{7111EFF7-2CEA-6C4B-906A-885704634DFB}" dt="2020-07-22T19:43:57.029" v="1378" actId="478"/>
            <ac:spMkLst>
              <pc:docMk/>
              <pc:sldMasterMk cId="3703335381" sldId="2147483660"/>
              <pc:sldLayoutMk cId="1570314338" sldId="2147483675"/>
              <ac:spMk id="14" creationId="{7333593D-6F43-AC44-894D-41F8DCA3CF0A}"/>
            </ac:spMkLst>
          </pc:spChg>
          <pc:spChg chg="add del mod">
            <ac:chgData name="Mark Levasseur" userId="71334e79-c77e-4820-85d1-f84cc0d777cd" providerId="ADAL" clId="{7111EFF7-2CEA-6C4B-906A-885704634DFB}" dt="2020-07-22T19:25:32.299" v="1301" actId="478"/>
            <ac:spMkLst>
              <pc:docMk/>
              <pc:sldMasterMk cId="3703335381" sldId="2147483660"/>
              <pc:sldLayoutMk cId="1570314338" sldId="2147483675"/>
              <ac:spMk id="15" creationId="{D83EBDD4-43C0-1743-AF5A-853C0F62FE87}"/>
            </ac:spMkLst>
          </pc:spChg>
          <pc:spChg chg="add del mod">
            <ac:chgData name="Mark Levasseur" userId="71334e79-c77e-4820-85d1-f84cc0d777cd" providerId="ADAL" clId="{7111EFF7-2CEA-6C4B-906A-885704634DFB}" dt="2020-07-22T19:50:42.949" v="1412" actId="478"/>
            <ac:spMkLst>
              <pc:docMk/>
              <pc:sldMasterMk cId="3703335381" sldId="2147483660"/>
              <pc:sldLayoutMk cId="1570314338" sldId="2147483675"/>
              <ac:spMk id="17" creationId="{037AAA4B-6A50-9048-B1AC-23F521543638}"/>
            </ac:spMkLst>
          </pc:spChg>
          <pc:spChg chg="add del mod">
            <ac:chgData name="Mark Levasseur" userId="71334e79-c77e-4820-85d1-f84cc0d777cd" providerId="ADAL" clId="{7111EFF7-2CEA-6C4B-906A-885704634DFB}" dt="2020-07-22T19:50:42.949" v="1412" actId="478"/>
            <ac:spMkLst>
              <pc:docMk/>
              <pc:sldMasterMk cId="3703335381" sldId="2147483660"/>
              <pc:sldLayoutMk cId="1570314338" sldId="2147483675"/>
              <ac:spMk id="18" creationId="{FE45E313-CE14-EA40-9060-5B18B8D2EBB0}"/>
            </ac:spMkLst>
          </pc:spChg>
          <pc:spChg chg="add del mod">
            <ac:chgData name="Mark Levasseur" userId="71334e79-c77e-4820-85d1-f84cc0d777cd" providerId="ADAL" clId="{7111EFF7-2CEA-6C4B-906A-885704634DFB}" dt="2020-07-22T21:08:37.209" v="1527" actId="478"/>
            <ac:spMkLst>
              <pc:docMk/>
              <pc:sldMasterMk cId="3703335381" sldId="2147483660"/>
              <pc:sldLayoutMk cId="1570314338" sldId="2147483675"/>
              <ac:spMk id="19" creationId="{06105033-AB84-5C4E-8622-F2175EE3FBB8}"/>
            </ac:spMkLst>
          </pc:spChg>
          <pc:spChg chg="add mod">
            <ac:chgData name="Mark Levasseur" userId="71334e79-c77e-4820-85d1-f84cc0d777cd" providerId="ADAL" clId="{7111EFF7-2CEA-6C4B-906A-885704634DFB}" dt="2020-07-22T19:50:43.769" v="1413"/>
            <ac:spMkLst>
              <pc:docMk/>
              <pc:sldMasterMk cId="3703335381" sldId="2147483660"/>
              <pc:sldLayoutMk cId="1570314338" sldId="2147483675"/>
              <ac:spMk id="20" creationId="{040148FC-E256-EE4A-B607-03037427EC24}"/>
            </ac:spMkLst>
          </pc:spChg>
          <pc:spChg chg="add del mod">
            <ac:chgData name="Mark Levasseur" userId="71334e79-c77e-4820-85d1-f84cc0d777cd" providerId="ADAL" clId="{7111EFF7-2CEA-6C4B-906A-885704634DFB}" dt="2020-07-22T21:08:35.892" v="1526"/>
            <ac:spMkLst>
              <pc:docMk/>
              <pc:sldMasterMk cId="3703335381" sldId="2147483660"/>
              <pc:sldLayoutMk cId="1570314338" sldId="2147483675"/>
              <ac:spMk id="21" creationId="{F0F77D80-D711-524A-84F1-6C63C7C96637}"/>
            </ac:spMkLst>
          </pc:spChg>
          <pc:spChg chg="add mod">
            <ac:chgData name="Mark Levasseur" userId="71334e79-c77e-4820-85d1-f84cc0d777cd" providerId="ADAL" clId="{7111EFF7-2CEA-6C4B-906A-885704634DFB}" dt="2020-07-22T21:08:38.043" v="1528"/>
            <ac:spMkLst>
              <pc:docMk/>
              <pc:sldMasterMk cId="3703335381" sldId="2147483660"/>
              <pc:sldLayoutMk cId="1570314338" sldId="2147483675"/>
              <ac:spMk id="22" creationId="{7B172EE4-74F7-144C-A1C3-10347B08594C}"/>
            </ac:spMkLst>
          </pc:spChg>
          <pc:picChg chg="del">
            <ac:chgData name="Mark Levasseur" userId="71334e79-c77e-4820-85d1-f84cc0d777cd" providerId="ADAL" clId="{7111EFF7-2CEA-6C4B-906A-885704634DFB}" dt="2020-07-22T19:33:51.308" v="1348" actId="478"/>
            <ac:picMkLst>
              <pc:docMk/>
              <pc:sldMasterMk cId="3703335381" sldId="2147483660"/>
              <pc:sldLayoutMk cId="1570314338" sldId="2147483675"/>
              <ac:picMk id="8" creationId="{29CA1087-2B57-D640-991B-292ABE4AB97B}"/>
            </ac:picMkLst>
          </pc:picChg>
          <pc:picChg chg="del">
            <ac:chgData name="Mark Levasseur" userId="71334e79-c77e-4820-85d1-f84cc0d777cd" providerId="ADAL" clId="{7111EFF7-2CEA-6C4B-906A-885704634DFB}" dt="2020-07-22T19:36:17.538" v="1352" actId="478"/>
            <ac:picMkLst>
              <pc:docMk/>
              <pc:sldMasterMk cId="3703335381" sldId="2147483660"/>
              <pc:sldLayoutMk cId="1570314338" sldId="2147483675"/>
              <ac:picMk id="10" creationId="{1D108760-96AE-614B-A616-3DAB4AAA7082}"/>
            </ac:picMkLst>
          </pc:picChg>
          <pc:picChg chg="del">
            <ac:chgData name="Mark Levasseur" userId="71334e79-c77e-4820-85d1-f84cc0d777cd" providerId="ADAL" clId="{7111EFF7-2CEA-6C4B-906A-885704634DFB}" dt="2020-07-22T19:36:18.769" v="1353" actId="478"/>
            <ac:picMkLst>
              <pc:docMk/>
              <pc:sldMasterMk cId="3703335381" sldId="2147483660"/>
              <pc:sldLayoutMk cId="1570314338" sldId="2147483675"/>
              <ac:picMk id="11" creationId="{FA612EF2-A0FC-D64E-AFD7-FA837C90B3C9}"/>
            </ac:picMkLst>
          </pc:picChg>
          <pc:picChg chg="add mod">
            <ac:chgData name="Mark Levasseur" userId="71334e79-c77e-4820-85d1-f84cc0d777cd" providerId="ADAL" clId="{7111EFF7-2CEA-6C4B-906A-885704634DFB}" dt="2020-07-22T19:32:51.014" v="1330"/>
            <ac:picMkLst>
              <pc:docMk/>
              <pc:sldMasterMk cId="3703335381" sldId="2147483660"/>
              <pc:sldLayoutMk cId="1570314338" sldId="2147483675"/>
              <ac:picMk id="16" creationId="{11FB23FD-9138-DB42-885A-8D7906C037E9}"/>
            </ac:picMkLst>
          </pc:picChg>
        </pc:sldLayoutChg>
        <pc:sldLayoutChg chg="addSp delSp modSp del mod">
          <pc:chgData name="Mark Levasseur" userId="71334e79-c77e-4820-85d1-f84cc0d777cd" providerId="ADAL" clId="{7111EFF7-2CEA-6C4B-906A-885704634DFB}" dt="2020-07-22T21:09:22.784" v="1541" actId="2696"/>
          <pc:sldLayoutMkLst>
            <pc:docMk/>
            <pc:sldMasterMk cId="3703335381" sldId="2147483660"/>
            <pc:sldLayoutMk cId="4254634942" sldId="2147483676"/>
          </pc:sldLayoutMkLst>
          <pc:spChg chg="del">
            <ac:chgData name="Mark Levasseur" userId="71334e79-c77e-4820-85d1-f84cc0d777cd" providerId="ADAL" clId="{7111EFF7-2CEA-6C4B-906A-885704634DFB}" dt="2020-07-09T18:19:31.484" v="679" actId="478"/>
            <ac:spMkLst>
              <pc:docMk/>
              <pc:sldMasterMk cId="3703335381" sldId="2147483660"/>
              <pc:sldLayoutMk cId="4254634942" sldId="2147483676"/>
              <ac:spMk id="4" creationId="{00000000-0000-0000-0000-000000000000}"/>
            </ac:spMkLst>
          </pc:spChg>
          <pc:spChg chg="del">
            <ac:chgData name="Mark Levasseur" userId="71334e79-c77e-4820-85d1-f84cc0d777cd" providerId="ADAL" clId="{7111EFF7-2CEA-6C4B-906A-885704634DFB}" dt="2020-07-09T18:19:31.484" v="679" actId="478"/>
            <ac:spMkLst>
              <pc:docMk/>
              <pc:sldMasterMk cId="3703335381" sldId="2147483660"/>
              <pc:sldLayoutMk cId="4254634942" sldId="2147483676"/>
              <ac:spMk id="5" creationId="{00000000-0000-0000-0000-000000000000}"/>
            </ac:spMkLst>
          </pc:spChg>
          <pc:spChg chg="add mod">
            <ac:chgData name="Mark Levasseur" userId="71334e79-c77e-4820-85d1-f84cc0d777cd" providerId="ADAL" clId="{7111EFF7-2CEA-6C4B-906A-885704634DFB}" dt="2020-07-22T19:31:50.199" v="1320"/>
            <ac:spMkLst>
              <pc:docMk/>
              <pc:sldMasterMk cId="3703335381" sldId="2147483660"/>
              <pc:sldLayoutMk cId="4254634942" sldId="2147483676"/>
              <ac:spMk id="10" creationId="{8EA9E9B8-89B7-8444-B038-D8EAA5426A6E}"/>
            </ac:spMkLst>
          </pc:spChg>
          <pc:spChg chg="add del mod">
            <ac:chgData name="Mark Levasseur" userId="71334e79-c77e-4820-85d1-f84cc0d777cd" providerId="ADAL" clId="{7111EFF7-2CEA-6C4B-906A-885704634DFB}" dt="2020-07-10T16:57:02.717" v="1037" actId="478"/>
            <ac:spMkLst>
              <pc:docMk/>
              <pc:sldMasterMk cId="3703335381" sldId="2147483660"/>
              <pc:sldLayoutMk cId="4254634942" sldId="2147483676"/>
              <ac:spMk id="12" creationId="{F6C60C2C-6967-8743-BC11-ABF33B215477}"/>
            </ac:spMkLst>
          </pc:spChg>
          <pc:spChg chg="add del mod">
            <ac:chgData name="Mark Levasseur" userId="71334e79-c77e-4820-85d1-f84cc0d777cd" providerId="ADAL" clId="{7111EFF7-2CEA-6C4B-906A-885704634DFB}" dt="2020-07-22T19:00:16.639" v="1275" actId="478"/>
            <ac:spMkLst>
              <pc:docMk/>
              <pc:sldMasterMk cId="3703335381" sldId="2147483660"/>
              <pc:sldLayoutMk cId="4254634942" sldId="2147483676"/>
              <ac:spMk id="13" creationId="{D400880C-DE9F-AB4E-A663-D28C57A7DD8C}"/>
            </ac:spMkLst>
          </pc:spChg>
          <pc:spChg chg="add del mod">
            <ac:chgData name="Mark Levasseur" userId="71334e79-c77e-4820-85d1-f84cc0d777cd" providerId="ADAL" clId="{7111EFF7-2CEA-6C4B-906A-885704634DFB}" dt="2020-07-10T16:57:03.885" v="1038" actId="478"/>
            <ac:spMkLst>
              <pc:docMk/>
              <pc:sldMasterMk cId="3703335381" sldId="2147483660"/>
              <pc:sldLayoutMk cId="4254634942" sldId="2147483676"/>
              <ac:spMk id="14" creationId="{5CCEEF3C-7039-4140-89CE-7156407C1133}"/>
            </ac:spMkLst>
          </pc:spChg>
          <pc:picChg chg="del">
            <ac:chgData name="Mark Levasseur" userId="71334e79-c77e-4820-85d1-f84cc0d777cd" providerId="ADAL" clId="{7111EFF7-2CEA-6C4B-906A-885704634DFB}" dt="2020-07-22T19:33:37.699" v="1344" actId="478"/>
            <ac:picMkLst>
              <pc:docMk/>
              <pc:sldMasterMk cId="3703335381" sldId="2147483660"/>
              <pc:sldLayoutMk cId="4254634942" sldId="2147483676"/>
              <ac:picMk id="8" creationId="{29CA1087-2B57-D640-991B-292ABE4AB97B}"/>
            </ac:picMkLst>
          </pc:picChg>
          <pc:picChg chg="add mod">
            <ac:chgData name="Mark Levasseur" userId="71334e79-c77e-4820-85d1-f84cc0d777cd" providerId="ADAL" clId="{7111EFF7-2CEA-6C4B-906A-885704634DFB}" dt="2020-07-22T19:33:10.874" v="1335"/>
            <ac:picMkLst>
              <pc:docMk/>
              <pc:sldMasterMk cId="3703335381" sldId="2147483660"/>
              <pc:sldLayoutMk cId="4254634942" sldId="2147483676"/>
              <ac:picMk id="12" creationId="{40B76C4B-A395-594F-A0A5-DFA9BF8719D9}"/>
            </ac:picMkLst>
          </pc:picChg>
        </pc:sldLayoutChg>
        <pc:sldLayoutChg chg="addSp delSp modSp del mod">
          <pc:chgData name="Mark Levasseur" userId="71334e79-c77e-4820-85d1-f84cc0d777cd" providerId="ADAL" clId="{7111EFF7-2CEA-6C4B-906A-885704634DFB}" dt="2020-07-22T21:09:26.660" v="1542" actId="2696"/>
          <pc:sldLayoutMkLst>
            <pc:docMk/>
            <pc:sldMasterMk cId="3703335381" sldId="2147483660"/>
            <pc:sldLayoutMk cId="3709622292" sldId="2147483677"/>
          </pc:sldLayoutMkLst>
          <pc:spChg chg="del">
            <ac:chgData name="Mark Levasseur" userId="71334e79-c77e-4820-85d1-f84cc0d777cd" providerId="ADAL" clId="{7111EFF7-2CEA-6C4B-906A-885704634DFB}" dt="2020-07-09T18:19:37.934" v="681" actId="478"/>
            <ac:spMkLst>
              <pc:docMk/>
              <pc:sldMasterMk cId="3703335381" sldId="2147483660"/>
              <pc:sldLayoutMk cId="3709622292" sldId="2147483677"/>
              <ac:spMk id="4" creationId="{00000000-0000-0000-0000-000000000000}"/>
            </ac:spMkLst>
          </pc:spChg>
          <pc:spChg chg="del">
            <ac:chgData name="Mark Levasseur" userId="71334e79-c77e-4820-85d1-f84cc0d777cd" providerId="ADAL" clId="{7111EFF7-2CEA-6C4B-906A-885704634DFB}" dt="2020-07-09T18:19:37.934" v="681" actId="478"/>
            <ac:spMkLst>
              <pc:docMk/>
              <pc:sldMasterMk cId="3703335381" sldId="2147483660"/>
              <pc:sldLayoutMk cId="3709622292" sldId="2147483677"/>
              <ac:spMk id="5" creationId="{00000000-0000-0000-0000-000000000000}"/>
            </ac:spMkLst>
          </pc:spChg>
          <pc:spChg chg="add del mod">
            <ac:chgData name="Mark Levasseur" userId="71334e79-c77e-4820-85d1-f84cc0d777cd" providerId="ADAL" clId="{7111EFF7-2CEA-6C4B-906A-885704634DFB}" dt="2020-07-10T16:57:06.862" v="1039" actId="478"/>
            <ac:spMkLst>
              <pc:docMk/>
              <pc:sldMasterMk cId="3703335381" sldId="2147483660"/>
              <pc:sldLayoutMk cId="3709622292" sldId="2147483677"/>
              <ac:spMk id="11" creationId="{477911AA-0ED0-7D43-BBE0-F2B3DABA2091}"/>
            </ac:spMkLst>
          </pc:spChg>
          <pc:spChg chg="add mod">
            <ac:chgData name="Mark Levasseur" userId="71334e79-c77e-4820-85d1-f84cc0d777cd" providerId="ADAL" clId="{7111EFF7-2CEA-6C4B-906A-885704634DFB}" dt="2020-07-22T19:31:54.490" v="1321"/>
            <ac:spMkLst>
              <pc:docMk/>
              <pc:sldMasterMk cId="3703335381" sldId="2147483660"/>
              <pc:sldLayoutMk cId="3709622292" sldId="2147483677"/>
              <ac:spMk id="11" creationId="{AB7EF959-1E7B-2747-A3A6-2BBD56B5A9E7}"/>
            </ac:spMkLst>
          </pc:spChg>
          <pc:spChg chg="add del mod">
            <ac:chgData name="Mark Levasseur" userId="71334e79-c77e-4820-85d1-f84cc0d777cd" providerId="ADAL" clId="{7111EFF7-2CEA-6C4B-906A-885704634DFB}" dt="2020-07-22T19:00:21.707" v="1276" actId="478"/>
            <ac:spMkLst>
              <pc:docMk/>
              <pc:sldMasterMk cId="3703335381" sldId="2147483660"/>
              <pc:sldLayoutMk cId="3709622292" sldId="2147483677"/>
              <ac:spMk id="12" creationId="{415B963B-676F-9B48-9DB9-9E6C83B08137}"/>
            </ac:spMkLst>
          </pc:spChg>
          <pc:spChg chg="add del mod">
            <ac:chgData name="Mark Levasseur" userId="71334e79-c77e-4820-85d1-f84cc0d777cd" providerId="ADAL" clId="{7111EFF7-2CEA-6C4B-906A-885704634DFB}" dt="2020-07-10T16:57:08.595" v="1040" actId="478"/>
            <ac:spMkLst>
              <pc:docMk/>
              <pc:sldMasterMk cId="3703335381" sldId="2147483660"/>
              <pc:sldLayoutMk cId="3709622292" sldId="2147483677"/>
              <ac:spMk id="13" creationId="{482CC9D7-3968-9241-9EBA-8E1E69ED5050}"/>
            </ac:spMkLst>
          </pc:spChg>
          <pc:picChg chg="del">
            <ac:chgData name="Mark Levasseur" userId="71334e79-c77e-4820-85d1-f84cc0d777cd" providerId="ADAL" clId="{7111EFF7-2CEA-6C4B-906A-885704634DFB}" dt="2020-07-22T19:33:34.632" v="1343" actId="478"/>
            <ac:picMkLst>
              <pc:docMk/>
              <pc:sldMasterMk cId="3703335381" sldId="2147483660"/>
              <pc:sldLayoutMk cId="3709622292" sldId="2147483677"/>
              <ac:picMk id="8" creationId="{29CA1087-2B57-D640-991B-292ABE4AB97B}"/>
            </ac:picMkLst>
          </pc:picChg>
          <pc:picChg chg="add mod">
            <ac:chgData name="Mark Levasseur" userId="71334e79-c77e-4820-85d1-f84cc0d777cd" providerId="ADAL" clId="{7111EFF7-2CEA-6C4B-906A-885704634DFB}" dt="2020-07-22T19:33:13.550" v="1336"/>
            <ac:picMkLst>
              <pc:docMk/>
              <pc:sldMasterMk cId="3703335381" sldId="2147483660"/>
              <pc:sldLayoutMk cId="3709622292" sldId="2147483677"/>
              <ac:picMk id="13" creationId="{B5E85C81-891D-F841-AE0D-BBF79BF2F9D5}"/>
            </ac:picMkLst>
          </pc:picChg>
        </pc:sldLayoutChg>
        <pc:sldLayoutChg chg="addSp delSp modSp mod setBg">
          <pc:chgData name="Mark Levasseur" userId="71334e79-c77e-4820-85d1-f84cc0d777cd" providerId="ADAL" clId="{7111EFF7-2CEA-6C4B-906A-885704634DFB}" dt="2020-07-22T21:09:09.054" v="1538"/>
          <pc:sldLayoutMkLst>
            <pc:docMk/>
            <pc:sldMasterMk cId="3703335381" sldId="2147483660"/>
            <pc:sldLayoutMk cId="2367455439" sldId="2147483678"/>
          </pc:sldLayoutMkLst>
          <pc:spChg chg="mod">
            <ac:chgData name="Mark Levasseur" userId="71334e79-c77e-4820-85d1-f84cc0d777cd" providerId="ADAL" clId="{7111EFF7-2CEA-6C4B-906A-885704634DFB}" dt="2020-07-22T21:04:20.239" v="1497"/>
            <ac:spMkLst>
              <pc:docMk/>
              <pc:sldMasterMk cId="3703335381" sldId="2147483660"/>
              <pc:sldLayoutMk cId="2367455439" sldId="2147483678"/>
              <ac:spMk id="2" creationId="{00000000-0000-0000-0000-000000000000}"/>
            </ac:spMkLst>
          </pc:spChg>
          <pc:spChg chg="add mod">
            <ac:chgData name="Mark Levasseur" userId="71334e79-c77e-4820-85d1-f84cc0d777cd" providerId="ADAL" clId="{7111EFF7-2CEA-6C4B-906A-885704634DFB}" dt="2020-07-22T21:09:09.054" v="1538"/>
            <ac:spMkLst>
              <pc:docMk/>
              <pc:sldMasterMk cId="3703335381" sldId="2147483660"/>
              <pc:sldLayoutMk cId="2367455439" sldId="2147483678"/>
              <ac:spMk id="6" creationId="{30BA3E22-7846-154A-AD83-D4AFD7CF5015}"/>
            </ac:spMkLst>
          </pc:spChg>
          <pc:spChg chg="del">
            <ac:chgData name="Mark Levasseur" userId="71334e79-c77e-4820-85d1-f84cc0d777cd" providerId="ADAL" clId="{7111EFF7-2CEA-6C4B-906A-885704634DFB}" dt="2020-07-22T21:09:08.239" v="1537" actId="478"/>
            <ac:spMkLst>
              <pc:docMk/>
              <pc:sldMasterMk cId="3703335381" sldId="2147483660"/>
              <pc:sldLayoutMk cId="2367455439" sldId="2147483678"/>
              <ac:spMk id="11" creationId="{0F43D423-23E6-9C43-8A15-AD01142F5789}"/>
            </ac:spMkLst>
          </pc:spChg>
        </pc:sldLayoutChg>
        <pc:sldLayoutChg chg="new del mod">
          <pc:chgData name="Mark Levasseur" userId="71334e79-c77e-4820-85d1-f84cc0d777cd" providerId="ADAL" clId="{7111EFF7-2CEA-6C4B-906A-885704634DFB}" dt="2020-07-22T19:42:01.738" v="1363" actId="11236"/>
          <pc:sldLayoutMkLst>
            <pc:docMk/>
            <pc:sldMasterMk cId="3703335381" sldId="2147483660"/>
            <pc:sldLayoutMk cId="2375975244" sldId="2147483678"/>
          </pc:sldLayoutMkLst>
        </pc:sldLayoutChg>
        <pc:sldLayoutChg chg="new del mod">
          <pc:chgData name="Mark Levasseur" userId="71334e79-c77e-4820-85d1-f84cc0d777cd" providerId="ADAL" clId="{7111EFF7-2CEA-6C4B-906A-885704634DFB}" dt="2020-07-09T18:30:15.591" v="787" actId="11236"/>
          <pc:sldLayoutMkLst>
            <pc:docMk/>
            <pc:sldMasterMk cId="3703335381" sldId="2147483660"/>
            <pc:sldLayoutMk cId="2762285716" sldId="2147483678"/>
          </pc:sldLayoutMkLst>
        </pc:sldLayoutChg>
        <pc:sldLayoutChg chg="addSp delSp modSp mod setBg">
          <pc:chgData name="Mark Levasseur" userId="71334e79-c77e-4820-85d1-f84cc0d777cd" providerId="ADAL" clId="{7111EFF7-2CEA-6C4B-906A-885704634DFB}" dt="2020-07-22T21:09:17.069" v="1540"/>
          <pc:sldLayoutMkLst>
            <pc:docMk/>
            <pc:sldMasterMk cId="3703335381" sldId="2147483660"/>
            <pc:sldLayoutMk cId="3008472809" sldId="2147483679"/>
          </pc:sldLayoutMkLst>
          <pc:spChg chg="mod">
            <ac:chgData name="Mark Levasseur" userId="71334e79-c77e-4820-85d1-f84cc0d777cd" providerId="ADAL" clId="{7111EFF7-2CEA-6C4B-906A-885704634DFB}" dt="2020-07-22T21:04:25.168" v="1498"/>
            <ac:spMkLst>
              <pc:docMk/>
              <pc:sldMasterMk cId="3703335381" sldId="2147483660"/>
              <pc:sldLayoutMk cId="3008472809" sldId="2147483679"/>
              <ac:spMk id="2" creationId="{00000000-0000-0000-0000-000000000000}"/>
            </ac:spMkLst>
          </pc:spChg>
          <pc:spChg chg="add mod">
            <ac:chgData name="Mark Levasseur" userId="71334e79-c77e-4820-85d1-f84cc0d777cd" providerId="ADAL" clId="{7111EFF7-2CEA-6C4B-906A-885704634DFB}" dt="2020-07-22T21:09:17.069" v="1540"/>
            <ac:spMkLst>
              <pc:docMk/>
              <pc:sldMasterMk cId="3703335381" sldId="2147483660"/>
              <pc:sldLayoutMk cId="3008472809" sldId="2147483679"/>
              <ac:spMk id="6" creationId="{67F4F227-0055-EC41-A0C9-D5B387E6DA05}"/>
            </ac:spMkLst>
          </pc:spChg>
          <pc:spChg chg="del">
            <ac:chgData name="Mark Levasseur" userId="71334e79-c77e-4820-85d1-f84cc0d777cd" providerId="ADAL" clId="{7111EFF7-2CEA-6C4B-906A-885704634DFB}" dt="2020-07-22T21:09:16.166" v="1539" actId="478"/>
            <ac:spMkLst>
              <pc:docMk/>
              <pc:sldMasterMk cId="3703335381" sldId="2147483660"/>
              <pc:sldLayoutMk cId="3008472809" sldId="2147483679"/>
              <ac:spMk id="11" creationId="{0F43D423-23E6-9C43-8A15-AD01142F5789}"/>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DC9CEA5-CB45-ED41-B9AC-50C0FAFAA39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F4BDA1B-BDA8-DE40-A6EB-5E0FA126421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B4E737-DB28-6646-A3EA-B9FA52569794}" type="datetimeFigureOut">
              <a:rPr lang="en-US" smtClean="0"/>
              <a:t>7/8/2020</a:t>
            </a:fld>
            <a:endParaRPr lang="en-US"/>
          </a:p>
        </p:txBody>
      </p:sp>
      <p:sp>
        <p:nvSpPr>
          <p:cNvPr id="4" name="Footer Placeholder 3">
            <a:extLst>
              <a:ext uri="{FF2B5EF4-FFF2-40B4-BE49-F238E27FC236}">
                <a16:creationId xmlns:a16="http://schemas.microsoft.com/office/drawing/2014/main" id="{AC6A8917-75FC-B64E-B9E5-A14B102C70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E628AB-60BF-3A49-8887-72FAB2A9CA2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66C390-DB0A-9F4B-8631-08A7F3683FB5}" type="slidenum">
              <a:rPr lang="en-US" smtClean="0"/>
              <a:t>‹#›</a:t>
            </a:fld>
            <a:endParaRPr lang="en-US"/>
          </a:p>
        </p:txBody>
      </p:sp>
    </p:spTree>
    <p:extLst>
      <p:ext uri="{BB962C8B-B14F-4D97-AF65-F5344CB8AC3E}">
        <p14:creationId xmlns:p14="http://schemas.microsoft.com/office/powerpoint/2010/main" val="1992807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C2B59A-16D0-D04F-BBB1-2E094E940407}" type="datetimeFigureOut">
              <a:rPr lang="en-US" smtClean="0"/>
              <a:t>7/8/2020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0D04E4-CBCC-D747-82B1-8B6353203912}" type="slidenum">
              <a:rPr lang="en-US" smtClean="0"/>
              <a:t>‹#›</a:t>
            </a:fld>
            <a:endParaRPr lang="en-US"/>
          </a:p>
        </p:txBody>
      </p:sp>
    </p:spTree>
    <p:extLst>
      <p:ext uri="{BB962C8B-B14F-4D97-AF65-F5344CB8AC3E}">
        <p14:creationId xmlns:p14="http://schemas.microsoft.com/office/powerpoint/2010/main" val="1093326684"/>
      </p:ext>
    </p:extLst>
  </p:cSld>
  <p:clrMap bg1="lt1" tx1="dk1" bg2="lt2" tx2="dk2" accent1="accent1" accent2="accent2" accent3="accent3" accent4="accent4" accent5="accent5" accent6="accent6" hlink="hlink" folHlink="folHlink"/>
  <p:notesStyle>
    <a:lvl1pPr marL="0" algn="l" defTabSz="1828709" rtl="0" eaLnBrk="1" latinLnBrk="0" hangingPunct="1">
      <a:defRPr sz="2400" kern="1200">
        <a:solidFill>
          <a:schemeClr val="tx1"/>
        </a:solidFill>
        <a:latin typeface="+mn-lt"/>
        <a:ea typeface="+mn-ea"/>
        <a:cs typeface="+mn-cs"/>
      </a:defRPr>
    </a:lvl1pPr>
    <a:lvl2pPr marL="914354" algn="l" defTabSz="1828709" rtl="0" eaLnBrk="1" latinLnBrk="0" hangingPunct="1">
      <a:defRPr sz="2400" kern="1200">
        <a:solidFill>
          <a:schemeClr val="tx1"/>
        </a:solidFill>
        <a:latin typeface="+mn-lt"/>
        <a:ea typeface="+mn-ea"/>
        <a:cs typeface="+mn-cs"/>
      </a:defRPr>
    </a:lvl2pPr>
    <a:lvl3pPr marL="1828709" algn="l" defTabSz="1828709" rtl="0" eaLnBrk="1" latinLnBrk="0" hangingPunct="1">
      <a:defRPr sz="2400" kern="1200">
        <a:solidFill>
          <a:schemeClr val="tx1"/>
        </a:solidFill>
        <a:latin typeface="+mn-lt"/>
        <a:ea typeface="+mn-ea"/>
        <a:cs typeface="+mn-cs"/>
      </a:defRPr>
    </a:lvl3pPr>
    <a:lvl4pPr marL="2743063" algn="l" defTabSz="1828709" rtl="0" eaLnBrk="1" latinLnBrk="0" hangingPunct="1">
      <a:defRPr sz="2400" kern="1200">
        <a:solidFill>
          <a:schemeClr val="tx1"/>
        </a:solidFill>
        <a:latin typeface="+mn-lt"/>
        <a:ea typeface="+mn-ea"/>
        <a:cs typeface="+mn-cs"/>
      </a:defRPr>
    </a:lvl4pPr>
    <a:lvl5pPr marL="3657417" algn="l" defTabSz="1828709" rtl="0" eaLnBrk="1" latinLnBrk="0" hangingPunct="1">
      <a:defRPr sz="2400" kern="1200">
        <a:solidFill>
          <a:schemeClr val="tx1"/>
        </a:solidFill>
        <a:latin typeface="+mn-lt"/>
        <a:ea typeface="+mn-ea"/>
        <a:cs typeface="+mn-cs"/>
      </a:defRPr>
    </a:lvl5pPr>
    <a:lvl6pPr marL="4571771" algn="l" defTabSz="1828709" rtl="0" eaLnBrk="1" latinLnBrk="0" hangingPunct="1">
      <a:defRPr sz="2400" kern="1200">
        <a:solidFill>
          <a:schemeClr val="tx1"/>
        </a:solidFill>
        <a:latin typeface="+mn-lt"/>
        <a:ea typeface="+mn-ea"/>
        <a:cs typeface="+mn-cs"/>
      </a:defRPr>
    </a:lvl6pPr>
    <a:lvl7pPr marL="5486126" algn="l" defTabSz="1828709" rtl="0" eaLnBrk="1" latinLnBrk="0" hangingPunct="1">
      <a:defRPr sz="2400" kern="1200">
        <a:solidFill>
          <a:schemeClr val="tx1"/>
        </a:solidFill>
        <a:latin typeface="+mn-lt"/>
        <a:ea typeface="+mn-ea"/>
        <a:cs typeface="+mn-cs"/>
      </a:defRPr>
    </a:lvl7pPr>
    <a:lvl8pPr marL="6400480" algn="l" defTabSz="1828709" rtl="0" eaLnBrk="1" latinLnBrk="0" hangingPunct="1">
      <a:defRPr sz="2400" kern="1200">
        <a:solidFill>
          <a:schemeClr val="tx1"/>
        </a:solidFill>
        <a:latin typeface="+mn-lt"/>
        <a:ea typeface="+mn-ea"/>
        <a:cs typeface="+mn-cs"/>
      </a:defRPr>
    </a:lvl8pPr>
    <a:lvl9pPr marL="7314834" algn="l" defTabSz="1828709"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good evening, good morning, good night! Wherever you are!</a:t>
            </a:r>
          </a:p>
          <a:p>
            <a:endParaRPr lang="en-US" dirty="0"/>
          </a:p>
          <a:p>
            <a:r>
              <a:rPr lang="en-US" dirty="0"/>
              <a:t>I would just like to </a:t>
            </a:r>
            <a:r>
              <a:rPr lang="en-US" b="1" dirty="0"/>
              <a:t>thank Jen</a:t>
            </a:r>
            <a:r>
              <a:rPr lang="en-US" dirty="0"/>
              <a:t> for that awesome introduction and all the </a:t>
            </a:r>
            <a:r>
              <a:rPr lang="en-US" b="1" dirty="0"/>
              <a:t>rest of the Uno Team for a great UnoConf</a:t>
            </a:r>
            <a:r>
              <a:rPr lang="en-US" dirty="0"/>
              <a:t>! A </a:t>
            </a:r>
            <a:r>
              <a:rPr lang="en-US" b="1" dirty="0"/>
              <a:t>special thanks to the team for inviting me </a:t>
            </a:r>
            <a:r>
              <a:rPr lang="en-US" dirty="0"/>
              <a:t>to speak.</a:t>
            </a:r>
          </a:p>
          <a:p>
            <a:endParaRPr lang="en-US" dirty="0"/>
          </a:p>
          <a:p>
            <a:r>
              <a:rPr lang="en-US" dirty="0"/>
              <a:t>I hope </a:t>
            </a:r>
            <a:r>
              <a:rPr lang="en-US" b="1" dirty="0"/>
              <a:t>everyone is doing well and enjoying</a:t>
            </a:r>
            <a:r>
              <a:rPr lang="en-US" dirty="0"/>
              <a:t> UnoConf? I know I am, and I am pretty sure you are too! I have just seen some of the really cool things that has been going on at Uno and I am pretty excited to try some things out. And I know you will too!</a:t>
            </a:r>
          </a:p>
          <a:p>
            <a:endParaRPr lang="en-US" dirty="0"/>
          </a:p>
          <a:p>
            <a:r>
              <a:rPr lang="en-US" dirty="0"/>
              <a:t>Well, we better get started on some </a:t>
            </a:r>
            <a:r>
              <a:rPr lang="en-US" dirty="0" err="1"/>
              <a:t>SkiaSharp</a:t>
            </a:r>
            <a:r>
              <a:rPr lang="en-US" dirty="0"/>
              <a:t> goodness. I know you already have seen some of the things that Uno is doing with </a:t>
            </a:r>
            <a:r>
              <a:rPr lang="en-US" dirty="0" err="1"/>
              <a:t>SkiaSharp</a:t>
            </a:r>
            <a:r>
              <a:rPr lang="en-US" dirty="0"/>
              <a:t>, so I am just wanting to take a few minutes to just chat about it.</a:t>
            </a:r>
          </a:p>
        </p:txBody>
      </p:sp>
      <p:sp>
        <p:nvSpPr>
          <p:cNvPr id="4" name="Slide Number Placeholder 3"/>
          <p:cNvSpPr>
            <a:spLocks noGrp="1"/>
          </p:cNvSpPr>
          <p:nvPr>
            <p:ph type="sldNum" sz="quarter" idx="5"/>
          </p:nvPr>
        </p:nvSpPr>
        <p:spPr/>
        <p:txBody>
          <a:bodyPr/>
          <a:lstStyle/>
          <a:p>
            <a:fld id="{C80D04E4-CBCC-D747-82B1-8B6353203912}" type="slidenum">
              <a:rPr lang="en-US" smtClean="0"/>
              <a:t>1</a:t>
            </a:fld>
            <a:endParaRPr lang="en-US"/>
          </a:p>
        </p:txBody>
      </p:sp>
    </p:spTree>
    <p:extLst>
      <p:ext uri="{BB962C8B-B14F-4D97-AF65-F5344CB8AC3E}">
        <p14:creationId xmlns:p14="http://schemas.microsoft.com/office/powerpoint/2010/main" val="2139696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Matthew Leibowitz, a Senior Software Engineer at Microsoft with a great passion for software development, software development with .NET and cross-platform software development with .NET.</a:t>
            </a:r>
          </a:p>
          <a:p>
            <a:endParaRPr lang="en-US" dirty="0"/>
          </a:p>
          <a:p>
            <a:r>
              <a:rPr lang="en-US" dirty="0"/>
              <a:t>I work on a team that focuses on making developer lives easier by creating tooling, libraries and frameworks that enable you as developers to not only create great apps, but also create your own libraries and frameworks.</a:t>
            </a:r>
          </a:p>
        </p:txBody>
      </p:sp>
      <p:sp>
        <p:nvSpPr>
          <p:cNvPr id="4" name="Slide Number Placeholder 3"/>
          <p:cNvSpPr>
            <a:spLocks noGrp="1"/>
          </p:cNvSpPr>
          <p:nvPr>
            <p:ph type="sldNum" sz="quarter" idx="5"/>
          </p:nvPr>
        </p:nvSpPr>
        <p:spPr/>
        <p:txBody>
          <a:bodyPr/>
          <a:lstStyle/>
          <a:p>
            <a:fld id="{C80D04E4-CBCC-D747-82B1-8B6353203912}" type="slidenum">
              <a:rPr lang="en-US" smtClean="0"/>
              <a:t>2</a:t>
            </a:fld>
            <a:endParaRPr lang="en-US"/>
          </a:p>
        </p:txBody>
      </p:sp>
    </p:spTree>
    <p:extLst>
      <p:ext uri="{BB962C8B-B14F-4D97-AF65-F5344CB8AC3E}">
        <p14:creationId xmlns:p14="http://schemas.microsoft.com/office/powerpoint/2010/main" val="2205249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talk about </a:t>
            </a:r>
            <a:r>
              <a:rPr lang="en-US" dirty="0" err="1"/>
              <a:t>SkiaSharp</a:t>
            </a:r>
            <a:r>
              <a:rPr lang="en-US" dirty="0"/>
              <a:t>, we must talk about </a:t>
            </a:r>
            <a:r>
              <a:rPr lang="en-US" dirty="0" err="1"/>
              <a:t>Skia</a:t>
            </a:r>
            <a:r>
              <a:rPr lang="en-US" dirty="0"/>
              <a:t> – the </a:t>
            </a:r>
            <a:r>
              <a:rPr lang="en-US" b="1" dirty="0"/>
              <a:t>engine behind library</a:t>
            </a:r>
            <a:r>
              <a:rPr lang="en-US" dirty="0"/>
              <a:t>.</a:t>
            </a:r>
          </a:p>
          <a:p>
            <a:endParaRPr lang="en-US" dirty="0"/>
          </a:p>
          <a:p>
            <a:r>
              <a:rPr lang="en-US" dirty="0"/>
              <a:t>It is an awesome cross-platform 2D graphics library that enables you to </a:t>
            </a:r>
            <a:r>
              <a:rPr lang="en-US" b="1" dirty="0"/>
              <a:t>draw whatever you want, however you want, without sacrificing performance</a:t>
            </a:r>
            <a:r>
              <a:rPr lang="en-US" dirty="0"/>
              <a:t>.</a:t>
            </a:r>
          </a:p>
          <a:p>
            <a:endParaRPr lang="en-US" dirty="0"/>
          </a:p>
          <a:p>
            <a:r>
              <a:rPr lang="en-US" dirty="0"/>
              <a:t>It supports </a:t>
            </a:r>
            <a:r>
              <a:rPr lang="en-US" b="1" dirty="0"/>
              <a:t>hardware accelerated rendering on the GPU</a:t>
            </a:r>
            <a:r>
              <a:rPr lang="en-US" dirty="0"/>
              <a:t> through </a:t>
            </a:r>
            <a:r>
              <a:rPr lang="en-US" b="1" dirty="0"/>
              <a:t>OpenGL</a:t>
            </a:r>
            <a:r>
              <a:rPr lang="en-US" dirty="0"/>
              <a:t>, </a:t>
            </a:r>
            <a:r>
              <a:rPr lang="en-US" b="1" dirty="0"/>
              <a:t>DX</a:t>
            </a:r>
            <a:r>
              <a:rPr lang="en-US" dirty="0"/>
              <a:t>, </a:t>
            </a:r>
            <a:r>
              <a:rPr lang="en-US" b="1" dirty="0"/>
              <a:t>Metal</a:t>
            </a:r>
            <a:r>
              <a:rPr lang="en-US" dirty="0"/>
              <a:t> and </a:t>
            </a:r>
            <a:r>
              <a:rPr lang="en-US" b="1" dirty="0" err="1"/>
              <a:t>Vk</a:t>
            </a:r>
            <a:r>
              <a:rPr lang="en-US" dirty="0"/>
              <a:t>.</a:t>
            </a:r>
          </a:p>
          <a:p>
            <a:endParaRPr lang="en-US" dirty="0"/>
          </a:p>
          <a:p>
            <a:r>
              <a:rPr lang="en-US" dirty="0"/>
              <a:t>If the GPU is not your thing, then the </a:t>
            </a:r>
            <a:r>
              <a:rPr lang="en-US" b="1" dirty="0"/>
              <a:t>CPU is also capable of all the same drawings</a:t>
            </a:r>
            <a:r>
              <a:rPr lang="en-US" dirty="0"/>
              <a:t>, again without sacrificing </a:t>
            </a:r>
            <a:r>
              <a:rPr lang="en-US" b="1" dirty="0"/>
              <a:t>performance</a:t>
            </a:r>
            <a:r>
              <a:rPr lang="en-US" dirty="0"/>
              <a:t>.</a:t>
            </a:r>
          </a:p>
          <a:p>
            <a:endParaRPr lang="en-US" dirty="0"/>
          </a:p>
          <a:p>
            <a:r>
              <a:rPr lang="en-US" dirty="0"/>
              <a:t>It achieves this but making sure the code is </a:t>
            </a:r>
            <a:r>
              <a:rPr lang="en-US" b="1" dirty="0"/>
              <a:t>optimized</a:t>
            </a:r>
            <a:r>
              <a:rPr lang="en-US" dirty="0"/>
              <a:t>, often utilizing </a:t>
            </a:r>
            <a:r>
              <a:rPr lang="en-US" b="1" dirty="0"/>
              <a:t>low-level features </a:t>
            </a:r>
            <a:r>
              <a:rPr lang="en-US" dirty="0"/>
              <a:t>such as assembly and </a:t>
            </a:r>
            <a:r>
              <a:rPr lang="en-US" dirty="0" err="1"/>
              <a:t>intrinsics</a:t>
            </a:r>
            <a:r>
              <a:rPr lang="en-US" dirty="0"/>
              <a:t>.</a:t>
            </a:r>
          </a:p>
          <a:p>
            <a:endParaRPr lang="en-US" dirty="0"/>
          </a:p>
          <a:p>
            <a:r>
              <a:rPr lang="en-US" dirty="0"/>
              <a:t>If you doubt the power, then just take a moment to think about all the things that were just announced for Linux and Windows 7. And then take a look at that the very browser you are streaming through now. If you are using Chrome, Edge of FF, then it is probably using </a:t>
            </a:r>
            <a:r>
              <a:rPr lang="en-US" dirty="0" err="1"/>
              <a:t>skia</a:t>
            </a:r>
            <a:r>
              <a:rPr lang="en-US" dirty="0"/>
              <a:t> right now!</a:t>
            </a:r>
          </a:p>
        </p:txBody>
      </p:sp>
      <p:sp>
        <p:nvSpPr>
          <p:cNvPr id="4" name="Slide Number Placeholder 3"/>
          <p:cNvSpPr>
            <a:spLocks noGrp="1"/>
          </p:cNvSpPr>
          <p:nvPr>
            <p:ph type="sldNum" sz="quarter" idx="5"/>
          </p:nvPr>
        </p:nvSpPr>
        <p:spPr/>
        <p:txBody>
          <a:bodyPr/>
          <a:lstStyle/>
          <a:p>
            <a:fld id="{C80D04E4-CBCC-D747-82B1-8B6353203912}" type="slidenum">
              <a:rPr lang="en-US" smtClean="0"/>
              <a:t>4</a:t>
            </a:fld>
            <a:endParaRPr lang="en-US"/>
          </a:p>
        </p:txBody>
      </p:sp>
    </p:spTree>
    <p:extLst>
      <p:ext uri="{BB962C8B-B14F-4D97-AF65-F5344CB8AC3E}">
        <p14:creationId xmlns:p14="http://schemas.microsoft.com/office/powerpoint/2010/main" val="38061283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66067" y="6481961"/>
            <a:ext cx="10781471" cy="1598610"/>
          </a:xfrm>
        </p:spPr>
        <p:txBody>
          <a:bodyPr anchor="t" anchorCtr="0"/>
          <a:lstStyle>
            <a:lvl1pPr algn="l">
              <a:defRPr sz="5600" b="1" i="0">
                <a:latin typeface="Arial" panose="020B0604020202020204" pitchFamily="34" charset="0"/>
                <a:ea typeface="Open Sans" panose="020B0606030504020204" pitchFamily="34" charset="0"/>
                <a:cs typeface="Arial" panose="020B0604020202020204" pitchFamily="34" charset="0"/>
              </a:defRPr>
            </a:lvl1pPr>
          </a:lstStyle>
          <a:p>
            <a:r>
              <a:rPr lang="en-US" dirty="0"/>
              <a:t>CLICK TO EDIT MASTER</a:t>
            </a:r>
            <a:br>
              <a:rPr lang="en-US" dirty="0"/>
            </a:br>
            <a:r>
              <a:rPr lang="en-US" dirty="0"/>
              <a:t>TITLE STYLE</a:t>
            </a:r>
          </a:p>
        </p:txBody>
      </p:sp>
      <p:pic>
        <p:nvPicPr>
          <p:cNvPr id="9" name="Picture 8">
            <a:extLst>
              <a:ext uri="{FF2B5EF4-FFF2-40B4-BE49-F238E27FC236}">
                <a16:creationId xmlns:a16="http://schemas.microsoft.com/office/drawing/2014/main" id="{E9555C46-29D1-EC4B-9C32-52982CD7B5A6}"/>
              </a:ext>
            </a:extLst>
          </p:cNvPr>
          <p:cNvPicPr>
            <a:picLocks noChangeAspect="1"/>
          </p:cNvPicPr>
          <p:nvPr userDrawn="1"/>
        </p:nvPicPr>
        <p:blipFill>
          <a:blip r:embed="rId3"/>
          <a:stretch>
            <a:fillRect/>
          </a:stretch>
        </p:blipFill>
        <p:spPr>
          <a:xfrm>
            <a:off x="1420594" y="2591159"/>
            <a:ext cx="3090542" cy="1239436"/>
          </a:xfrm>
          <a:prstGeom prst="rect">
            <a:avLst/>
          </a:prstGeom>
        </p:spPr>
      </p:pic>
      <p:sp>
        <p:nvSpPr>
          <p:cNvPr id="6" name="TextBox 5">
            <a:extLst>
              <a:ext uri="{FF2B5EF4-FFF2-40B4-BE49-F238E27FC236}">
                <a16:creationId xmlns:a16="http://schemas.microsoft.com/office/drawing/2014/main" id="{DF7EDA3A-44C9-8546-817B-7E3A635B8862}"/>
              </a:ext>
            </a:extLst>
          </p:cNvPr>
          <p:cNvSpPr txBox="1"/>
          <p:nvPr userDrawn="1"/>
        </p:nvSpPr>
        <p:spPr>
          <a:xfrm>
            <a:off x="1266067" y="4341116"/>
            <a:ext cx="14489871" cy="2000548"/>
          </a:xfrm>
          <a:prstGeom prst="rect">
            <a:avLst/>
          </a:prstGeom>
          <a:noFill/>
        </p:spPr>
        <p:txBody>
          <a:bodyPr wrap="square" rtlCol="0">
            <a:spAutoFit/>
          </a:bodyPr>
          <a:lstStyle/>
          <a:p>
            <a:r>
              <a:rPr lang="en-US" sz="12400" b="1" i="0" dirty="0">
                <a:latin typeface="Arial Black" panose="020B0604020202020204" pitchFamily="34" charset="0"/>
                <a:cs typeface="Arial Black" panose="020B0604020202020204" pitchFamily="34" charset="0"/>
              </a:rPr>
              <a:t>UNOCONF 2020</a:t>
            </a:r>
          </a:p>
        </p:txBody>
      </p:sp>
      <p:sp>
        <p:nvSpPr>
          <p:cNvPr id="17" name="Footer Placeholder 4">
            <a:extLst>
              <a:ext uri="{FF2B5EF4-FFF2-40B4-BE49-F238E27FC236}">
                <a16:creationId xmlns:a16="http://schemas.microsoft.com/office/drawing/2014/main" id="{C0F3DD97-11AE-AD4F-B033-A6C1E271BF7D}"/>
              </a:ext>
            </a:extLst>
          </p:cNvPr>
          <p:cNvSpPr txBox="1">
            <a:spLocks/>
          </p:cNvSpPr>
          <p:nvPr userDrawn="1"/>
        </p:nvSpPr>
        <p:spPr>
          <a:xfrm>
            <a:off x="1246188" y="12180888"/>
            <a:ext cx="3419475" cy="730250"/>
          </a:xfrm>
          <a:prstGeom prst="rect">
            <a:avLst/>
          </a:prstGeom>
        </p:spPr>
        <p:txBody>
          <a:bodyPr vert="horz" lIns="91440" tIns="45720" rIns="91440" bIns="45720" rtlCol="0" anchor="ctr" anchorCtr="0"/>
          <a:lstStyle>
            <a:defPPr>
              <a:defRPr lang="en-US"/>
            </a:defPPr>
            <a:lvl1pPr marL="0" algn="l" defTabSz="457200" rtl="0" eaLnBrk="1" latinLnBrk="0" hangingPunct="1">
              <a:defRPr sz="2400" u="none" kern="1200">
                <a:solidFill>
                  <a:schemeClr val="tx1"/>
                </a:solidFill>
                <a:latin typeface="+mn-lt"/>
                <a:ea typeface="Open Sans" panose="020B0606030504020204" pitchFamily="34" charset="0"/>
                <a:cs typeface="Open Sans" panose="020B0606030504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2800" b="1" i="1" spc="0" baseline="0" dirty="0">
                <a:solidFill>
                  <a:schemeClr val="bg2">
                    <a:lumMod val="75000"/>
                  </a:schemeClr>
                </a:solidFill>
                <a:latin typeface="Arial" panose="020B0604020202020204" pitchFamily="34" charset="0"/>
                <a:cs typeface="Arial" panose="020B0604020202020204" pitchFamily="34" charset="0"/>
              </a:rPr>
              <a:t>#UNOCONF</a:t>
            </a:r>
          </a:p>
        </p:txBody>
      </p:sp>
    </p:spTree>
    <p:extLst>
      <p:ext uri="{BB962C8B-B14F-4D97-AF65-F5344CB8AC3E}">
        <p14:creationId xmlns:p14="http://schemas.microsoft.com/office/powerpoint/2010/main" val="3213390780"/>
      </p:ext>
    </p:extLst>
  </p:cSld>
  <p:clrMapOvr>
    <a:masterClrMapping/>
  </p:clrMapOvr>
  <p:extLst>
    <p:ext uri="{DCECCB84-F9BA-43D5-87BE-67443E8EF086}">
      <p15:sldGuideLst xmlns:p15="http://schemas.microsoft.com/office/powerpoint/2012/main">
        <p15:guide id="1" orient="horz" pos="15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Caption +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47537" y="1385888"/>
            <a:ext cx="11052175" cy="11160125"/>
          </a:xfrm>
        </p:spPr>
        <p:txBody>
          <a:bodyPr/>
          <a:lstStyle>
            <a:lvl1pPr>
              <a:defRPr sz="6400">
                <a:latin typeface="+mn-lt"/>
                <a:ea typeface="Open Sans" panose="020B0606030504020204" pitchFamily="34" charset="0"/>
                <a:cs typeface="Open Sans" panose="020B0606030504020204" pitchFamily="34" charset="0"/>
              </a:defRPr>
            </a:lvl1pPr>
            <a:lvl2pPr>
              <a:defRPr sz="5600">
                <a:latin typeface="+mn-lt"/>
                <a:ea typeface="Open Sans" panose="020B0606030504020204" pitchFamily="34" charset="0"/>
                <a:cs typeface="Open Sans" panose="020B0606030504020204" pitchFamily="34" charset="0"/>
              </a:defRPr>
            </a:lvl2pPr>
            <a:lvl3pPr>
              <a:defRPr sz="4800">
                <a:latin typeface="+mn-lt"/>
                <a:ea typeface="Open Sans" panose="020B0606030504020204" pitchFamily="34" charset="0"/>
                <a:cs typeface="Open Sans" panose="020B0606030504020204" pitchFamily="34" charset="0"/>
              </a:defRPr>
            </a:lvl3pPr>
            <a:lvl4pPr>
              <a:defRPr sz="4000">
                <a:latin typeface="+mn-lt"/>
                <a:ea typeface="Open Sans" panose="020B0606030504020204" pitchFamily="34" charset="0"/>
                <a:cs typeface="Open Sans" panose="020B0606030504020204" pitchFamily="34" charset="0"/>
              </a:defRPr>
            </a:lvl4pPr>
            <a:lvl5pPr>
              <a:defRPr sz="4000">
                <a:latin typeface="+mn-lt"/>
                <a:ea typeface="Open Sans" panose="020B0606030504020204" pitchFamily="34" charset="0"/>
                <a:cs typeface="Open Sans" panose="020B0606030504020204" pitchFamily="34" charset="0"/>
              </a:defRPr>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1">
            <a:extLst>
              <a:ext uri="{FF2B5EF4-FFF2-40B4-BE49-F238E27FC236}">
                <a16:creationId xmlns:a16="http://schemas.microsoft.com/office/drawing/2014/main" id="{3A58DE64-584A-CA4D-960B-4F56DC628E75}"/>
              </a:ext>
            </a:extLst>
          </p:cNvPr>
          <p:cNvSpPr>
            <a:spLocks noGrp="1"/>
          </p:cNvSpPr>
          <p:nvPr>
            <p:ph type="title" hasCustomPrompt="1"/>
          </p:nvPr>
        </p:nvSpPr>
        <p:spPr>
          <a:xfrm>
            <a:off x="1246187" y="1422435"/>
            <a:ext cx="9076907" cy="2762574"/>
          </a:xfrm>
        </p:spPr>
        <p:txBody>
          <a:bodyPr anchor="t" anchorCtr="0"/>
          <a:lstStyle>
            <a:lvl1pPr>
              <a:defRPr sz="6400" b="1">
                <a:latin typeface="+mj-lt"/>
                <a:ea typeface="Open Sans" panose="020B0606030504020204" pitchFamily="34" charset="0"/>
                <a:cs typeface="Open Sans" panose="020B0606030504020204" pitchFamily="34" charset="0"/>
              </a:defRPr>
            </a:lvl1pPr>
          </a:lstStyle>
          <a:p>
            <a:r>
              <a:rPr lang="en-US" dirty="0"/>
              <a:t>Your title goes here</a:t>
            </a:r>
          </a:p>
        </p:txBody>
      </p:sp>
      <p:sp>
        <p:nvSpPr>
          <p:cNvPr id="13" name="Text Placeholder 3">
            <a:extLst>
              <a:ext uri="{FF2B5EF4-FFF2-40B4-BE49-F238E27FC236}">
                <a16:creationId xmlns:a16="http://schemas.microsoft.com/office/drawing/2014/main" id="{F260704F-1968-0644-B1A4-1F8AE1755B01}"/>
              </a:ext>
            </a:extLst>
          </p:cNvPr>
          <p:cNvSpPr>
            <a:spLocks noGrp="1"/>
          </p:cNvSpPr>
          <p:nvPr>
            <p:ph type="body" sz="half" idx="2" hasCustomPrompt="1"/>
          </p:nvPr>
        </p:nvSpPr>
        <p:spPr>
          <a:xfrm>
            <a:off x="1246188" y="5342021"/>
            <a:ext cx="7092950" cy="5702253"/>
          </a:xfrm>
        </p:spPr>
        <p:txBody>
          <a:bodyPr/>
          <a:lstStyle>
            <a:lvl1pPr marL="0" indent="0">
              <a:buNone/>
              <a:defRPr sz="3200">
                <a:latin typeface="+mn-lt"/>
                <a:ea typeface="Open Sans" panose="020B0606030504020204" pitchFamily="34" charset="0"/>
                <a:cs typeface="Open Sans" panose="020B0606030504020204" pitchFamily="34" charset="0"/>
              </a:defRPr>
            </a:lvl1pPr>
            <a:lvl2pPr marL="914354" indent="0">
              <a:buNone/>
              <a:defRPr sz="2800"/>
            </a:lvl2pPr>
            <a:lvl3pPr marL="1828709" indent="0">
              <a:buNone/>
              <a:defRPr sz="2400"/>
            </a:lvl3pPr>
            <a:lvl4pPr marL="2743063" indent="0">
              <a:buNone/>
              <a:defRPr sz="2000"/>
            </a:lvl4pPr>
            <a:lvl5pPr marL="3657417" indent="0">
              <a:buNone/>
              <a:defRPr sz="2000"/>
            </a:lvl5pPr>
            <a:lvl6pPr marL="4571771" indent="0">
              <a:buNone/>
              <a:defRPr sz="2000"/>
            </a:lvl6pPr>
            <a:lvl7pPr marL="5486126" indent="0">
              <a:buNone/>
              <a:defRPr sz="2000"/>
            </a:lvl7pPr>
            <a:lvl8pPr marL="6400480" indent="0">
              <a:buNone/>
              <a:defRPr sz="2000"/>
            </a:lvl8pPr>
            <a:lvl9pPr marL="7314834" indent="0">
              <a:buNone/>
              <a:defRPr sz="2000"/>
            </a:lvl9pPr>
          </a:lstStyle>
          <a:p>
            <a:pPr lvl="0"/>
            <a:r>
              <a:rPr lang="en-US" dirty="0"/>
              <a:t>Your caption goes here</a:t>
            </a:r>
          </a:p>
        </p:txBody>
      </p:sp>
      <p:pic>
        <p:nvPicPr>
          <p:cNvPr id="9" name="Picture 8">
            <a:extLst>
              <a:ext uri="{FF2B5EF4-FFF2-40B4-BE49-F238E27FC236}">
                <a16:creationId xmlns:a16="http://schemas.microsoft.com/office/drawing/2014/main" id="{D6E950A6-886F-B44B-911A-48130BEB6389}"/>
              </a:ext>
            </a:extLst>
          </p:cNvPr>
          <p:cNvPicPr>
            <a:picLocks noChangeAspect="1"/>
          </p:cNvPicPr>
          <p:nvPr userDrawn="1"/>
        </p:nvPicPr>
        <p:blipFill>
          <a:blip r:embed="rId2"/>
          <a:stretch>
            <a:fillRect/>
          </a:stretch>
        </p:blipFill>
        <p:spPr>
          <a:xfrm>
            <a:off x="21235182" y="12186709"/>
            <a:ext cx="1820883" cy="730250"/>
          </a:xfrm>
          <a:prstGeom prst="rect">
            <a:avLst/>
          </a:prstGeom>
        </p:spPr>
      </p:pic>
      <p:sp>
        <p:nvSpPr>
          <p:cNvPr id="11" name="Footer Placeholder 4">
            <a:extLst>
              <a:ext uri="{FF2B5EF4-FFF2-40B4-BE49-F238E27FC236}">
                <a16:creationId xmlns:a16="http://schemas.microsoft.com/office/drawing/2014/main" id="{E029B388-5AFD-0B41-BE90-1E78AA8897BE}"/>
              </a:ext>
            </a:extLst>
          </p:cNvPr>
          <p:cNvSpPr txBox="1">
            <a:spLocks/>
          </p:cNvSpPr>
          <p:nvPr userDrawn="1"/>
        </p:nvSpPr>
        <p:spPr>
          <a:xfrm>
            <a:off x="1879434" y="12181774"/>
            <a:ext cx="2786063" cy="730250"/>
          </a:xfrm>
          <a:prstGeom prst="rect">
            <a:avLst/>
          </a:prstGeom>
        </p:spPr>
        <p:txBody>
          <a:bodyPr vert="horz" lIns="91440" tIns="45720" rIns="91440" bIns="45720" rtlCol="0" anchor="ctr" anchorCtr="0"/>
          <a:lstStyle>
            <a:defPPr>
              <a:defRPr lang="en-US"/>
            </a:defPPr>
            <a:lvl1pPr marL="0" algn="l" defTabSz="457200" rtl="0" eaLnBrk="1" latinLnBrk="0" hangingPunct="1">
              <a:defRPr sz="2400" u="none" kern="1200">
                <a:solidFill>
                  <a:schemeClr val="tx1"/>
                </a:solidFill>
                <a:latin typeface="+mn-lt"/>
                <a:ea typeface="Open Sans" panose="020B0606030504020204" pitchFamily="34" charset="0"/>
                <a:cs typeface="Open Sans" panose="020B0606030504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2800" b="1" i="1" dirty="0">
                <a:solidFill>
                  <a:schemeClr val="bg2">
                    <a:lumMod val="75000"/>
                  </a:schemeClr>
                </a:solidFill>
                <a:latin typeface="Arial" panose="020B0604020202020204" pitchFamily="34" charset="0"/>
                <a:cs typeface="Arial" panose="020B0604020202020204" pitchFamily="34" charset="0"/>
              </a:rPr>
              <a:t>#UNOCONF</a:t>
            </a:r>
          </a:p>
        </p:txBody>
      </p:sp>
      <p:sp>
        <p:nvSpPr>
          <p:cNvPr id="14" name="Slide Number Placeholder 5">
            <a:extLst>
              <a:ext uri="{FF2B5EF4-FFF2-40B4-BE49-F238E27FC236}">
                <a16:creationId xmlns:a16="http://schemas.microsoft.com/office/drawing/2014/main" id="{AE54078C-543D-6E44-B09E-CFD86CFBC912}"/>
              </a:ext>
            </a:extLst>
          </p:cNvPr>
          <p:cNvSpPr txBox="1">
            <a:spLocks/>
          </p:cNvSpPr>
          <p:nvPr userDrawn="1"/>
        </p:nvSpPr>
        <p:spPr>
          <a:xfrm>
            <a:off x="1246188" y="12201286"/>
            <a:ext cx="633412" cy="730250"/>
          </a:xfrm>
          <a:prstGeom prst="rect">
            <a:avLst/>
          </a:prstGeom>
        </p:spPr>
        <p:txBody>
          <a:bodyPr anchor="ctr" anchorCtr="0"/>
          <a:lstStyle>
            <a:defPPr>
              <a:defRPr lang="en-US"/>
            </a:defPPr>
            <a:lvl1pPr marL="0" algn="r" defTabSz="457200" rtl="0" eaLnBrk="1" latinLnBrk="0" hangingPunct="1">
              <a:defRPr sz="4800" b="1" i="1" kern="1200">
                <a:solidFill>
                  <a:schemeClr val="bg2">
                    <a:lumMod val="75000"/>
                  </a:schemeClr>
                </a:solidFill>
                <a:latin typeface="Arial" panose="020B0604020202020204" pitchFamily="34" charset="0"/>
                <a:ea typeface="Open Sans" panose="020B0606030504020204" pitchFamily="34" charset="0"/>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A3FFD2A-D3A8-FC46-A15C-F10DF07214E1}" type="slidenum">
              <a:rPr lang="en-US" sz="2800" smtClean="0"/>
              <a:pPr/>
              <a:t>‹#›</a:t>
            </a:fld>
            <a:endParaRPr lang="en-US" sz="2800" dirty="0"/>
          </a:p>
        </p:txBody>
      </p:sp>
    </p:spTree>
    <p:extLst>
      <p:ext uri="{BB962C8B-B14F-4D97-AF65-F5344CB8AC3E}">
        <p14:creationId xmlns:p14="http://schemas.microsoft.com/office/powerpoint/2010/main" val="1851996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Title + Caption +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46188" y="1422435"/>
            <a:ext cx="10801350" cy="2740491"/>
          </a:xfrm>
        </p:spPr>
        <p:txBody>
          <a:bodyPr anchor="t" anchorCtr="0"/>
          <a:lstStyle>
            <a:lvl1pPr>
              <a:defRPr sz="6400" b="1">
                <a:latin typeface="+mj-lt"/>
                <a:ea typeface="Open Sans" panose="020B0606030504020204" pitchFamily="34" charset="0"/>
                <a:cs typeface="Open Sans" panose="020B0606030504020204" pitchFamily="34" charset="0"/>
              </a:defRPr>
            </a:lvl1pPr>
          </a:lstStyle>
          <a:p>
            <a:r>
              <a:rPr lang="en-US" dirty="0"/>
              <a:t>Your title goes here</a:t>
            </a:r>
          </a:p>
        </p:txBody>
      </p:sp>
      <p:sp>
        <p:nvSpPr>
          <p:cNvPr id="3" name="Picture Placeholder 2"/>
          <p:cNvSpPr>
            <a:spLocks noGrp="1" noChangeAspect="1"/>
          </p:cNvSpPr>
          <p:nvPr>
            <p:ph type="pic" idx="1"/>
          </p:nvPr>
        </p:nvSpPr>
        <p:spPr>
          <a:xfrm>
            <a:off x="12568859" y="1"/>
            <a:ext cx="11813554" cy="13715999"/>
          </a:xfrm>
          <a:solidFill>
            <a:schemeClr val="accent2"/>
          </a:solidFill>
        </p:spPr>
        <p:txBody>
          <a:bodyPr anchor="ctr" anchorCtr="0"/>
          <a:lstStyle>
            <a:lvl1pPr marL="0" indent="0" algn="ctr">
              <a:buNone/>
              <a:defRPr sz="6400"/>
            </a:lvl1pPr>
            <a:lvl2pPr marL="914354" indent="0">
              <a:buNone/>
              <a:defRPr sz="5600"/>
            </a:lvl2pPr>
            <a:lvl3pPr marL="1828709" indent="0">
              <a:buNone/>
              <a:defRPr sz="4800"/>
            </a:lvl3pPr>
            <a:lvl4pPr marL="2743063" indent="0">
              <a:buNone/>
              <a:defRPr sz="4000"/>
            </a:lvl4pPr>
            <a:lvl5pPr marL="3657417" indent="0">
              <a:buNone/>
              <a:defRPr sz="4000"/>
            </a:lvl5pPr>
            <a:lvl6pPr marL="4571771" indent="0">
              <a:buNone/>
              <a:defRPr sz="4000"/>
            </a:lvl6pPr>
            <a:lvl7pPr marL="5486126" indent="0">
              <a:buNone/>
              <a:defRPr sz="4000"/>
            </a:lvl7pPr>
            <a:lvl8pPr marL="6400480" indent="0">
              <a:buNone/>
              <a:defRPr sz="4000"/>
            </a:lvl8pPr>
            <a:lvl9pPr marL="7314834" indent="0">
              <a:buNone/>
              <a:defRPr sz="4000"/>
            </a:lvl9pPr>
          </a:lstStyle>
          <a:p>
            <a:r>
              <a:rPr lang="en-US"/>
              <a:t>Click icon to add picture</a:t>
            </a:r>
          </a:p>
        </p:txBody>
      </p:sp>
      <p:sp>
        <p:nvSpPr>
          <p:cNvPr id="4" name="Text Placeholder 3"/>
          <p:cNvSpPr>
            <a:spLocks noGrp="1"/>
          </p:cNvSpPr>
          <p:nvPr>
            <p:ph type="body" sz="half" idx="2" hasCustomPrompt="1"/>
          </p:nvPr>
        </p:nvSpPr>
        <p:spPr>
          <a:xfrm>
            <a:off x="1246188" y="4568892"/>
            <a:ext cx="7092950" cy="4578215"/>
          </a:xfrm>
        </p:spPr>
        <p:txBody>
          <a:bodyPr/>
          <a:lstStyle>
            <a:lvl1pPr marL="0" indent="0">
              <a:buNone/>
              <a:defRPr sz="3200">
                <a:latin typeface="+mn-lt"/>
                <a:ea typeface="Open Sans" panose="020B0606030504020204" pitchFamily="34" charset="0"/>
                <a:cs typeface="Open Sans" panose="020B0606030504020204" pitchFamily="34" charset="0"/>
              </a:defRPr>
            </a:lvl1pPr>
            <a:lvl2pPr marL="914354" indent="0">
              <a:buNone/>
              <a:defRPr sz="2800"/>
            </a:lvl2pPr>
            <a:lvl3pPr marL="1828709" indent="0">
              <a:buNone/>
              <a:defRPr sz="2400"/>
            </a:lvl3pPr>
            <a:lvl4pPr marL="2743063" indent="0">
              <a:buNone/>
              <a:defRPr sz="2000"/>
            </a:lvl4pPr>
            <a:lvl5pPr marL="3657417" indent="0">
              <a:buNone/>
              <a:defRPr sz="2000"/>
            </a:lvl5pPr>
            <a:lvl6pPr marL="4571771" indent="0">
              <a:buNone/>
              <a:defRPr sz="2000"/>
            </a:lvl6pPr>
            <a:lvl7pPr marL="5486126" indent="0">
              <a:buNone/>
              <a:defRPr sz="2000"/>
            </a:lvl7pPr>
            <a:lvl8pPr marL="6400480" indent="0">
              <a:buNone/>
              <a:defRPr sz="2000"/>
            </a:lvl8pPr>
            <a:lvl9pPr marL="7314834" indent="0">
              <a:buNone/>
              <a:defRPr sz="2000"/>
            </a:lvl9pPr>
          </a:lstStyle>
          <a:p>
            <a:pPr lvl="0"/>
            <a:r>
              <a:rPr lang="en-US"/>
              <a:t>Your caption goes here</a:t>
            </a:r>
          </a:p>
        </p:txBody>
      </p:sp>
      <p:sp>
        <p:nvSpPr>
          <p:cNvPr id="7" name="Footer Placeholder 4">
            <a:extLst>
              <a:ext uri="{FF2B5EF4-FFF2-40B4-BE49-F238E27FC236}">
                <a16:creationId xmlns:a16="http://schemas.microsoft.com/office/drawing/2014/main" id="{58157543-DF3F-0A46-AB16-5F5AA9DA52DE}"/>
              </a:ext>
            </a:extLst>
          </p:cNvPr>
          <p:cNvSpPr txBox="1">
            <a:spLocks/>
          </p:cNvSpPr>
          <p:nvPr userDrawn="1"/>
        </p:nvSpPr>
        <p:spPr>
          <a:xfrm>
            <a:off x="1879434" y="12181774"/>
            <a:ext cx="2786063" cy="730250"/>
          </a:xfrm>
          <a:prstGeom prst="rect">
            <a:avLst/>
          </a:prstGeom>
        </p:spPr>
        <p:txBody>
          <a:bodyPr vert="horz" lIns="91440" tIns="45720" rIns="91440" bIns="45720" rtlCol="0" anchor="ctr" anchorCtr="0"/>
          <a:lstStyle>
            <a:defPPr>
              <a:defRPr lang="en-US"/>
            </a:defPPr>
            <a:lvl1pPr marL="0" algn="l" defTabSz="457200" rtl="0" eaLnBrk="1" latinLnBrk="0" hangingPunct="1">
              <a:defRPr sz="2400" u="none" kern="1200">
                <a:solidFill>
                  <a:schemeClr val="tx1"/>
                </a:solidFill>
                <a:latin typeface="+mn-lt"/>
                <a:ea typeface="Open Sans" panose="020B0606030504020204" pitchFamily="34" charset="0"/>
                <a:cs typeface="Open Sans" panose="020B0606030504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2800" b="1" i="1" dirty="0">
                <a:solidFill>
                  <a:schemeClr val="bg2">
                    <a:lumMod val="75000"/>
                  </a:schemeClr>
                </a:solidFill>
                <a:latin typeface="Arial" panose="020B0604020202020204" pitchFamily="34" charset="0"/>
                <a:cs typeface="Arial" panose="020B0604020202020204" pitchFamily="34" charset="0"/>
              </a:rPr>
              <a:t>#UNOCONF</a:t>
            </a:r>
          </a:p>
        </p:txBody>
      </p:sp>
      <p:sp>
        <p:nvSpPr>
          <p:cNvPr id="8" name="Slide Number Placeholder 5">
            <a:extLst>
              <a:ext uri="{FF2B5EF4-FFF2-40B4-BE49-F238E27FC236}">
                <a16:creationId xmlns:a16="http://schemas.microsoft.com/office/drawing/2014/main" id="{9CACD9FA-862A-0443-BE43-5DCB965F2156}"/>
              </a:ext>
            </a:extLst>
          </p:cNvPr>
          <p:cNvSpPr txBox="1">
            <a:spLocks/>
          </p:cNvSpPr>
          <p:nvPr userDrawn="1"/>
        </p:nvSpPr>
        <p:spPr>
          <a:xfrm>
            <a:off x="1246188" y="12201286"/>
            <a:ext cx="633412" cy="730250"/>
          </a:xfrm>
          <a:prstGeom prst="rect">
            <a:avLst/>
          </a:prstGeom>
        </p:spPr>
        <p:txBody>
          <a:bodyPr anchor="ctr" anchorCtr="0"/>
          <a:lstStyle>
            <a:defPPr>
              <a:defRPr lang="en-US"/>
            </a:defPPr>
            <a:lvl1pPr marL="0" algn="r" defTabSz="457200" rtl="0" eaLnBrk="1" latinLnBrk="0" hangingPunct="1">
              <a:defRPr sz="4800" b="1" i="1" kern="1200">
                <a:solidFill>
                  <a:schemeClr val="bg2">
                    <a:lumMod val="75000"/>
                  </a:schemeClr>
                </a:solidFill>
                <a:latin typeface="Arial" panose="020B0604020202020204" pitchFamily="34" charset="0"/>
                <a:ea typeface="Open Sans" panose="020B0606030504020204" pitchFamily="34" charset="0"/>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A3FFD2A-D3A8-FC46-A15C-F10DF07214E1}" type="slidenum">
              <a:rPr lang="en-US" sz="2800" smtClean="0"/>
              <a:pPr/>
              <a:t>‹#›</a:t>
            </a:fld>
            <a:endParaRPr lang="en-US" sz="2800" dirty="0"/>
          </a:p>
        </p:txBody>
      </p:sp>
    </p:spTree>
    <p:extLst>
      <p:ext uri="{BB962C8B-B14F-4D97-AF65-F5344CB8AC3E}">
        <p14:creationId xmlns:p14="http://schemas.microsoft.com/office/powerpoint/2010/main" val="3547882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D4588F7-4F2B-4F48-831D-B6F3A5AF5490}"/>
              </a:ext>
            </a:extLst>
          </p:cNvPr>
          <p:cNvPicPr>
            <a:picLocks noChangeAspect="1"/>
          </p:cNvPicPr>
          <p:nvPr userDrawn="1"/>
        </p:nvPicPr>
        <p:blipFill>
          <a:blip r:embed="rId2"/>
          <a:stretch>
            <a:fillRect/>
          </a:stretch>
        </p:blipFill>
        <p:spPr>
          <a:xfrm>
            <a:off x="21235182" y="12186709"/>
            <a:ext cx="1820883" cy="730250"/>
          </a:xfrm>
          <a:prstGeom prst="rect">
            <a:avLst/>
          </a:prstGeom>
        </p:spPr>
      </p:pic>
      <p:sp>
        <p:nvSpPr>
          <p:cNvPr id="9" name="Footer Placeholder 4">
            <a:extLst>
              <a:ext uri="{FF2B5EF4-FFF2-40B4-BE49-F238E27FC236}">
                <a16:creationId xmlns:a16="http://schemas.microsoft.com/office/drawing/2014/main" id="{ED8F222B-3DBB-C949-BC4B-0D8CD2EF2ABE}"/>
              </a:ext>
            </a:extLst>
          </p:cNvPr>
          <p:cNvSpPr txBox="1">
            <a:spLocks/>
          </p:cNvSpPr>
          <p:nvPr userDrawn="1"/>
        </p:nvSpPr>
        <p:spPr>
          <a:xfrm>
            <a:off x="1879738" y="12182230"/>
            <a:ext cx="2786063" cy="730250"/>
          </a:xfrm>
          <a:prstGeom prst="rect">
            <a:avLst/>
          </a:prstGeom>
        </p:spPr>
        <p:txBody>
          <a:bodyPr vert="horz" lIns="91440" tIns="45720" rIns="91440" bIns="45720" rtlCol="0" anchor="ctr" anchorCtr="0"/>
          <a:lstStyle>
            <a:defPPr>
              <a:defRPr lang="en-US"/>
            </a:defPPr>
            <a:lvl1pPr marL="0" algn="l" defTabSz="457200" rtl="0" eaLnBrk="1" latinLnBrk="0" hangingPunct="1">
              <a:defRPr sz="2400" u="none" kern="1200">
                <a:solidFill>
                  <a:schemeClr val="tx1"/>
                </a:solidFill>
                <a:latin typeface="+mn-lt"/>
                <a:ea typeface="Open Sans" panose="020B0606030504020204" pitchFamily="34" charset="0"/>
                <a:cs typeface="Open Sans" panose="020B0606030504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2800" b="1" i="1" dirty="0">
                <a:solidFill>
                  <a:schemeClr val="bg2">
                    <a:lumMod val="75000"/>
                  </a:schemeClr>
                </a:solidFill>
                <a:latin typeface="Arial" panose="020B0604020202020204" pitchFamily="34" charset="0"/>
                <a:cs typeface="Arial" panose="020B0604020202020204" pitchFamily="34" charset="0"/>
              </a:rPr>
              <a:t>#UNOCONF</a:t>
            </a:r>
          </a:p>
        </p:txBody>
      </p:sp>
      <p:sp>
        <p:nvSpPr>
          <p:cNvPr id="10" name="Slide Number Placeholder 5">
            <a:extLst>
              <a:ext uri="{FF2B5EF4-FFF2-40B4-BE49-F238E27FC236}">
                <a16:creationId xmlns:a16="http://schemas.microsoft.com/office/drawing/2014/main" id="{CDD68BAA-FC1C-454B-BC32-AAFCE2A852D3}"/>
              </a:ext>
            </a:extLst>
          </p:cNvPr>
          <p:cNvSpPr txBox="1">
            <a:spLocks/>
          </p:cNvSpPr>
          <p:nvPr userDrawn="1"/>
        </p:nvSpPr>
        <p:spPr>
          <a:xfrm>
            <a:off x="1246188" y="12201286"/>
            <a:ext cx="633412" cy="730250"/>
          </a:xfrm>
          <a:prstGeom prst="rect">
            <a:avLst/>
          </a:prstGeom>
        </p:spPr>
        <p:txBody>
          <a:bodyPr anchor="ctr" anchorCtr="0"/>
          <a:lstStyle>
            <a:defPPr>
              <a:defRPr lang="en-US"/>
            </a:defPPr>
            <a:lvl1pPr marL="0" algn="r" defTabSz="457200" rtl="0" eaLnBrk="1" latinLnBrk="0" hangingPunct="1">
              <a:defRPr sz="4800" b="1" i="1" kern="1200">
                <a:solidFill>
                  <a:schemeClr val="bg2">
                    <a:lumMod val="75000"/>
                  </a:schemeClr>
                </a:solidFill>
                <a:latin typeface="Arial" panose="020B0604020202020204" pitchFamily="34" charset="0"/>
                <a:ea typeface="Open Sans" panose="020B0606030504020204" pitchFamily="34" charset="0"/>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A3FFD2A-D3A8-FC46-A15C-F10DF07214E1}" type="slidenum">
              <a:rPr lang="en-US" sz="2800" smtClean="0"/>
              <a:pPr/>
              <a:t>‹#›</a:t>
            </a:fld>
            <a:endParaRPr lang="en-US" sz="2800" dirty="0"/>
          </a:p>
        </p:txBody>
      </p:sp>
    </p:spTree>
    <p:extLst>
      <p:ext uri="{BB962C8B-B14F-4D97-AF65-F5344CB8AC3E}">
        <p14:creationId xmlns:p14="http://schemas.microsoft.com/office/powerpoint/2010/main" val="4020283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eak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69634" y="5224288"/>
            <a:ext cx="10777904" cy="1325564"/>
          </a:xfrm>
        </p:spPr>
        <p:txBody>
          <a:bodyPr/>
          <a:lstStyle>
            <a:lvl1pPr>
              <a:defRPr b="1">
                <a:latin typeface="+mj-lt"/>
                <a:ea typeface="Open Sans" panose="020B0606030504020204" pitchFamily="34" charset="0"/>
                <a:cs typeface="Open Sans" panose="020B0606030504020204" pitchFamily="34" charset="0"/>
              </a:defRPr>
            </a:lvl1pPr>
          </a:lstStyle>
          <a:p>
            <a:r>
              <a:rPr lang="en-US" dirty="0"/>
              <a:t>SPEAKER NAME</a:t>
            </a:r>
          </a:p>
        </p:txBody>
      </p:sp>
      <p:sp>
        <p:nvSpPr>
          <p:cNvPr id="13" name="Content Placeholder 2">
            <a:extLst>
              <a:ext uri="{FF2B5EF4-FFF2-40B4-BE49-F238E27FC236}">
                <a16:creationId xmlns:a16="http://schemas.microsoft.com/office/drawing/2014/main" id="{C47CC083-9CB1-B845-B7D5-2C42E63810DC}"/>
              </a:ext>
            </a:extLst>
          </p:cNvPr>
          <p:cNvSpPr>
            <a:spLocks noGrp="1"/>
          </p:cNvSpPr>
          <p:nvPr>
            <p:ph idx="1" hasCustomPrompt="1"/>
          </p:nvPr>
        </p:nvSpPr>
        <p:spPr>
          <a:xfrm>
            <a:off x="1269634" y="7033334"/>
            <a:ext cx="10801349" cy="1503935"/>
          </a:xfrm>
        </p:spPr>
        <p:txBody>
          <a:bodyPr>
            <a:normAutofit/>
          </a:bodyPr>
          <a:lstStyle>
            <a:lvl1pPr marL="0" indent="0">
              <a:buNone/>
              <a:defRPr sz="6000">
                <a:latin typeface="+mn-lt"/>
                <a:ea typeface="Open Sans" panose="020B0606030504020204" pitchFamily="34" charset="0"/>
                <a:cs typeface="Open Sans" panose="020B0606030504020204" pitchFamily="34" charset="0"/>
              </a:defRPr>
            </a:lvl1pPr>
            <a:lvl2pPr marL="914354" indent="0">
              <a:buNone/>
              <a:defRPr>
                <a:latin typeface="+mn-lt"/>
                <a:ea typeface="Open Sans" panose="020B0606030504020204" pitchFamily="34" charset="0"/>
                <a:cs typeface="Open Sans" panose="020B0606030504020204" pitchFamily="34" charset="0"/>
              </a:defRPr>
            </a:lvl2pPr>
            <a:lvl3pPr marL="1828709" indent="0">
              <a:buNone/>
              <a:defRPr>
                <a:latin typeface="+mn-lt"/>
                <a:ea typeface="Open Sans" panose="020B0606030504020204" pitchFamily="34" charset="0"/>
                <a:cs typeface="Open Sans" panose="020B0606030504020204" pitchFamily="34" charset="0"/>
              </a:defRPr>
            </a:lvl3pPr>
            <a:lvl4pPr marL="2743063" indent="0">
              <a:buNone/>
              <a:defRPr>
                <a:latin typeface="+mn-lt"/>
                <a:ea typeface="Open Sans" panose="020B0606030504020204" pitchFamily="34" charset="0"/>
                <a:cs typeface="Open Sans" panose="020B0606030504020204" pitchFamily="34" charset="0"/>
              </a:defRPr>
            </a:lvl4pPr>
            <a:lvl5pPr marL="3657417" indent="0">
              <a:buNone/>
              <a:defRPr>
                <a:latin typeface="+mn-lt"/>
                <a:ea typeface="Open Sans" panose="020B0606030504020204" pitchFamily="34" charset="0"/>
                <a:cs typeface="Open Sans" panose="020B0606030504020204" pitchFamily="34" charset="0"/>
              </a:defRPr>
            </a:lvl5pPr>
          </a:lstStyle>
          <a:p>
            <a:pPr lvl="0"/>
            <a:r>
              <a:rPr lang="en-US"/>
              <a:t>Title/Organization</a:t>
            </a:r>
          </a:p>
        </p:txBody>
      </p:sp>
      <p:pic>
        <p:nvPicPr>
          <p:cNvPr id="14" name="Picture 13">
            <a:extLst>
              <a:ext uri="{FF2B5EF4-FFF2-40B4-BE49-F238E27FC236}">
                <a16:creationId xmlns:a16="http://schemas.microsoft.com/office/drawing/2014/main" id="{7AE4AA8E-CFFA-2D42-ACBE-0A2E1FBED467}"/>
              </a:ext>
            </a:extLst>
          </p:cNvPr>
          <p:cNvPicPr>
            <a:picLocks noChangeAspect="1"/>
          </p:cNvPicPr>
          <p:nvPr userDrawn="1"/>
        </p:nvPicPr>
        <p:blipFill>
          <a:blip r:embed="rId2"/>
          <a:stretch>
            <a:fillRect/>
          </a:stretch>
        </p:blipFill>
        <p:spPr>
          <a:xfrm>
            <a:off x="21268287" y="12186709"/>
            <a:ext cx="1820883" cy="730250"/>
          </a:xfrm>
          <a:prstGeom prst="rect">
            <a:avLst/>
          </a:prstGeom>
        </p:spPr>
      </p:pic>
      <p:sp>
        <p:nvSpPr>
          <p:cNvPr id="19" name="Footer Placeholder 4">
            <a:extLst>
              <a:ext uri="{FF2B5EF4-FFF2-40B4-BE49-F238E27FC236}">
                <a16:creationId xmlns:a16="http://schemas.microsoft.com/office/drawing/2014/main" id="{D6F0B0AE-6CD4-964E-ABF0-7D0582D4E6FB}"/>
              </a:ext>
            </a:extLst>
          </p:cNvPr>
          <p:cNvSpPr txBox="1">
            <a:spLocks/>
          </p:cNvSpPr>
          <p:nvPr userDrawn="1"/>
        </p:nvSpPr>
        <p:spPr>
          <a:xfrm>
            <a:off x="1879600" y="12180888"/>
            <a:ext cx="2786063" cy="730250"/>
          </a:xfrm>
          <a:prstGeom prst="rect">
            <a:avLst/>
          </a:prstGeom>
        </p:spPr>
        <p:txBody>
          <a:bodyPr vert="horz" lIns="91440" tIns="45720" rIns="91440" bIns="45720" rtlCol="0" anchor="ctr" anchorCtr="0"/>
          <a:lstStyle>
            <a:defPPr>
              <a:defRPr lang="en-US"/>
            </a:defPPr>
            <a:lvl1pPr marL="0" algn="l" defTabSz="457200" rtl="0" eaLnBrk="1" latinLnBrk="0" hangingPunct="1">
              <a:defRPr sz="2400" u="none" kern="1200">
                <a:solidFill>
                  <a:schemeClr val="tx1"/>
                </a:solidFill>
                <a:latin typeface="+mn-lt"/>
                <a:ea typeface="Open Sans" panose="020B0606030504020204" pitchFamily="34" charset="0"/>
                <a:cs typeface="Open Sans" panose="020B0606030504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2800" b="1" i="1" dirty="0">
                <a:solidFill>
                  <a:schemeClr val="bg2">
                    <a:lumMod val="75000"/>
                  </a:schemeClr>
                </a:solidFill>
                <a:latin typeface="Arial" panose="020B0604020202020204" pitchFamily="34" charset="0"/>
                <a:cs typeface="Arial" panose="020B0604020202020204" pitchFamily="34" charset="0"/>
              </a:rPr>
              <a:t>#UNOCONF</a:t>
            </a:r>
          </a:p>
        </p:txBody>
      </p:sp>
      <p:sp>
        <p:nvSpPr>
          <p:cNvPr id="20" name="Slide Number Placeholder 5">
            <a:extLst>
              <a:ext uri="{FF2B5EF4-FFF2-40B4-BE49-F238E27FC236}">
                <a16:creationId xmlns:a16="http://schemas.microsoft.com/office/drawing/2014/main" id="{F3A667AE-843C-6A4D-9412-29A79623F94D}"/>
              </a:ext>
            </a:extLst>
          </p:cNvPr>
          <p:cNvSpPr txBox="1">
            <a:spLocks/>
          </p:cNvSpPr>
          <p:nvPr userDrawn="1"/>
        </p:nvSpPr>
        <p:spPr>
          <a:xfrm>
            <a:off x="1246188" y="12201286"/>
            <a:ext cx="633412" cy="730250"/>
          </a:xfrm>
          <a:prstGeom prst="rect">
            <a:avLst/>
          </a:prstGeom>
        </p:spPr>
        <p:txBody>
          <a:bodyPr anchor="ctr" anchorCtr="0"/>
          <a:lstStyle>
            <a:defPPr>
              <a:defRPr lang="en-US"/>
            </a:defPPr>
            <a:lvl1pPr marL="0" algn="r" defTabSz="457200" rtl="0" eaLnBrk="1" latinLnBrk="0" hangingPunct="1">
              <a:defRPr sz="4800" b="1" i="1" kern="1200">
                <a:solidFill>
                  <a:schemeClr val="bg2">
                    <a:lumMod val="75000"/>
                  </a:schemeClr>
                </a:solidFill>
                <a:latin typeface="Arial" panose="020B0604020202020204" pitchFamily="34" charset="0"/>
                <a:ea typeface="Open Sans" panose="020B0606030504020204" pitchFamily="34" charset="0"/>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A3FFD2A-D3A8-FC46-A15C-F10DF07214E1}" type="slidenum">
              <a:rPr lang="en-US" sz="2800" smtClean="0"/>
              <a:pPr/>
              <a:t>‹#›</a:t>
            </a:fld>
            <a:endParaRPr lang="en-US" sz="2800" dirty="0"/>
          </a:p>
        </p:txBody>
      </p:sp>
    </p:spTree>
    <p:extLst>
      <p:ext uri="{BB962C8B-B14F-4D97-AF65-F5344CB8AC3E}">
        <p14:creationId xmlns:p14="http://schemas.microsoft.com/office/powerpoint/2010/main" val="2683627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46189" y="5532437"/>
            <a:ext cx="14509750" cy="2651126"/>
          </a:xfrm>
        </p:spPr>
        <p:txBody>
          <a:bodyPr/>
          <a:lstStyle>
            <a:lvl1pPr>
              <a:defRPr b="1">
                <a:latin typeface="+mn-lt"/>
                <a:ea typeface="Open Sans" panose="020B0606030504020204" pitchFamily="34" charset="0"/>
                <a:cs typeface="Open Sans" panose="020B0606030504020204" pitchFamily="34" charset="0"/>
              </a:defRPr>
            </a:lvl1pPr>
          </a:lstStyle>
          <a:p>
            <a:r>
              <a:rPr lang="en-US"/>
              <a:t>CLICK TO EDIT </a:t>
            </a:r>
            <a:br>
              <a:rPr lang="en-US"/>
            </a:br>
            <a:r>
              <a:rPr lang="en-US"/>
              <a:t>MASTER TITLE STYLE</a:t>
            </a:r>
          </a:p>
        </p:txBody>
      </p:sp>
      <p:pic>
        <p:nvPicPr>
          <p:cNvPr id="16" name="Picture 15">
            <a:extLst>
              <a:ext uri="{FF2B5EF4-FFF2-40B4-BE49-F238E27FC236}">
                <a16:creationId xmlns:a16="http://schemas.microsoft.com/office/drawing/2014/main" id="{11FB23FD-9138-DB42-885A-8D7906C037E9}"/>
              </a:ext>
            </a:extLst>
          </p:cNvPr>
          <p:cNvPicPr>
            <a:picLocks noChangeAspect="1"/>
          </p:cNvPicPr>
          <p:nvPr userDrawn="1"/>
        </p:nvPicPr>
        <p:blipFill>
          <a:blip r:embed="rId2"/>
          <a:stretch>
            <a:fillRect/>
          </a:stretch>
        </p:blipFill>
        <p:spPr>
          <a:xfrm>
            <a:off x="21235182" y="12186709"/>
            <a:ext cx="1820883" cy="730250"/>
          </a:xfrm>
          <a:prstGeom prst="rect">
            <a:avLst/>
          </a:prstGeom>
        </p:spPr>
      </p:pic>
      <p:sp>
        <p:nvSpPr>
          <p:cNvPr id="20" name="Slide Number Placeholder 5">
            <a:extLst>
              <a:ext uri="{FF2B5EF4-FFF2-40B4-BE49-F238E27FC236}">
                <a16:creationId xmlns:a16="http://schemas.microsoft.com/office/drawing/2014/main" id="{040148FC-E256-EE4A-B607-03037427EC24}"/>
              </a:ext>
            </a:extLst>
          </p:cNvPr>
          <p:cNvSpPr txBox="1">
            <a:spLocks/>
          </p:cNvSpPr>
          <p:nvPr userDrawn="1"/>
        </p:nvSpPr>
        <p:spPr>
          <a:xfrm>
            <a:off x="1246188" y="12201286"/>
            <a:ext cx="633412" cy="730250"/>
          </a:xfrm>
          <a:prstGeom prst="rect">
            <a:avLst/>
          </a:prstGeom>
        </p:spPr>
        <p:txBody>
          <a:bodyPr anchor="ctr" anchorCtr="0"/>
          <a:lstStyle>
            <a:defPPr>
              <a:defRPr lang="en-US"/>
            </a:defPPr>
            <a:lvl1pPr marL="0" algn="r" defTabSz="457200" rtl="0" eaLnBrk="1" latinLnBrk="0" hangingPunct="1">
              <a:defRPr sz="4800" b="1" i="1" kern="1200">
                <a:solidFill>
                  <a:schemeClr val="bg2">
                    <a:lumMod val="75000"/>
                  </a:schemeClr>
                </a:solidFill>
                <a:latin typeface="Arial" panose="020B0604020202020204" pitchFamily="34" charset="0"/>
                <a:ea typeface="Open Sans" panose="020B0606030504020204" pitchFamily="34" charset="0"/>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A3FFD2A-D3A8-FC46-A15C-F10DF07214E1}" type="slidenum">
              <a:rPr lang="en-US" sz="2800" smtClean="0"/>
              <a:pPr/>
              <a:t>‹#›</a:t>
            </a:fld>
            <a:endParaRPr lang="en-US" sz="2800" dirty="0"/>
          </a:p>
        </p:txBody>
      </p:sp>
      <p:sp>
        <p:nvSpPr>
          <p:cNvPr id="22" name="Footer Placeholder 4">
            <a:extLst>
              <a:ext uri="{FF2B5EF4-FFF2-40B4-BE49-F238E27FC236}">
                <a16:creationId xmlns:a16="http://schemas.microsoft.com/office/drawing/2014/main" id="{7B172EE4-74F7-144C-A1C3-10347B08594C}"/>
              </a:ext>
            </a:extLst>
          </p:cNvPr>
          <p:cNvSpPr txBox="1">
            <a:spLocks/>
          </p:cNvSpPr>
          <p:nvPr userDrawn="1"/>
        </p:nvSpPr>
        <p:spPr>
          <a:xfrm>
            <a:off x="1879600" y="12180888"/>
            <a:ext cx="2786063" cy="730250"/>
          </a:xfrm>
          <a:prstGeom prst="rect">
            <a:avLst/>
          </a:prstGeom>
        </p:spPr>
        <p:txBody>
          <a:bodyPr vert="horz" lIns="91440" tIns="45720" rIns="91440" bIns="45720" rtlCol="0" anchor="ctr" anchorCtr="0"/>
          <a:lstStyle>
            <a:defPPr>
              <a:defRPr lang="en-US"/>
            </a:defPPr>
            <a:lvl1pPr marL="0" algn="l" defTabSz="457200" rtl="0" eaLnBrk="1" latinLnBrk="0" hangingPunct="1">
              <a:defRPr sz="2400" u="none" kern="1200">
                <a:solidFill>
                  <a:schemeClr val="tx1"/>
                </a:solidFill>
                <a:latin typeface="+mn-lt"/>
                <a:ea typeface="Open Sans" panose="020B0606030504020204" pitchFamily="34" charset="0"/>
                <a:cs typeface="Open Sans" panose="020B0606030504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2800" b="1" i="1" dirty="0">
                <a:solidFill>
                  <a:schemeClr val="bg2">
                    <a:lumMod val="75000"/>
                  </a:schemeClr>
                </a:solidFill>
                <a:latin typeface="Arial" panose="020B0604020202020204" pitchFamily="34" charset="0"/>
                <a:cs typeface="Arial" panose="020B0604020202020204" pitchFamily="34" charset="0"/>
              </a:rPr>
              <a:t>#UNOCONF</a:t>
            </a:r>
          </a:p>
        </p:txBody>
      </p:sp>
    </p:spTree>
    <p:extLst>
      <p:ext uri="{BB962C8B-B14F-4D97-AF65-F5344CB8AC3E}">
        <p14:creationId xmlns:p14="http://schemas.microsoft.com/office/powerpoint/2010/main" val="1570314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Text 1 Colum">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atin typeface="+mn-lt"/>
                <a:ea typeface="Open Sans" panose="020B0606030504020204" pitchFamily="34" charset="0"/>
                <a:cs typeface="Open Sans" panose="020B0606030504020204" pitchFamily="34" charset="0"/>
              </a:defRPr>
            </a:lvl1pPr>
          </a:lstStyle>
          <a:p>
            <a:r>
              <a:rPr lang="en-US"/>
              <a:t>Click to edit Master </a:t>
            </a:r>
            <a:br>
              <a:rPr lang="en-US"/>
            </a:br>
            <a:r>
              <a:rPr lang="en-US"/>
              <a:t>title style</a:t>
            </a:r>
          </a:p>
        </p:txBody>
      </p:sp>
      <p:sp>
        <p:nvSpPr>
          <p:cNvPr id="3" name="Content Placeholder 2"/>
          <p:cNvSpPr>
            <a:spLocks noGrp="1"/>
          </p:cNvSpPr>
          <p:nvPr>
            <p:ph idx="1"/>
          </p:nvPr>
        </p:nvSpPr>
        <p:spPr>
          <a:xfrm>
            <a:off x="1246189" y="4375151"/>
            <a:ext cx="10801349" cy="7553613"/>
          </a:xfrm>
        </p:spPr>
        <p:txBody>
          <a:bodyPr/>
          <a:lstStyle>
            <a:lvl1pPr>
              <a:defRPr>
                <a:latin typeface="+mn-lt"/>
                <a:ea typeface="Open Sans" panose="020B0606030504020204" pitchFamily="34" charset="0"/>
                <a:cs typeface="Open Sans" panose="020B0606030504020204" pitchFamily="34" charset="0"/>
              </a:defRPr>
            </a:lvl1pPr>
            <a:lvl2pPr>
              <a:defRPr>
                <a:latin typeface="+mn-lt"/>
                <a:ea typeface="Open Sans" panose="020B0606030504020204" pitchFamily="34" charset="0"/>
                <a:cs typeface="Open Sans" panose="020B0606030504020204" pitchFamily="34" charset="0"/>
              </a:defRPr>
            </a:lvl2pPr>
            <a:lvl3pPr>
              <a:defRPr>
                <a:latin typeface="+mn-lt"/>
                <a:ea typeface="Open Sans" panose="020B0606030504020204" pitchFamily="34" charset="0"/>
                <a:cs typeface="Open Sans" panose="020B0606030504020204" pitchFamily="34" charset="0"/>
              </a:defRPr>
            </a:lvl3pPr>
            <a:lvl4pPr>
              <a:defRPr>
                <a:latin typeface="+mn-lt"/>
                <a:ea typeface="Open Sans" panose="020B0606030504020204" pitchFamily="34" charset="0"/>
                <a:cs typeface="Open Sans" panose="020B0606030504020204" pitchFamily="34" charset="0"/>
              </a:defRPr>
            </a:lvl4pPr>
            <a:lvl5pPr>
              <a:defRPr>
                <a:latin typeface="+mn-lt"/>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30AD2989-B00E-FC46-A671-FD7C785489DB}"/>
              </a:ext>
            </a:extLst>
          </p:cNvPr>
          <p:cNvPicPr>
            <a:picLocks noChangeAspect="1"/>
          </p:cNvPicPr>
          <p:nvPr userDrawn="1"/>
        </p:nvPicPr>
        <p:blipFill>
          <a:blip r:embed="rId2"/>
          <a:stretch>
            <a:fillRect/>
          </a:stretch>
        </p:blipFill>
        <p:spPr>
          <a:xfrm>
            <a:off x="1246188" y="1234592"/>
            <a:ext cx="19988211" cy="156158"/>
          </a:xfrm>
          <a:prstGeom prst="rect">
            <a:avLst/>
          </a:prstGeom>
        </p:spPr>
      </p:pic>
      <p:pic>
        <p:nvPicPr>
          <p:cNvPr id="14" name="Picture 13">
            <a:extLst>
              <a:ext uri="{FF2B5EF4-FFF2-40B4-BE49-F238E27FC236}">
                <a16:creationId xmlns:a16="http://schemas.microsoft.com/office/drawing/2014/main" id="{7999C68A-33F1-2346-AB93-243AC699C747}"/>
              </a:ext>
            </a:extLst>
          </p:cNvPr>
          <p:cNvPicPr>
            <a:picLocks noChangeAspect="1"/>
          </p:cNvPicPr>
          <p:nvPr userDrawn="1"/>
        </p:nvPicPr>
        <p:blipFill>
          <a:blip r:embed="rId3"/>
          <a:stretch>
            <a:fillRect/>
          </a:stretch>
        </p:blipFill>
        <p:spPr>
          <a:xfrm>
            <a:off x="21235182" y="12186709"/>
            <a:ext cx="1820883" cy="730250"/>
          </a:xfrm>
          <a:prstGeom prst="rect">
            <a:avLst/>
          </a:prstGeom>
        </p:spPr>
      </p:pic>
      <p:sp>
        <p:nvSpPr>
          <p:cNvPr id="18" name="Slide Number Placeholder 5">
            <a:extLst>
              <a:ext uri="{FF2B5EF4-FFF2-40B4-BE49-F238E27FC236}">
                <a16:creationId xmlns:a16="http://schemas.microsoft.com/office/drawing/2014/main" id="{292716EB-77A5-0747-B173-415AEF22CD35}"/>
              </a:ext>
            </a:extLst>
          </p:cNvPr>
          <p:cNvSpPr txBox="1">
            <a:spLocks/>
          </p:cNvSpPr>
          <p:nvPr userDrawn="1"/>
        </p:nvSpPr>
        <p:spPr>
          <a:xfrm>
            <a:off x="1246188" y="12201286"/>
            <a:ext cx="633412" cy="730250"/>
          </a:xfrm>
          <a:prstGeom prst="rect">
            <a:avLst/>
          </a:prstGeom>
        </p:spPr>
        <p:txBody>
          <a:bodyPr anchor="ctr" anchorCtr="0"/>
          <a:lstStyle>
            <a:defPPr>
              <a:defRPr lang="en-US"/>
            </a:defPPr>
            <a:lvl1pPr marL="0" algn="r" defTabSz="457200" rtl="0" eaLnBrk="1" latinLnBrk="0" hangingPunct="1">
              <a:defRPr sz="4800" b="1" i="1" kern="1200">
                <a:solidFill>
                  <a:schemeClr val="bg2">
                    <a:lumMod val="75000"/>
                  </a:schemeClr>
                </a:solidFill>
                <a:latin typeface="Arial" panose="020B0604020202020204" pitchFamily="34" charset="0"/>
                <a:ea typeface="Open Sans" panose="020B0606030504020204" pitchFamily="34" charset="0"/>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A3FFD2A-D3A8-FC46-A15C-F10DF07214E1}" type="slidenum">
              <a:rPr lang="en-US" sz="2800" smtClean="0"/>
              <a:pPr/>
              <a:t>‹#›</a:t>
            </a:fld>
            <a:endParaRPr lang="en-US" sz="2800" dirty="0"/>
          </a:p>
        </p:txBody>
      </p:sp>
      <p:sp>
        <p:nvSpPr>
          <p:cNvPr id="19" name="Footer Placeholder 4">
            <a:extLst>
              <a:ext uri="{FF2B5EF4-FFF2-40B4-BE49-F238E27FC236}">
                <a16:creationId xmlns:a16="http://schemas.microsoft.com/office/drawing/2014/main" id="{9708FF38-41BB-4D48-AEA2-5110E3AA3108}"/>
              </a:ext>
            </a:extLst>
          </p:cNvPr>
          <p:cNvSpPr txBox="1">
            <a:spLocks/>
          </p:cNvSpPr>
          <p:nvPr userDrawn="1"/>
        </p:nvSpPr>
        <p:spPr>
          <a:xfrm>
            <a:off x="1879600" y="12180888"/>
            <a:ext cx="2786063" cy="730250"/>
          </a:xfrm>
          <a:prstGeom prst="rect">
            <a:avLst/>
          </a:prstGeom>
        </p:spPr>
        <p:txBody>
          <a:bodyPr vert="horz" lIns="91440" tIns="45720" rIns="91440" bIns="45720" rtlCol="0" anchor="ctr" anchorCtr="0"/>
          <a:lstStyle>
            <a:defPPr>
              <a:defRPr lang="en-US"/>
            </a:defPPr>
            <a:lvl1pPr marL="0" algn="l" defTabSz="457200" rtl="0" eaLnBrk="1" latinLnBrk="0" hangingPunct="1">
              <a:defRPr sz="2400" u="none" kern="1200">
                <a:solidFill>
                  <a:schemeClr val="tx1"/>
                </a:solidFill>
                <a:latin typeface="+mn-lt"/>
                <a:ea typeface="Open Sans" panose="020B0606030504020204" pitchFamily="34" charset="0"/>
                <a:cs typeface="Open Sans" panose="020B0606030504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2800" b="1" i="1" dirty="0">
                <a:solidFill>
                  <a:schemeClr val="bg2">
                    <a:lumMod val="75000"/>
                  </a:schemeClr>
                </a:solidFill>
                <a:latin typeface="Arial" panose="020B0604020202020204" pitchFamily="34" charset="0"/>
                <a:cs typeface="Arial" panose="020B0604020202020204" pitchFamily="34" charset="0"/>
              </a:rPr>
              <a:t>#UNOCONF</a:t>
            </a:r>
          </a:p>
        </p:txBody>
      </p:sp>
    </p:spTree>
    <p:extLst>
      <p:ext uri="{BB962C8B-B14F-4D97-AF65-F5344CB8AC3E}">
        <p14:creationId xmlns:p14="http://schemas.microsoft.com/office/powerpoint/2010/main" val="1713456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itle + Text 2Colums">
    <p:spTree>
      <p:nvGrpSpPr>
        <p:cNvPr id="1" name=""/>
        <p:cNvGrpSpPr/>
        <p:nvPr/>
      </p:nvGrpSpPr>
      <p:grpSpPr>
        <a:xfrm>
          <a:off x="0" y="0"/>
          <a:ext cx="0" cy="0"/>
          <a:chOff x="0" y="0"/>
          <a:chExt cx="0" cy="0"/>
        </a:xfrm>
      </p:grpSpPr>
      <p:sp>
        <p:nvSpPr>
          <p:cNvPr id="2" name="Title 1"/>
          <p:cNvSpPr>
            <a:spLocks noGrp="1"/>
          </p:cNvSpPr>
          <p:nvPr>
            <p:ph type="title"/>
          </p:nvPr>
        </p:nvSpPr>
        <p:spPr>
          <a:xfrm>
            <a:off x="1246187" y="1396800"/>
            <a:ext cx="18181637" cy="1490779"/>
          </a:xfrm>
        </p:spPr>
        <p:txBody>
          <a:bodyPr/>
          <a:lstStyle>
            <a:lvl1pPr>
              <a:defRPr b="0">
                <a:latin typeface="+mn-lt"/>
                <a:ea typeface="Open Sans" panose="020B0606030504020204" pitchFamily="34" charset="0"/>
                <a:cs typeface="Open Sans" panose="020B06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1246188" y="3777916"/>
            <a:ext cx="10801350" cy="8085221"/>
          </a:xfrm>
        </p:spPr>
        <p:txBody>
          <a:bodyPr/>
          <a:lstStyle>
            <a:lvl1pPr>
              <a:defRPr>
                <a:latin typeface="+mn-lt"/>
                <a:ea typeface="Open Sans" panose="020B0606030504020204" pitchFamily="34" charset="0"/>
                <a:cs typeface="Open Sans" panose="020B0606030504020204" pitchFamily="34" charset="0"/>
              </a:defRPr>
            </a:lvl1pPr>
            <a:lvl2pPr>
              <a:defRPr>
                <a:latin typeface="+mn-lt"/>
                <a:ea typeface="Open Sans" panose="020B0606030504020204" pitchFamily="34" charset="0"/>
                <a:cs typeface="Open Sans" panose="020B0606030504020204" pitchFamily="34" charset="0"/>
              </a:defRPr>
            </a:lvl2pPr>
            <a:lvl3pPr>
              <a:defRPr>
                <a:latin typeface="+mn-lt"/>
                <a:ea typeface="Open Sans" panose="020B0606030504020204" pitchFamily="34" charset="0"/>
                <a:cs typeface="Open Sans" panose="020B0606030504020204" pitchFamily="34" charset="0"/>
              </a:defRPr>
            </a:lvl3pPr>
            <a:lvl4pPr>
              <a:defRPr>
                <a:latin typeface="+mn-lt"/>
                <a:ea typeface="Open Sans" panose="020B0606030504020204" pitchFamily="34" charset="0"/>
                <a:cs typeface="Open Sans" panose="020B0606030504020204" pitchFamily="34" charset="0"/>
              </a:defRPr>
            </a:lvl4pPr>
            <a:lvl5pPr>
              <a:defRPr>
                <a:latin typeface="+mn-lt"/>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12334876" y="3777916"/>
            <a:ext cx="10764836" cy="8085221"/>
          </a:xfrm>
        </p:spPr>
        <p:txBody>
          <a:bodyPr/>
          <a:lstStyle>
            <a:lvl1pPr>
              <a:defRPr>
                <a:latin typeface="+mn-lt"/>
                <a:ea typeface="Open Sans" panose="020B0606030504020204" pitchFamily="34" charset="0"/>
                <a:cs typeface="Open Sans" panose="020B0606030504020204" pitchFamily="34" charset="0"/>
              </a:defRPr>
            </a:lvl1pPr>
            <a:lvl2pPr>
              <a:defRPr>
                <a:latin typeface="+mn-lt"/>
                <a:ea typeface="Open Sans" panose="020B0606030504020204" pitchFamily="34" charset="0"/>
                <a:cs typeface="Open Sans" panose="020B0606030504020204" pitchFamily="34" charset="0"/>
              </a:defRPr>
            </a:lvl2pPr>
            <a:lvl3pPr>
              <a:defRPr>
                <a:latin typeface="+mn-lt"/>
                <a:ea typeface="Open Sans" panose="020B0606030504020204" pitchFamily="34" charset="0"/>
                <a:cs typeface="Open Sans" panose="020B0606030504020204" pitchFamily="34" charset="0"/>
              </a:defRPr>
            </a:lvl3pPr>
            <a:lvl4pPr>
              <a:defRPr>
                <a:latin typeface="+mn-lt"/>
                <a:ea typeface="Open Sans" panose="020B0606030504020204" pitchFamily="34" charset="0"/>
                <a:cs typeface="Open Sans" panose="020B0606030504020204" pitchFamily="34" charset="0"/>
              </a:defRPr>
            </a:lvl4pPr>
            <a:lvl5pPr>
              <a:defRPr>
                <a:latin typeface="+mn-lt"/>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a:extLst>
              <a:ext uri="{FF2B5EF4-FFF2-40B4-BE49-F238E27FC236}">
                <a16:creationId xmlns:a16="http://schemas.microsoft.com/office/drawing/2014/main" id="{96F4C762-FC9F-8E4D-BA31-6599E4E9B671}"/>
              </a:ext>
            </a:extLst>
          </p:cNvPr>
          <p:cNvPicPr>
            <a:picLocks noChangeAspect="1"/>
          </p:cNvPicPr>
          <p:nvPr userDrawn="1"/>
        </p:nvPicPr>
        <p:blipFill>
          <a:blip r:embed="rId2"/>
          <a:stretch>
            <a:fillRect/>
          </a:stretch>
        </p:blipFill>
        <p:spPr>
          <a:xfrm>
            <a:off x="21235182" y="12186709"/>
            <a:ext cx="1820883" cy="730250"/>
          </a:xfrm>
          <a:prstGeom prst="rect">
            <a:avLst/>
          </a:prstGeom>
        </p:spPr>
      </p:pic>
      <p:sp>
        <p:nvSpPr>
          <p:cNvPr id="14" name="Slide Number Placeholder 5">
            <a:extLst>
              <a:ext uri="{FF2B5EF4-FFF2-40B4-BE49-F238E27FC236}">
                <a16:creationId xmlns:a16="http://schemas.microsoft.com/office/drawing/2014/main" id="{BEA05598-95DA-5344-990D-2BD9F4435754}"/>
              </a:ext>
            </a:extLst>
          </p:cNvPr>
          <p:cNvSpPr txBox="1">
            <a:spLocks/>
          </p:cNvSpPr>
          <p:nvPr userDrawn="1"/>
        </p:nvSpPr>
        <p:spPr>
          <a:xfrm>
            <a:off x="1246188" y="12201286"/>
            <a:ext cx="633412" cy="730250"/>
          </a:xfrm>
          <a:prstGeom prst="rect">
            <a:avLst/>
          </a:prstGeom>
        </p:spPr>
        <p:txBody>
          <a:bodyPr anchor="ctr" anchorCtr="0"/>
          <a:lstStyle>
            <a:defPPr>
              <a:defRPr lang="en-US"/>
            </a:defPPr>
            <a:lvl1pPr marL="0" algn="r" defTabSz="457200" rtl="0" eaLnBrk="1" latinLnBrk="0" hangingPunct="1">
              <a:defRPr sz="4800" b="1" i="1" kern="1200">
                <a:solidFill>
                  <a:schemeClr val="bg2">
                    <a:lumMod val="75000"/>
                  </a:schemeClr>
                </a:solidFill>
                <a:latin typeface="Arial" panose="020B0604020202020204" pitchFamily="34" charset="0"/>
                <a:ea typeface="Open Sans" panose="020B0606030504020204" pitchFamily="34" charset="0"/>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A3FFD2A-D3A8-FC46-A15C-F10DF07214E1}" type="slidenum">
              <a:rPr lang="en-US" sz="2800" smtClean="0"/>
              <a:pPr/>
              <a:t>‹#›</a:t>
            </a:fld>
            <a:endParaRPr lang="en-US" sz="2800" dirty="0"/>
          </a:p>
        </p:txBody>
      </p:sp>
      <p:sp>
        <p:nvSpPr>
          <p:cNvPr id="16" name="Footer Placeholder 4">
            <a:extLst>
              <a:ext uri="{FF2B5EF4-FFF2-40B4-BE49-F238E27FC236}">
                <a16:creationId xmlns:a16="http://schemas.microsoft.com/office/drawing/2014/main" id="{9D09F279-E625-7648-8795-6A3A6B4A5ED0}"/>
              </a:ext>
            </a:extLst>
          </p:cNvPr>
          <p:cNvSpPr txBox="1">
            <a:spLocks/>
          </p:cNvSpPr>
          <p:nvPr userDrawn="1"/>
        </p:nvSpPr>
        <p:spPr>
          <a:xfrm>
            <a:off x="1879600" y="12180888"/>
            <a:ext cx="2786063" cy="730250"/>
          </a:xfrm>
          <a:prstGeom prst="rect">
            <a:avLst/>
          </a:prstGeom>
        </p:spPr>
        <p:txBody>
          <a:bodyPr vert="horz" lIns="91440" tIns="45720" rIns="91440" bIns="45720" rtlCol="0" anchor="ctr" anchorCtr="0"/>
          <a:lstStyle>
            <a:defPPr>
              <a:defRPr lang="en-US"/>
            </a:defPPr>
            <a:lvl1pPr marL="0" algn="l" defTabSz="457200" rtl="0" eaLnBrk="1" latinLnBrk="0" hangingPunct="1">
              <a:defRPr sz="2400" u="none" kern="1200">
                <a:solidFill>
                  <a:schemeClr val="tx1"/>
                </a:solidFill>
                <a:latin typeface="+mn-lt"/>
                <a:ea typeface="Open Sans" panose="020B0606030504020204" pitchFamily="34" charset="0"/>
                <a:cs typeface="Open Sans" panose="020B0606030504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2800" b="1" i="1" dirty="0">
                <a:solidFill>
                  <a:schemeClr val="bg2">
                    <a:lumMod val="75000"/>
                  </a:schemeClr>
                </a:solidFill>
                <a:latin typeface="Arial" panose="020B0604020202020204" pitchFamily="34" charset="0"/>
                <a:cs typeface="Arial" panose="020B0604020202020204" pitchFamily="34" charset="0"/>
              </a:rPr>
              <a:t>#UNOCONF</a:t>
            </a:r>
          </a:p>
        </p:txBody>
      </p:sp>
    </p:spTree>
    <p:extLst>
      <p:ext uri="{BB962C8B-B14F-4D97-AF65-F5344CB8AC3E}">
        <p14:creationId xmlns:p14="http://schemas.microsoft.com/office/powerpoint/2010/main" val="243295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Slide">
    <p:spTree>
      <p:nvGrpSpPr>
        <p:cNvPr id="1" name=""/>
        <p:cNvGrpSpPr/>
        <p:nvPr/>
      </p:nvGrpSpPr>
      <p:grpSpPr>
        <a:xfrm>
          <a:off x="0" y="0"/>
          <a:ext cx="0" cy="0"/>
          <a:chOff x="0" y="0"/>
          <a:chExt cx="0" cy="0"/>
        </a:xfrm>
      </p:grpSpPr>
      <p:sp>
        <p:nvSpPr>
          <p:cNvPr id="2" name="Title 1"/>
          <p:cNvSpPr>
            <a:spLocks noGrp="1"/>
          </p:cNvSpPr>
          <p:nvPr>
            <p:ph type="title"/>
          </p:nvPr>
        </p:nvSpPr>
        <p:spPr>
          <a:xfrm>
            <a:off x="1246188" y="1392982"/>
            <a:ext cx="18181637" cy="1647824"/>
          </a:xfrm>
        </p:spPr>
        <p:txBody>
          <a:bodyPr/>
          <a:lstStyle>
            <a:lvl1pPr>
              <a:defRPr b="0">
                <a:latin typeface="+mn-lt"/>
                <a:ea typeface="Open Sans" panose="020B0606030504020204" pitchFamily="34" charset="0"/>
                <a:cs typeface="Open Sans" panose="020B0606030504020204" pitchFamily="34" charset="0"/>
              </a:defRPr>
            </a:lvl1pPr>
          </a:lstStyle>
          <a:p>
            <a:r>
              <a:rPr lang="en-US"/>
              <a:t>Click to edit Master title style</a:t>
            </a:r>
          </a:p>
        </p:txBody>
      </p:sp>
      <p:sp>
        <p:nvSpPr>
          <p:cNvPr id="3" name="Text Placeholder 2"/>
          <p:cNvSpPr>
            <a:spLocks noGrp="1"/>
          </p:cNvSpPr>
          <p:nvPr>
            <p:ph type="body" idx="1"/>
          </p:nvPr>
        </p:nvSpPr>
        <p:spPr>
          <a:xfrm>
            <a:off x="1246188" y="3492503"/>
            <a:ext cx="10674449" cy="1647824"/>
          </a:xfrm>
        </p:spPr>
        <p:txBody>
          <a:bodyPr anchor="ctr" anchorCtr="0"/>
          <a:lstStyle>
            <a:lvl1pPr marL="0" indent="0" algn="ctr">
              <a:buNone/>
              <a:defRPr sz="4800" b="1">
                <a:latin typeface="+mn-lt"/>
                <a:ea typeface="Open Sans" panose="020B0606030504020204" pitchFamily="34" charset="0"/>
                <a:cs typeface="Open Sans" panose="020B0606030504020204" pitchFamily="34" charset="0"/>
              </a:defRPr>
            </a:lvl1pPr>
            <a:lvl2pPr marL="914354" indent="0">
              <a:buNone/>
              <a:defRPr sz="4000" b="1"/>
            </a:lvl2pPr>
            <a:lvl3pPr marL="1828709" indent="0">
              <a:buNone/>
              <a:defRPr sz="3600" b="1"/>
            </a:lvl3pPr>
            <a:lvl4pPr marL="2743063" indent="0">
              <a:buNone/>
              <a:defRPr sz="3200" b="1"/>
            </a:lvl4pPr>
            <a:lvl5pPr marL="3657417" indent="0">
              <a:buNone/>
              <a:defRPr sz="3200" b="1"/>
            </a:lvl5pPr>
            <a:lvl6pPr marL="4571771" indent="0">
              <a:buNone/>
              <a:defRPr sz="3200" b="1"/>
            </a:lvl6pPr>
            <a:lvl7pPr marL="5486126" indent="0">
              <a:buNone/>
              <a:defRPr sz="3200" b="1"/>
            </a:lvl7pPr>
            <a:lvl8pPr marL="6400480" indent="0">
              <a:buNone/>
              <a:defRPr sz="3200" b="1"/>
            </a:lvl8pPr>
            <a:lvl9pPr marL="7314834" indent="0">
              <a:buNone/>
              <a:defRPr sz="3200" b="1"/>
            </a:lvl9pPr>
          </a:lstStyle>
          <a:p>
            <a:pPr lvl="0"/>
            <a:r>
              <a:rPr lang="en-US"/>
              <a:t>Click to edit Master text styles</a:t>
            </a:r>
          </a:p>
        </p:txBody>
      </p:sp>
      <p:sp>
        <p:nvSpPr>
          <p:cNvPr id="4" name="Content Placeholder 3"/>
          <p:cNvSpPr>
            <a:spLocks noGrp="1"/>
          </p:cNvSpPr>
          <p:nvPr>
            <p:ph sz="half" idx="2"/>
          </p:nvPr>
        </p:nvSpPr>
        <p:spPr>
          <a:xfrm>
            <a:off x="1246189" y="5176837"/>
            <a:ext cx="10674449" cy="7009872"/>
          </a:xfrm>
        </p:spPr>
        <p:txBody>
          <a:bodyPr>
            <a:normAutofit/>
          </a:bodyPr>
          <a:lstStyle>
            <a:lvl1pPr>
              <a:defRPr sz="4000">
                <a:latin typeface="+mn-lt"/>
                <a:ea typeface="Open Sans" panose="020B0606030504020204" pitchFamily="34" charset="0"/>
                <a:cs typeface="Open Sans" panose="020B0606030504020204" pitchFamily="34" charset="0"/>
              </a:defRPr>
            </a:lvl1pPr>
            <a:lvl2pPr>
              <a:defRPr sz="4000">
                <a:latin typeface="+mn-lt"/>
                <a:ea typeface="Open Sans" panose="020B0606030504020204" pitchFamily="34" charset="0"/>
                <a:cs typeface="Open Sans" panose="020B0606030504020204" pitchFamily="34" charset="0"/>
              </a:defRPr>
            </a:lvl2pPr>
            <a:lvl3pPr>
              <a:defRPr sz="4000">
                <a:latin typeface="+mn-lt"/>
                <a:ea typeface="Open Sans" panose="020B0606030504020204" pitchFamily="34" charset="0"/>
                <a:cs typeface="Open Sans" panose="020B0606030504020204" pitchFamily="34" charset="0"/>
              </a:defRPr>
            </a:lvl3pPr>
            <a:lvl4pPr>
              <a:defRPr sz="4000">
                <a:latin typeface="+mn-lt"/>
                <a:ea typeface="Open Sans" panose="020B0606030504020204" pitchFamily="34" charset="0"/>
                <a:cs typeface="Open Sans" panose="020B0606030504020204" pitchFamily="34" charset="0"/>
              </a:defRPr>
            </a:lvl4pPr>
            <a:lvl5pPr>
              <a:defRPr sz="4000">
                <a:latin typeface="+mn-lt"/>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2461777" y="3492503"/>
            <a:ext cx="10637935" cy="1647824"/>
          </a:xfrm>
        </p:spPr>
        <p:txBody>
          <a:bodyPr anchor="ctr" anchorCtr="0"/>
          <a:lstStyle>
            <a:lvl1pPr marL="0" indent="0" algn="ctr">
              <a:buNone/>
              <a:defRPr sz="4800" b="1">
                <a:latin typeface="+mn-lt"/>
                <a:ea typeface="Open Sans" panose="020B0606030504020204" pitchFamily="34" charset="0"/>
                <a:cs typeface="Open Sans" panose="020B0606030504020204" pitchFamily="34" charset="0"/>
              </a:defRPr>
            </a:lvl1pPr>
            <a:lvl2pPr marL="914354" indent="0">
              <a:buNone/>
              <a:defRPr sz="4000" b="1"/>
            </a:lvl2pPr>
            <a:lvl3pPr marL="1828709" indent="0">
              <a:buNone/>
              <a:defRPr sz="3600" b="1"/>
            </a:lvl3pPr>
            <a:lvl4pPr marL="2743063" indent="0">
              <a:buNone/>
              <a:defRPr sz="3200" b="1"/>
            </a:lvl4pPr>
            <a:lvl5pPr marL="3657417" indent="0">
              <a:buNone/>
              <a:defRPr sz="3200" b="1"/>
            </a:lvl5pPr>
            <a:lvl6pPr marL="4571771" indent="0">
              <a:buNone/>
              <a:defRPr sz="3200" b="1"/>
            </a:lvl6pPr>
            <a:lvl7pPr marL="5486126" indent="0">
              <a:buNone/>
              <a:defRPr sz="3200" b="1"/>
            </a:lvl7pPr>
            <a:lvl8pPr marL="6400480" indent="0">
              <a:buNone/>
              <a:defRPr sz="3200" b="1"/>
            </a:lvl8pPr>
            <a:lvl9pPr marL="7314834" indent="0">
              <a:buNone/>
              <a:defRPr sz="3200" b="1"/>
            </a:lvl9pPr>
          </a:lstStyle>
          <a:p>
            <a:pPr lvl="0"/>
            <a:r>
              <a:rPr lang="en-US"/>
              <a:t>Click to edit Master text styles</a:t>
            </a:r>
          </a:p>
        </p:txBody>
      </p:sp>
      <p:sp>
        <p:nvSpPr>
          <p:cNvPr id="6" name="Content Placeholder 5"/>
          <p:cNvSpPr>
            <a:spLocks noGrp="1"/>
          </p:cNvSpPr>
          <p:nvPr>
            <p:ph sz="quarter" idx="4"/>
          </p:nvPr>
        </p:nvSpPr>
        <p:spPr>
          <a:xfrm>
            <a:off x="12425263" y="5176837"/>
            <a:ext cx="10674449" cy="7009872"/>
          </a:xfrm>
        </p:spPr>
        <p:txBody>
          <a:bodyPr>
            <a:normAutofit/>
          </a:bodyPr>
          <a:lstStyle>
            <a:lvl1pPr>
              <a:defRPr sz="4000">
                <a:latin typeface="+mn-lt"/>
                <a:ea typeface="Open Sans" panose="020B0606030504020204" pitchFamily="34" charset="0"/>
                <a:cs typeface="Open Sans" panose="020B0606030504020204" pitchFamily="34" charset="0"/>
              </a:defRPr>
            </a:lvl1pPr>
            <a:lvl2pPr>
              <a:defRPr sz="4000">
                <a:latin typeface="+mn-lt"/>
                <a:ea typeface="Open Sans" panose="020B0606030504020204" pitchFamily="34" charset="0"/>
                <a:cs typeface="Open Sans" panose="020B0606030504020204" pitchFamily="34" charset="0"/>
              </a:defRPr>
            </a:lvl2pPr>
            <a:lvl3pPr>
              <a:defRPr sz="4000">
                <a:latin typeface="+mn-lt"/>
                <a:ea typeface="Open Sans" panose="020B0606030504020204" pitchFamily="34" charset="0"/>
                <a:cs typeface="Open Sans" panose="020B0606030504020204" pitchFamily="34" charset="0"/>
              </a:defRPr>
            </a:lvl3pPr>
            <a:lvl4pPr>
              <a:defRPr sz="4000">
                <a:latin typeface="+mn-lt"/>
                <a:ea typeface="Open Sans" panose="020B0606030504020204" pitchFamily="34" charset="0"/>
                <a:cs typeface="Open Sans" panose="020B0606030504020204" pitchFamily="34" charset="0"/>
              </a:defRPr>
            </a:lvl4pPr>
            <a:lvl5pPr>
              <a:defRPr sz="4000">
                <a:latin typeface="+mn-lt"/>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a:extLst>
              <a:ext uri="{FF2B5EF4-FFF2-40B4-BE49-F238E27FC236}">
                <a16:creationId xmlns:a16="http://schemas.microsoft.com/office/drawing/2014/main" id="{A0610BDE-F495-7442-A69C-186F7AA92ED1}"/>
              </a:ext>
            </a:extLst>
          </p:cNvPr>
          <p:cNvPicPr>
            <a:picLocks noChangeAspect="1"/>
          </p:cNvPicPr>
          <p:nvPr userDrawn="1"/>
        </p:nvPicPr>
        <p:blipFill>
          <a:blip r:embed="rId2"/>
          <a:stretch>
            <a:fillRect/>
          </a:stretch>
        </p:blipFill>
        <p:spPr>
          <a:xfrm>
            <a:off x="21235182" y="12186709"/>
            <a:ext cx="1820883" cy="730250"/>
          </a:xfrm>
          <a:prstGeom prst="rect">
            <a:avLst/>
          </a:prstGeom>
        </p:spPr>
      </p:pic>
      <p:sp>
        <p:nvSpPr>
          <p:cNvPr id="12" name="Slide Number Placeholder 5">
            <a:extLst>
              <a:ext uri="{FF2B5EF4-FFF2-40B4-BE49-F238E27FC236}">
                <a16:creationId xmlns:a16="http://schemas.microsoft.com/office/drawing/2014/main" id="{C28339AA-BA9A-6543-86A5-E95D61966F4C}"/>
              </a:ext>
            </a:extLst>
          </p:cNvPr>
          <p:cNvSpPr txBox="1">
            <a:spLocks/>
          </p:cNvSpPr>
          <p:nvPr userDrawn="1"/>
        </p:nvSpPr>
        <p:spPr>
          <a:xfrm>
            <a:off x="1246188" y="12201286"/>
            <a:ext cx="633412" cy="730250"/>
          </a:xfrm>
          <a:prstGeom prst="rect">
            <a:avLst/>
          </a:prstGeom>
        </p:spPr>
        <p:txBody>
          <a:bodyPr anchor="ctr" anchorCtr="0"/>
          <a:lstStyle>
            <a:defPPr>
              <a:defRPr lang="en-US"/>
            </a:defPPr>
            <a:lvl1pPr marL="0" algn="r" defTabSz="457200" rtl="0" eaLnBrk="1" latinLnBrk="0" hangingPunct="1">
              <a:defRPr sz="4800" b="1" i="1" kern="1200">
                <a:solidFill>
                  <a:schemeClr val="bg2">
                    <a:lumMod val="75000"/>
                  </a:schemeClr>
                </a:solidFill>
                <a:latin typeface="Arial" panose="020B0604020202020204" pitchFamily="34" charset="0"/>
                <a:ea typeface="Open Sans" panose="020B0606030504020204" pitchFamily="34" charset="0"/>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A3FFD2A-D3A8-FC46-A15C-F10DF07214E1}" type="slidenum">
              <a:rPr lang="en-US" sz="2800" smtClean="0"/>
              <a:pPr/>
              <a:t>‹#›</a:t>
            </a:fld>
            <a:endParaRPr lang="en-US" sz="2800" dirty="0"/>
          </a:p>
        </p:txBody>
      </p:sp>
      <p:sp>
        <p:nvSpPr>
          <p:cNvPr id="13" name="Footer Placeholder 4">
            <a:extLst>
              <a:ext uri="{FF2B5EF4-FFF2-40B4-BE49-F238E27FC236}">
                <a16:creationId xmlns:a16="http://schemas.microsoft.com/office/drawing/2014/main" id="{E81EDFF2-3441-EF47-ADE9-DCA0CA7EECB0}"/>
              </a:ext>
            </a:extLst>
          </p:cNvPr>
          <p:cNvSpPr txBox="1">
            <a:spLocks/>
          </p:cNvSpPr>
          <p:nvPr userDrawn="1"/>
        </p:nvSpPr>
        <p:spPr>
          <a:xfrm>
            <a:off x="1879600" y="12180888"/>
            <a:ext cx="2786063" cy="730250"/>
          </a:xfrm>
          <a:prstGeom prst="rect">
            <a:avLst/>
          </a:prstGeom>
        </p:spPr>
        <p:txBody>
          <a:bodyPr vert="horz" lIns="91440" tIns="45720" rIns="91440" bIns="45720" rtlCol="0" anchor="ctr" anchorCtr="0"/>
          <a:lstStyle>
            <a:defPPr>
              <a:defRPr lang="en-US"/>
            </a:defPPr>
            <a:lvl1pPr marL="0" algn="l" defTabSz="457200" rtl="0" eaLnBrk="1" latinLnBrk="0" hangingPunct="1">
              <a:defRPr sz="2400" u="none" kern="1200">
                <a:solidFill>
                  <a:schemeClr val="tx1"/>
                </a:solidFill>
                <a:latin typeface="+mn-lt"/>
                <a:ea typeface="Open Sans" panose="020B0606030504020204" pitchFamily="34" charset="0"/>
                <a:cs typeface="Open Sans" panose="020B0606030504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2800" b="1" i="1" dirty="0">
                <a:solidFill>
                  <a:schemeClr val="bg2">
                    <a:lumMod val="75000"/>
                  </a:schemeClr>
                </a:solidFill>
                <a:latin typeface="Arial" panose="020B0604020202020204" pitchFamily="34" charset="0"/>
                <a:cs typeface="Arial" panose="020B0604020202020204" pitchFamily="34" charset="0"/>
              </a:rPr>
              <a:t>#UNOCONF</a:t>
            </a:r>
          </a:p>
        </p:txBody>
      </p:sp>
    </p:spTree>
    <p:extLst>
      <p:ext uri="{BB962C8B-B14F-4D97-AF65-F5344CB8AC3E}">
        <p14:creationId xmlns:p14="http://schemas.microsoft.com/office/powerpoint/2010/main" val="1435489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reakout Slide / Demo Slide Red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46189" y="3288823"/>
            <a:ext cx="14509750" cy="2514283"/>
          </a:xfrm>
        </p:spPr>
        <p:txBody>
          <a:bodyPr/>
          <a:lstStyle>
            <a:lvl1pPr>
              <a:defRPr b="1">
                <a:latin typeface="+mn-lt"/>
                <a:ea typeface="Open Sans" panose="020B0606030504020204" pitchFamily="34" charset="0"/>
                <a:cs typeface="Open Sans" panose="020B0606030504020204" pitchFamily="34" charset="0"/>
              </a:defRPr>
            </a:lvl1pPr>
          </a:lstStyle>
          <a:p>
            <a:r>
              <a:rPr lang="en-US" dirty="0"/>
              <a:t>Breakout slide</a:t>
            </a:r>
            <a:br>
              <a:rPr lang="en-US" dirty="0"/>
            </a:br>
            <a:r>
              <a:rPr lang="en-US" dirty="0"/>
              <a:t>title goes here</a:t>
            </a:r>
          </a:p>
        </p:txBody>
      </p:sp>
      <p:sp>
        <p:nvSpPr>
          <p:cNvPr id="17" name="Subtitle 2">
            <a:extLst>
              <a:ext uri="{FF2B5EF4-FFF2-40B4-BE49-F238E27FC236}">
                <a16:creationId xmlns:a16="http://schemas.microsoft.com/office/drawing/2014/main" id="{2156C039-4402-BE49-BA22-26896A8AD695}"/>
              </a:ext>
            </a:extLst>
          </p:cNvPr>
          <p:cNvSpPr>
            <a:spLocks noGrp="1"/>
          </p:cNvSpPr>
          <p:nvPr>
            <p:ph type="subTitle" idx="1"/>
          </p:nvPr>
        </p:nvSpPr>
        <p:spPr>
          <a:xfrm>
            <a:off x="1246189" y="6319837"/>
            <a:ext cx="14509750" cy="1076325"/>
          </a:xfrm>
        </p:spPr>
        <p:txBody>
          <a:bodyPr/>
          <a:lstStyle>
            <a:lvl1pPr marL="0" indent="0" algn="l">
              <a:buNone/>
              <a:defRPr sz="4800">
                <a:latin typeface="+mn-lt"/>
                <a:ea typeface="Open Sans" panose="020B0606030504020204" pitchFamily="34" charset="0"/>
                <a:cs typeface="Open Sans" panose="020B0606030504020204" pitchFamily="34" charset="0"/>
              </a:defRPr>
            </a:lvl1pPr>
            <a:lvl2pPr marL="914354" indent="0" algn="ctr">
              <a:buNone/>
              <a:defRPr sz="4000"/>
            </a:lvl2pPr>
            <a:lvl3pPr marL="1828709" indent="0" algn="ctr">
              <a:buNone/>
              <a:defRPr sz="3600"/>
            </a:lvl3pPr>
            <a:lvl4pPr marL="2743063" indent="0" algn="ctr">
              <a:buNone/>
              <a:defRPr sz="3200"/>
            </a:lvl4pPr>
            <a:lvl5pPr marL="3657417" indent="0" algn="ctr">
              <a:buNone/>
              <a:defRPr sz="3200"/>
            </a:lvl5pPr>
            <a:lvl6pPr marL="4571771" indent="0" algn="ctr">
              <a:buNone/>
              <a:defRPr sz="3200"/>
            </a:lvl6pPr>
            <a:lvl7pPr marL="5486126" indent="0" algn="ctr">
              <a:buNone/>
              <a:defRPr sz="3200"/>
            </a:lvl7pPr>
            <a:lvl8pPr marL="6400480" indent="0" algn="ctr">
              <a:buNone/>
              <a:defRPr sz="3200"/>
            </a:lvl8pPr>
            <a:lvl9pPr marL="7314834" indent="0" algn="ctr">
              <a:buNone/>
              <a:defRPr sz="3200"/>
            </a:lvl9pPr>
          </a:lstStyle>
          <a:p>
            <a:r>
              <a:rPr lang="en-US"/>
              <a:t>Click to edit Master subtitle style</a:t>
            </a:r>
          </a:p>
        </p:txBody>
      </p:sp>
      <p:sp>
        <p:nvSpPr>
          <p:cNvPr id="13" name="Slide Number Placeholder 5">
            <a:extLst>
              <a:ext uri="{FF2B5EF4-FFF2-40B4-BE49-F238E27FC236}">
                <a16:creationId xmlns:a16="http://schemas.microsoft.com/office/drawing/2014/main" id="{FD3D31DA-28B5-1A4C-BBBF-4491E38A4FEE}"/>
              </a:ext>
            </a:extLst>
          </p:cNvPr>
          <p:cNvSpPr txBox="1">
            <a:spLocks/>
          </p:cNvSpPr>
          <p:nvPr userDrawn="1"/>
        </p:nvSpPr>
        <p:spPr>
          <a:xfrm>
            <a:off x="1246188" y="12201286"/>
            <a:ext cx="633412" cy="730250"/>
          </a:xfrm>
          <a:prstGeom prst="rect">
            <a:avLst/>
          </a:prstGeom>
        </p:spPr>
        <p:txBody>
          <a:bodyPr anchor="ctr" anchorCtr="0"/>
          <a:lstStyle>
            <a:defPPr>
              <a:defRPr lang="en-US"/>
            </a:defPPr>
            <a:lvl1pPr marL="0" algn="r" defTabSz="457200" rtl="0" eaLnBrk="1" latinLnBrk="0" hangingPunct="1">
              <a:defRPr sz="4800" b="1" i="1" kern="1200">
                <a:solidFill>
                  <a:schemeClr val="bg2">
                    <a:lumMod val="75000"/>
                  </a:schemeClr>
                </a:solidFill>
                <a:latin typeface="Arial" panose="020B0604020202020204" pitchFamily="34" charset="0"/>
                <a:ea typeface="Open Sans" panose="020B0606030504020204" pitchFamily="34" charset="0"/>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A3FFD2A-D3A8-FC46-A15C-F10DF07214E1}" type="slidenum">
              <a:rPr lang="en-US" sz="2800" smtClean="0"/>
              <a:pPr/>
              <a:t>‹#›</a:t>
            </a:fld>
            <a:endParaRPr lang="en-US" sz="2800" dirty="0"/>
          </a:p>
        </p:txBody>
      </p:sp>
      <p:sp>
        <p:nvSpPr>
          <p:cNvPr id="18" name="Footer Placeholder 4">
            <a:extLst>
              <a:ext uri="{FF2B5EF4-FFF2-40B4-BE49-F238E27FC236}">
                <a16:creationId xmlns:a16="http://schemas.microsoft.com/office/drawing/2014/main" id="{0671063B-28C8-8241-AB6D-E938FD89A300}"/>
              </a:ext>
            </a:extLst>
          </p:cNvPr>
          <p:cNvSpPr txBox="1">
            <a:spLocks/>
          </p:cNvSpPr>
          <p:nvPr userDrawn="1"/>
        </p:nvSpPr>
        <p:spPr>
          <a:xfrm>
            <a:off x="1879600" y="12180888"/>
            <a:ext cx="2786063" cy="730250"/>
          </a:xfrm>
          <a:prstGeom prst="rect">
            <a:avLst/>
          </a:prstGeom>
        </p:spPr>
        <p:txBody>
          <a:bodyPr vert="horz" lIns="91440" tIns="45720" rIns="91440" bIns="45720" rtlCol="0" anchor="ctr" anchorCtr="0"/>
          <a:lstStyle>
            <a:defPPr>
              <a:defRPr lang="en-US"/>
            </a:defPPr>
            <a:lvl1pPr marL="0" algn="l" defTabSz="457200" rtl="0" eaLnBrk="1" latinLnBrk="0" hangingPunct="1">
              <a:defRPr sz="2400" u="none" kern="1200">
                <a:solidFill>
                  <a:schemeClr val="tx1"/>
                </a:solidFill>
                <a:latin typeface="+mn-lt"/>
                <a:ea typeface="Open Sans" panose="020B0606030504020204" pitchFamily="34" charset="0"/>
                <a:cs typeface="Open Sans" panose="020B0606030504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2800" b="1" i="1" dirty="0">
                <a:solidFill>
                  <a:schemeClr val="bg2">
                    <a:lumMod val="75000"/>
                  </a:schemeClr>
                </a:solidFill>
                <a:latin typeface="Arial" panose="020B0604020202020204" pitchFamily="34" charset="0"/>
                <a:cs typeface="Arial" panose="020B0604020202020204" pitchFamily="34" charset="0"/>
              </a:rPr>
              <a:t>#UNOCONF</a:t>
            </a:r>
          </a:p>
        </p:txBody>
      </p:sp>
    </p:spTree>
    <p:extLst>
      <p:ext uri="{BB962C8B-B14F-4D97-AF65-F5344CB8AC3E}">
        <p14:creationId xmlns:p14="http://schemas.microsoft.com/office/powerpoint/2010/main" val="1402473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reakout Slide / Demo Slide Red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46189" y="3288823"/>
            <a:ext cx="14509750" cy="2514283"/>
          </a:xfrm>
        </p:spPr>
        <p:txBody>
          <a:bodyPr/>
          <a:lstStyle>
            <a:lvl1pPr>
              <a:defRPr b="1">
                <a:latin typeface="+mn-lt"/>
                <a:ea typeface="Open Sans" panose="020B0606030504020204" pitchFamily="34" charset="0"/>
                <a:cs typeface="Open Sans" panose="020B0606030504020204" pitchFamily="34" charset="0"/>
              </a:defRPr>
            </a:lvl1pPr>
          </a:lstStyle>
          <a:p>
            <a:r>
              <a:rPr lang="en-US" dirty="0"/>
              <a:t>Breakout slide</a:t>
            </a:r>
            <a:br>
              <a:rPr lang="en-US" dirty="0"/>
            </a:br>
            <a:r>
              <a:rPr lang="en-US" dirty="0"/>
              <a:t>title goes here</a:t>
            </a:r>
          </a:p>
        </p:txBody>
      </p:sp>
      <p:sp>
        <p:nvSpPr>
          <p:cNvPr id="17" name="Subtitle 2">
            <a:extLst>
              <a:ext uri="{FF2B5EF4-FFF2-40B4-BE49-F238E27FC236}">
                <a16:creationId xmlns:a16="http://schemas.microsoft.com/office/drawing/2014/main" id="{2156C039-4402-BE49-BA22-26896A8AD695}"/>
              </a:ext>
            </a:extLst>
          </p:cNvPr>
          <p:cNvSpPr>
            <a:spLocks noGrp="1"/>
          </p:cNvSpPr>
          <p:nvPr>
            <p:ph type="subTitle" idx="1"/>
          </p:nvPr>
        </p:nvSpPr>
        <p:spPr>
          <a:xfrm>
            <a:off x="1246189" y="6319837"/>
            <a:ext cx="14509750" cy="1076325"/>
          </a:xfrm>
        </p:spPr>
        <p:txBody>
          <a:bodyPr/>
          <a:lstStyle>
            <a:lvl1pPr marL="0" indent="0" algn="l">
              <a:buNone/>
              <a:defRPr sz="4800">
                <a:latin typeface="+mn-lt"/>
                <a:ea typeface="Open Sans" panose="020B0606030504020204" pitchFamily="34" charset="0"/>
                <a:cs typeface="Open Sans" panose="020B0606030504020204" pitchFamily="34" charset="0"/>
              </a:defRPr>
            </a:lvl1pPr>
            <a:lvl2pPr marL="914354" indent="0" algn="ctr">
              <a:buNone/>
              <a:defRPr sz="4000"/>
            </a:lvl2pPr>
            <a:lvl3pPr marL="1828709" indent="0" algn="ctr">
              <a:buNone/>
              <a:defRPr sz="3600"/>
            </a:lvl3pPr>
            <a:lvl4pPr marL="2743063" indent="0" algn="ctr">
              <a:buNone/>
              <a:defRPr sz="3200"/>
            </a:lvl4pPr>
            <a:lvl5pPr marL="3657417" indent="0" algn="ctr">
              <a:buNone/>
              <a:defRPr sz="3200"/>
            </a:lvl5pPr>
            <a:lvl6pPr marL="4571771" indent="0" algn="ctr">
              <a:buNone/>
              <a:defRPr sz="3200"/>
            </a:lvl6pPr>
            <a:lvl7pPr marL="5486126" indent="0" algn="ctr">
              <a:buNone/>
              <a:defRPr sz="3200"/>
            </a:lvl7pPr>
            <a:lvl8pPr marL="6400480" indent="0" algn="ctr">
              <a:buNone/>
              <a:defRPr sz="3200"/>
            </a:lvl8pPr>
            <a:lvl9pPr marL="7314834" indent="0" algn="ctr">
              <a:buNone/>
              <a:defRPr sz="3200"/>
            </a:lvl9pPr>
          </a:lstStyle>
          <a:p>
            <a:r>
              <a:rPr lang="en-US"/>
              <a:t>Click to edit Master subtitle style</a:t>
            </a:r>
          </a:p>
        </p:txBody>
      </p:sp>
      <p:sp>
        <p:nvSpPr>
          <p:cNvPr id="13" name="Slide Number Placeholder 5">
            <a:extLst>
              <a:ext uri="{FF2B5EF4-FFF2-40B4-BE49-F238E27FC236}">
                <a16:creationId xmlns:a16="http://schemas.microsoft.com/office/drawing/2014/main" id="{FD3D31DA-28B5-1A4C-BBBF-4491E38A4FEE}"/>
              </a:ext>
            </a:extLst>
          </p:cNvPr>
          <p:cNvSpPr txBox="1">
            <a:spLocks/>
          </p:cNvSpPr>
          <p:nvPr userDrawn="1"/>
        </p:nvSpPr>
        <p:spPr>
          <a:xfrm>
            <a:off x="1246188" y="12201286"/>
            <a:ext cx="633412" cy="730250"/>
          </a:xfrm>
          <a:prstGeom prst="rect">
            <a:avLst/>
          </a:prstGeom>
        </p:spPr>
        <p:txBody>
          <a:bodyPr anchor="ctr" anchorCtr="0"/>
          <a:lstStyle>
            <a:defPPr>
              <a:defRPr lang="en-US"/>
            </a:defPPr>
            <a:lvl1pPr marL="0" algn="r" defTabSz="457200" rtl="0" eaLnBrk="1" latinLnBrk="0" hangingPunct="1">
              <a:defRPr sz="4800" b="1" i="1" kern="1200">
                <a:solidFill>
                  <a:schemeClr val="bg2">
                    <a:lumMod val="75000"/>
                  </a:schemeClr>
                </a:solidFill>
                <a:latin typeface="Arial" panose="020B0604020202020204" pitchFamily="34" charset="0"/>
                <a:ea typeface="Open Sans" panose="020B0606030504020204" pitchFamily="34" charset="0"/>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A3FFD2A-D3A8-FC46-A15C-F10DF07214E1}" type="slidenum">
              <a:rPr lang="en-US" sz="2800" smtClean="0"/>
              <a:pPr/>
              <a:t>‹#›</a:t>
            </a:fld>
            <a:endParaRPr lang="en-US" sz="2800" dirty="0"/>
          </a:p>
        </p:txBody>
      </p:sp>
      <p:sp>
        <p:nvSpPr>
          <p:cNvPr id="6" name="Footer Placeholder 4">
            <a:extLst>
              <a:ext uri="{FF2B5EF4-FFF2-40B4-BE49-F238E27FC236}">
                <a16:creationId xmlns:a16="http://schemas.microsoft.com/office/drawing/2014/main" id="{30BA3E22-7846-154A-AD83-D4AFD7CF5015}"/>
              </a:ext>
            </a:extLst>
          </p:cNvPr>
          <p:cNvSpPr txBox="1">
            <a:spLocks/>
          </p:cNvSpPr>
          <p:nvPr userDrawn="1"/>
        </p:nvSpPr>
        <p:spPr>
          <a:xfrm>
            <a:off x="1879600" y="12180888"/>
            <a:ext cx="2786063" cy="730250"/>
          </a:xfrm>
          <a:prstGeom prst="rect">
            <a:avLst/>
          </a:prstGeom>
        </p:spPr>
        <p:txBody>
          <a:bodyPr vert="horz" lIns="91440" tIns="45720" rIns="91440" bIns="45720" rtlCol="0" anchor="ctr" anchorCtr="0"/>
          <a:lstStyle>
            <a:defPPr>
              <a:defRPr lang="en-US"/>
            </a:defPPr>
            <a:lvl1pPr marL="0" algn="l" defTabSz="457200" rtl="0" eaLnBrk="1" latinLnBrk="0" hangingPunct="1">
              <a:defRPr sz="2400" u="none" kern="1200">
                <a:solidFill>
                  <a:schemeClr val="tx1"/>
                </a:solidFill>
                <a:latin typeface="+mn-lt"/>
                <a:ea typeface="Open Sans" panose="020B0606030504020204" pitchFamily="34" charset="0"/>
                <a:cs typeface="Open Sans" panose="020B0606030504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2800" b="1" i="1" dirty="0">
                <a:solidFill>
                  <a:schemeClr val="bg2">
                    <a:lumMod val="75000"/>
                  </a:schemeClr>
                </a:solidFill>
                <a:latin typeface="Arial" panose="020B0604020202020204" pitchFamily="34" charset="0"/>
                <a:cs typeface="Arial" panose="020B0604020202020204" pitchFamily="34" charset="0"/>
              </a:rPr>
              <a:t>#UNOCONF</a:t>
            </a:r>
          </a:p>
        </p:txBody>
      </p:sp>
    </p:spTree>
    <p:extLst>
      <p:ext uri="{BB962C8B-B14F-4D97-AF65-F5344CB8AC3E}">
        <p14:creationId xmlns:p14="http://schemas.microsoft.com/office/powerpoint/2010/main" val="2367455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reakout Slide / Demo Slide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46189" y="3288823"/>
            <a:ext cx="14509750" cy="2514283"/>
          </a:xfrm>
        </p:spPr>
        <p:txBody>
          <a:bodyPr/>
          <a:lstStyle>
            <a:lvl1pPr>
              <a:defRPr b="1">
                <a:latin typeface="+mn-lt"/>
                <a:ea typeface="Open Sans" panose="020B0606030504020204" pitchFamily="34" charset="0"/>
                <a:cs typeface="Open Sans" panose="020B0606030504020204" pitchFamily="34" charset="0"/>
              </a:defRPr>
            </a:lvl1pPr>
          </a:lstStyle>
          <a:p>
            <a:r>
              <a:rPr lang="en-US" dirty="0"/>
              <a:t>Breakout slide</a:t>
            </a:r>
            <a:br>
              <a:rPr lang="en-US" dirty="0"/>
            </a:br>
            <a:r>
              <a:rPr lang="en-US" dirty="0"/>
              <a:t>title goes here</a:t>
            </a:r>
          </a:p>
        </p:txBody>
      </p:sp>
      <p:sp>
        <p:nvSpPr>
          <p:cNvPr id="17" name="Subtitle 2">
            <a:extLst>
              <a:ext uri="{FF2B5EF4-FFF2-40B4-BE49-F238E27FC236}">
                <a16:creationId xmlns:a16="http://schemas.microsoft.com/office/drawing/2014/main" id="{2156C039-4402-BE49-BA22-26896A8AD695}"/>
              </a:ext>
            </a:extLst>
          </p:cNvPr>
          <p:cNvSpPr>
            <a:spLocks noGrp="1"/>
          </p:cNvSpPr>
          <p:nvPr>
            <p:ph type="subTitle" idx="1"/>
          </p:nvPr>
        </p:nvSpPr>
        <p:spPr>
          <a:xfrm>
            <a:off x="1246189" y="6319837"/>
            <a:ext cx="14509750" cy="1076325"/>
          </a:xfrm>
        </p:spPr>
        <p:txBody>
          <a:bodyPr/>
          <a:lstStyle>
            <a:lvl1pPr marL="0" indent="0" algn="l">
              <a:buNone/>
              <a:defRPr sz="4800">
                <a:latin typeface="+mn-lt"/>
                <a:ea typeface="Open Sans" panose="020B0606030504020204" pitchFamily="34" charset="0"/>
                <a:cs typeface="Open Sans" panose="020B0606030504020204" pitchFamily="34" charset="0"/>
              </a:defRPr>
            </a:lvl1pPr>
            <a:lvl2pPr marL="914354" indent="0" algn="ctr">
              <a:buNone/>
              <a:defRPr sz="4000"/>
            </a:lvl2pPr>
            <a:lvl3pPr marL="1828709" indent="0" algn="ctr">
              <a:buNone/>
              <a:defRPr sz="3600"/>
            </a:lvl3pPr>
            <a:lvl4pPr marL="2743063" indent="0" algn="ctr">
              <a:buNone/>
              <a:defRPr sz="3200"/>
            </a:lvl4pPr>
            <a:lvl5pPr marL="3657417" indent="0" algn="ctr">
              <a:buNone/>
              <a:defRPr sz="3200"/>
            </a:lvl5pPr>
            <a:lvl6pPr marL="4571771" indent="0" algn="ctr">
              <a:buNone/>
              <a:defRPr sz="3200"/>
            </a:lvl6pPr>
            <a:lvl7pPr marL="5486126" indent="0" algn="ctr">
              <a:buNone/>
              <a:defRPr sz="3200"/>
            </a:lvl7pPr>
            <a:lvl8pPr marL="6400480" indent="0" algn="ctr">
              <a:buNone/>
              <a:defRPr sz="3200"/>
            </a:lvl8pPr>
            <a:lvl9pPr marL="7314834" indent="0" algn="ctr">
              <a:buNone/>
              <a:defRPr sz="3200"/>
            </a:lvl9pPr>
          </a:lstStyle>
          <a:p>
            <a:r>
              <a:rPr lang="en-US"/>
              <a:t>Click to edit Master subtitle style</a:t>
            </a:r>
          </a:p>
        </p:txBody>
      </p:sp>
      <p:sp>
        <p:nvSpPr>
          <p:cNvPr id="13" name="Slide Number Placeholder 5">
            <a:extLst>
              <a:ext uri="{FF2B5EF4-FFF2-40B4-BE49-F238E27FC236}">
                <a16:creationId xmlns:a16="http://schemas.microsoft.com/office/drawing/2014/main" id="{FD3D31DA-28B5-1A4C-BBBF-4491E38A4FEE}"/>
              </a:ext>
            </a:extLst>
          </p:cNvPr>
          <p:cNvSpPr txBox="1">
            <a:spLocks/>
          </p:cNvSpPr>
          <p:nvPr userDrawn="1"/>
        </p:nvSpPr>
        <p:spPr>
          <a:xfrm>
            <a:off x="1246188" y="12201286"/>
            <a:ext cx="633412" cy="730250"/>
          </a:xfrm>
          <a:prstGeom prst="rect">
            <a:avLst/>
          </a:prstGeom>
        </p:spPr>
        <p:txBody>
          <a:bodyPr anchor="ctr" anchorCtr="0"/>
          <a:lstStyle>
            <a:defPPr>
              <a:defRPr lang="en-US"/>
            </a:defPPr>
            <a:lvl1pPr marL="0" algn="r" defTabSz="457200" rtl="0" eaLnBrk="1" latinLnBrk="0" hangingPunct="1">
              <a:defRPr sz="4800" b="1" i="1" kern="1200">
                <a:solidFill>
                  <a:schemeClr val="bg2">
                    <a:lumMod val="75000"/>
                  </a:schemeClr>
                </a:solidFill>
                <a:latin typeface="Arial" panose="020B0604020202020204" pitchFamily="34" charset="0"/>
                <a:ea typeface="Open Sans" panose="020B0606030504020204" pitchFamily="34" charset="0"/>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A3FFD2A-D3A8-FC46-A15C-F10DF07214E1}" type="slidenum">
              <a:rPr lang="en-US" sz="2800" smtClean="0"/>
              <a:pPr/>
              <a:t>‹#›</a:t>
            </a:fld>
            <a:endParaRPr lang="en-US" sz="2800" dirty="0"/>
          </a:p>
        </p:txBody>
      </p:sp>
      <p:sp>
        <p:nvSpPr>
          <p:cNvPr id="6" name="Footer Placeholder 4">
            <a:extLst>
              <a:ext uri="{FF2B5EF4-FFF2-40B4-BE49-F238E27FC236}">
                <a16:creationId xmlns:a16="http://schemas.microsoft.com/office/drawing/2014/main" id="{67F4F227-0055-EC41-A0C9-D5B387E6DA05}"/>
              </a:ext>
            </a:extLst>
          </p:cNvPr>
          <p:cNvSpPr txBox="1">
            <a:spLocks/>
          </p:cNvSpPr>
          <p:nvPr userDrawn="1"/>
        </p:nvSpPr>
        <p:spPr>
          <a:xfrm>
            <a:off x="1879600" y="12180888"/>
            <a:ext cx="2786063" cy="730250"/>
          </a:xfrm>
          <a:prstGeom prst="rect">
            <a:avLst/>
          </a:prstGeom>
        </p:spPr>
        <p:txBody>
          <a:bodyPr vert="horz" lIns="91440" tIns="45720" rIns="91440" bIns="45720" rtlCol="0" anchor="ctr" anchorCtr="0"/>
          <a:lstStyle>
            <a:defPPr>
              <a:defRPr lang="en-US"/>
            </a:defPPr>
            <a:lvl1pPr marL="0" algn="l" defTabSz="457200" rtl="0" eaLnBrk="1" latinLnBrk="0" hangingPunct="1">
              <a:defRPr sz="2400" u="none" kern="1200">
                <a:solidFill>
                  <a:schemeClr val="tx1"/>
                </a:solidFill>
                <a:latin typeface="+mn-lt"/>
                <a:ea typeface="Open Sans" panose="020B0606030504020204" pitchFamily="34" charset="0"/>
                <a:cs typeface="Open Sans" panose="020B0606030504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2800" b="1" i="1" dirty="0">
                <a:solidFill>
                  <a:schemeClr val="bg2">
                    <a:lumMod val="75000"/>
                  </a:schemeClr>
                </a:solidFill>
                <a:latin typeface="Arial" panose="020B0604020202020204" pitchFamily="34" charset="0"/>
                <a:cs typeface="Arial" panose="020B0604020202020204" pitchFamily="34" charset="0"/>
              </a:rPr>
              <a:t>#UNOCONF</a:t>
            </a:r>
          </a:p>
        </p:txBody>
      </p:sp>
    </p:spTree>
    <p:extLst>
      <p:ext uri="{BB962C8B-B14F-4D97-AF65-F5344CB8AC3E}">
        <p14:creationId xmlns:p14="http://schemas.microsoft.com/office/powerpoint/2010/main" val="3008472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46188" y="1396800"/>
            <a:ext cx="14509750" cy="2651126"/>
          </a:xfrm>
          <a:prstGeom prst="rect">
            <a:avLst/>
          </a:prstGeom>
        </p:spPr>
        <p:txBody>
          <a:bodyPr vert="horz" lIns="91440" tIns="45720" rIns="91440" bIns="45720" rtlCol="0" anchor="t" anchorCtr="0">
            <a:noAutofit/>
          </a:bodyPr>
          <a:lstStyle/>
          <a:p>
            <a:r>
              <a:rPr lang="en-US"/>
              <a:t>Click to edit Master title style</a:t>
            </a:r>
          </a:p>
        </p:txBody>
      </p:sp>
      <p:sp>
        <p:nvSpPr>
          <p:cNvPr id="3" name="Text Placeholder 2"/>
          <p:cNvSpPr>
            <a:spLocks noGrp="1"/>
          </p:cNvSpPr>
          <p:nvPr>
            <p:ph type="body" idx="1"/>
          </p:nvPr>
        </p:nvSpPr>
        <p:spPr>
          <a:xfrm>
            <a:off x="1246189" y="4375151"/>
            <a:ext cx="10801350" cy="41401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33353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5" r:id="rId3"/>
    <p:sldLayoutId id="2147483673" r:id="rId4"/>
    <p:sldLayoutId id="2147483664" r:id="rId5"/>
    <p:sldLayoutId id="2147483665" r:id="rId6"/>
    <p:sldLayoutId id="2147483674" r:id="rId7"/>
    <p:sldLayoutId id="2147483678" r:id="rId8"/>
    <p:sldLayoutId id="2147483679" r:id="rId9"/>
    <p:sldLayoutId id="2147483668" r:id="rId10"/>
    <p:sldLayoutId id="2147483669" r:id="rId11"/>
    <p:sldLayoutId id="2147483667" r:id="rId12"/>
  </p:sldLayoutIdLst>
  <p:hf hdr="0" ftr="0" dt="0"/>
  <p:txStyles>
    <p:titleStyle>
      <a:lvl1pPr algn="l" defTabSz="1828709" rtl="0" eaLnBrk="1" latinLnBrk="0" hangingPunct="1">
        <a:lnSpc>
          <a:spcPct val="90000"/>
        </a:lnSpc>
        <a:spcBef>
          <a:spcPct val="0"/>
        </a:spcBef>
        <a:buNone/>
        <a:defRPr sz="9600" b="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457177" indent="-457177" algn="l" defTabSz="1828709"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31" indent="-457177" algn="l" defTabSz="1828709"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886" indent="-457177" algn="l" defTabSz="1828709"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240"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594"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709" rtl="0" eaLnBrk="1" latinLnBrk="0" hangingPunct="1">
        <a:defRPr sz="3600" kern="1200">
          <a:solidFill>
            <a:schemeClr val="tx1"/>
          </a:solidFill>
          <a:latin typeface="+mn-lt"/>
          <a:ea typeface="+mn-ea"/>
          <a:cs typeface="+mn-cs"/>
        </a:defRPr>
      </a:lvl1pPr>
      <a:lvl2pPr marL="914354" algn="l" defTabSz="1828709" rtl="0" eaLnBrk="1" latinLnBrk="0" hangingPunct="1">
        <a:defRPr sz="3600" kern="1200">
          <a:solidFill>
            <a:schemeClr val="tx1"/>
          </a:solidFill>
          <a:latin typeface="+mn-lt"/>
          <a:ea typeface="+mn-ea"/>
          <a:cs typeface="+mn-cs"/>
        </a:defRPr>
      </a:lvl2pPr>
      <a:lvl3pPr marL="1828709" algn="l" defTabSz="1828709" rtl="0" eaLnBrk="1" latinLnBrk="0" hangingPunct="1">
        <a:defRPr sz="3600" kern="1200">
          <a:solidFill>
            <a:schemeClr val="tx1"/>
          </a:solidFill>
          <a:latin typeface="+mn-lt"/>
          <a:ea typeface="+mn-ea"/>
          <a:cs typeface="+mn-cs"/>
        </a:defRPr>
      </a:lvl3pPr>
      <a:lvl4pPr marL="2743063" algn="l" defTabSz="1828709" rtl="0" eaLnBrk="1" latinLnBrk="0" hangingPunct="1">
        <a:defRPr sz="3600" kern="1200">
          <a:solidFill>
            <a:schemeClr val="tx1"/>
          </a:solidFill>
          <a:latin typeface="+mn-lt"/>
          <a:ea typeface="+mn-ea"/>
          <a:cs typeface="+mn-cs"/>
        </a:defRPr>
      </a:lvl4pPr>
      <a:lvl5pPr marL="3657417" algn="l" defTabSz="1828709" rtl="0" eaLnBrk="1" latinLnBrk="0" hangingPunct="1">
        <a:defRPr sz="3600" kern="1200">
          <a:solidFill>
            <a:schemeClr val="tx1"/>
          </a:solidFill>
          <a:latin typeface="+mn-lt"/>
          <a:ea typeface="+mn-ea"/>
          <a:cs typeface="+mn-cs"/>
        </a:defRPr>
      </a:lvl5pPr>
      <a:lvl6pPr marL="4571771" algn="l" defTabSz="1828709" rtl="0" eaLnBrk="1" latinLnBrk="0" hangingPunct="1">
        <a:defRPr sz="3600" kern="1200">
          <a:solidFill>
            <a:schemeClr val="tx1"/>
          </a:solidFill>
          <a:latin typeface="+mn-lt"/>
          <a:ea typeface="+mn-ea"/>
          <a:cs typeface="+mn-cs"/>
        </a:defRPr>
      </a:lvl6pPr>
      <a:lvl7pPr marL="5486126" algn="l" defTabSz="1828709" rtl="0" eaLnBrk="1" latinLnBrk="0" hangingPunct="1">
        <a:defRPr sz="3600" kern="1200">
          <a:solidFill>
            <a:schemeClr val="tx1"/>
          </a:solidFill>
          <a:latin typeface="+mn-lt"/>
          <a:ea typeface="+mn-ea"/>
          <a:cs typeface="+mn-cs"/>
        </a:defRPr>
      </a:lvl7pPr>
      <a:lvl8pPr marL="6400480" algn="l" defTabSz="1828709" rtl="0" eaLnBrk="1" latinLnBrk="0" hangingPunct="1">
        <a:defRPr sz="3600" kern="1200">
          <a:solidFill>
            <a:schemeClr val="tx1"/>
          </a:solidFill>
          <a:latin typeface="+mn-lt"/>
          <a:ea typeface="+mn-ea"/>
          <a:cs typeface="+mn-cs"/>
        </a:defRPr>
      </a:lvl8pPr>
      <a:lvl9pPr marL="7314834" algn="l" defTabSz="1828709"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85" userDrawn="1">
          <p15:clr>
            <a:srgbClr val="F26B43"/>
          </p15:clr>
        </p15:guide>
        <p15:guide id="2" pos="2939" userDrawn="1">
          <p15:clr>
            <a:srgbClr val="F26B43"/>
          </p15:clr>
        </p15:guide>
        <p15:guide id="3" pos="3121" userDrawn="1">
          <p15:clr>
            <a:srgbClr val="F26B43"/>
          </p15:clr>
        </p15:guide>
        <p15:guide id="4" pos="5253" userDrawn="1">
          <p15:clr>
            <a:srgbClr val="F26B43"/>
          </p15:clr>
        </p15:guide>
        <p15:guide id="5" pos="5434" userDrawn="1">
          <p15:clr>
            <a:srgbClr val="F26B43"/>
          </p15:clr>
        </p15:guide>
        <p15:guide id="6" pos="7589" userDrawn="1">
          <p15:clr>
            <a:srgbClr val="F26B43"/>
          </p15:clr>
        </p15:guide>
        <p15:guide id="7" pos="7748" userDrawn="1">
          <p15:clr>
            <a:srgbClr val="F26B43"/>
          </p15:clr>
        </p15:guide>
        <p15:guide id="8" pos="9925" userDrawn="1">
          <p15:clr>
            <a:srgbClr val="F26B43"/>
          </p15:clr>
        </p15:guide>
        <p15:guide id="9" pos="10061" userDrawn="1">
          <p15:clr>
            <a:srgbClr val="F26B43"/>
          </p15:clr>
        </p15:guide>
        <p15:guide id="10" pos="12238" userDrawn="1">
          <p15:clr>
            <a:srgbClr val="F26B43"/>
          </p15:clr>
        </p15:guide>
        <p15:guide id="11" pos="12420" userDrawn="1">
          <p15:clr>
            <a:srgbClr val="F26B43"/>
          </p15:clr>
        </p15:guide>
        <p15:guide id="12" pos="14551" userDrawn="1">
          <p15:clr>
            <a:srgbClr val="F26B43"/>
          </p15:clr>
        </p15:guide>
        <p15:guide id="13" orient="horz" pos="873" userDrawn="1">
          <p15:clr>
            <a:srgbClr val="F26B43"/>
          </p15:clr>
        </p15:guide>
        <p15:guide id="14" orient="horz" pos="790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hyperlink" Target="https://fr.wikipedia.org/wiki/GitHub" TargetMode="Externa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40605-3AF8-D746-8E3D-8FE995907E24}"/>
              </a:ext>
            </a:extLst>
          </p:cNvPr>
          <p:cNvSpPr>
            <a:spLocks noGrp="1"/>
          </p:cNvSpPr>
          <p:nvPr>
            <p:ph type="ctrTitle"/>
          </p:nvPr>
        </p:nvSpPr>
        <p:spPr/>
        <p:txBody>
          <a:bodyPr>
            <a:normAutofit fontScale="90000"/>
          </a:bodyPr>
          <a:lstStyle/>
          <a:p>
            <a:r>
              <a:rPr lang="en-US" dirty="0"/>
              <a:t>Jumping into Powerful 2D Graphics using </a:t>
            </a:r>
            <a:r>
              <a:rPr lang="en-US" dirty="0" err="1"/>
              <a:t>SkiaSharp</a:t>
            </a:r>
            <a:r>
              <a:rPr lang="en-US" dirty="0"/>
              <a:t> with Uno Platform</a:t>
            </a:r>
          </a:p>
        </p:txBody>
      </p:sp>
    </p:spTree>
    <p:extLst>
      <p:ext uri="{BB962C8B-B14F-4D97-AF65-F5344CB8AC3E}">
        <p14:creationId xmlns:p14="http://schemas.microsoft.com/office/powerpoint/2010/main" val="3417129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47B1A-8A64-5349-BC62-B352E5ED4803}"/>
              </a:ext>
            </a:extLst>
          </p:cNvPr>
          <p:cNvSpPr>
            <a:spLocks noGrp="1"/>
          </p:cNvSpPr>
          <p:nvPr>
            <p:ph type="title"/>
          </p:nvPr>
        </p:nvSpPr>
        <p:spPr>
          <a:xfrm>
            <a:off x="1246187" y="1396800"/>
            <a:ext cx="18181637" cy="2083000"/>
          </a:xfrm>
        </p:spPr>
        <p:txBody>
          <a:bodyPr/>
          <a:lstStyle/>
          <a:p>
            <a:r>
              <a:rPr lang="en-US" b="1" dirty="0">
                <a:latin typeface="+mj-lt"/>
              </a:rPr>
              <a:t>How can I draw on a view?</a:t>
            </a:r>
          </a:p>
        </p:txBody>
      </p:sp>
      <p:sp>
        <p:nvSpPr>
          <p:cNvPr id="3" name="Content Placeholder 2">
            <a:extLst>
              <a:ext uri="{FF2B5EF4-FFF2-40B4-BE49-F238E27FC236}">
                <a16:creationId xmlns:a16="http://schemas.microsoft.com/office/drawing/2014/main" id="{2D55299B-49B2-C843-B929-5EE3AF295217}"/>
              </a:ext>
            </a:extLst>
          </p:cNvPr>
          <p:cNvSpPr>
            <a:spLocks noGrp="1"/>
          </p:cNvSpPr>
          <p:nvPr>
            <p:ph idx="1"/>
          </p:nvPr>
        </p:nvSpPr>
        <p:spPr>
          <a:xfrm>
            <a:off x="1266067" y="3752750"/>
            <a:ext cx="21833646" cy="8170862"/>
          </a:xfrm>
        </p:spPr>
        <p:txBody>
          <a:bodyPr/>
          <a:lstStyle/>
          <a:p>
            <a:pPr>
              <a:lnSpc>
                <a:spcPct val="100000"/>
              </a:lnSpc>
            </a:pPr>
            <a:r>
              <a:rPr lang="en-US" dirty="0"/>
              <a:t>Install the “</a:t>
            </a:r>
            <a:r>
              <a:rPr lang="en-US" dirty="0" err="1"/>
              <a:t>SkiaSharp.Views.Uno</a:t>
            </a:r>
            <a:r>
              <a:rPr lang="en-US" dirty="0"/>
              <a:t>” NuGet</a:t>
            </a:r>
          </a:p>
          <a:p>
            <a:pPr>
              <a:lnSpc>
                <a:spcPct val="100000"/>
              </a:lnSpc>
            </a:pPr>
            <a:r>
              <a:rPr lang="en-US" dirty="0"/>
              <a:t>Add one of the pre-built </a:t>
            </a:r>
            <a:r>
              <a:rPr lang="en-US" dirty="0" err="1"/>
              <a:t>SkiaSharp</a:t>
            </a:r>
            <a:r>
              <a:rPr lang="en-US" dirty="0"/>
              <a:t> views for Uno Platform:</a:t>
            </a:r>
          </a:p>
          <a:p>
            <a:pPr lvl="1">
              <a:lnSpc>
                <a:spcPct val="100000"/>
              </a:lnSpc>
            </a:pPr>
            <a:r>
              <a:rPr lang="en-US" dirty="0"/>
              <a:t>CPU: </a:t>
            </a:r>
            <a:r>
              <a:rPr lang="en-US" b="1" dirty="0" err="1">
                <a:latin typeface="Consolas" panose="020B0609020204030204" pitchFamily="49" charset="0"/>
              </a:rPr>
              <a:t>SKXamlCanvas</a:t>
            </a:r>
            <a:endParaRPr lang="en-US" b="1" dirty="0">
              <a:latin typeface="Consolas" panose="020B0609020204030204" pitchFamily="49" charset="0"/>
            </a:endParaRPr>
          </a:p>
          <a:p>
            <a:pPr lvl="1">
              <a:lnSpc>
                <a:spcPct val="100000"/>
              </a:lnSpc>
            </a:pPr>
            <a:r>
              <a:rPr lang="en-US" dirty="0"/>
              <a:t>GPU: </a:t>
            </a:r>
            <a:r>
              <a:rPr lang="en-US" b="1" dirty="0" err="1">
                <a:latin typeface="Consolas" panose="020B0609020204030204" pitchFamily="49" charset="0"/>
              </a:rPr>
              <a:t>SKSwapChainPanel</a:t>
            </a:r>
            <a:endParaRPr lang="en-US" b="1" dirty="0">
              <a:latin typeface="Consolas" panose="020B0609020204030204" pitchFamily="49" charset="0"/>
            </a:endParaRPr>
          </a:p>
          <a:p>
            <a:pPr>
              <a:lnSpc>
                <a:spcPct val="100000"/>
              </a:lnSpc>
            </a:pPr>
            <a:r>
              <a:rPr lang="en-US" dirty="0"/>
              <a:t>Subscribe to the </a:t>
            </a:r>
            <a:r>
              <a:rPr lang="en-US" b="1" dirty="0" err="1">
                <a:latin typeface="Consolas" panose="020B0609020204030204" pitchFamily="49" charset="0"/>
              </a:rPr>
              <a:t>PaintSurface</a:t>
            </a:r>
            <a:r>
              <a:rPr lang="en-US" dirty="0"/>
              <a:t> event</a:t>
            </a:r>
          </a:p>
          <a:p>
            <a:pPr>
              <a:lnSpc>
                <a:spcPct val="100000"/>
              </a:lnSpc>
            </a:pPr>
            <a:r>
              <a:rPr lang="en-US" dirty="0"/>
              <a:t>Draw!</a:t>
            </a:r>
          </a:p>
        </p:txBody>
      </p:sp>
    </p:spTree>
    <p:extLst>
      <p:ext uri="{BB962C8B-B14F-4D97-AF65-F5344CB8AC3E}">
        <p14:creationId xmlns:p14="http://schemas.microsoft.com/office/powerpoint/2010/main" val="329419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47B1A-8A64-5349-BC62-B352E5ED4803}"/>
              </a:ext>
            </a:extLst>
          </p:cNvPr>
          <p:cNvSpPr>
            <a:spLocks noGrp="1"/>
          </p:cNvSpPr>
          <p:nvPr>
            <p:ph type="title"/>
          </p:nvPr>
        </p:nvSpPr>
        <p:spPr>
          <a:xfrm>
            <a:off x="1246187" y="1396800"/>
            <a:ext cx="18181637" cy="2083000"/>
          </a:xfrm>
        </p:spPr>
        <p:txBody>
          <a:bodyPr/>
          <a:lstStyle/>
          <a:p>
            <a:r>
              <a:rPr lang="en-US" b="1" dirty="0">
                <a:latin typeface="+mj-lt"/>
              </a:rPr>
              <a:t>How can I draw on a view?</a:t>
            </a:r>
          </a:p>
        </p:txBody>
      </p:sp>
      <p:sp>
        <p:nvSpPr>
          <p:cNvPr id="3" name="Content Placeholder 2">
            <a:extLst>
              <a:ext uri="{FF2B5EF4-FFF2-40B4-BE49-F238E27FC236}">
                <a16:creationId xmlns:a16="http://schemas.microsoft.com/office/drawing/2014/main" id="{2D55299B-49B2-C843-B929-5EE3AF295217}"/>
              </a:ext>
            </a:extLst>
          </p:cNvPr>
          <p:cNvSpPr>
            <a:spLocks noGrp="1"/>
          </p:cNvSpPr>
          <p:nvPr>
            <p:ph idx="1"/>
          </p:nvPr>
        </p:nvSpPr>
        <p:spPr>
          <a:xfrm>
            <a:off x="1266067" y="3752750"/>
            <a:ext cx="21833646" cy="8170862"/>
          </a:xfrm>
        </p:spPr>
        <p:txBody>
          <a:bodyPr>
            <a:normAutofit/>
          </a:bodyPr>
          <a:lstStyle/>
          <a:p>
            <a:pPr marL="0" indent="0">
              <a:lnSpc>
                <a:spcPct val="100000"/>
              </a:lnSpc>
              <a:spcBef>
                <a:spcPts val="0"/>
              </a:spcBef>
              <a:buNone/>
            </a:pPr>
            <a:endParaRPr lang="en-US" sz="3600" dirty="0">
              <a:solidFill>
                <a:srgbClr val="0000FF"/>
              </a:solidFill>
              <a:latin typeface="Consolas" panose="020B0609020204030204" pitchFamily="49" charset="0"/>
            </a:endParaRPr>
          </a:p>
          <a:p>
            <a:pPr marL="0" indent="0">
              <a:lnSpc>
                <a:spcPct val="100000"/>
              </a:lnSpc>
              <a:spcBef>
                <a:spcPts val="0"/>
              </a:spcBef>
              <a:buNone/>
            </a:pPr>
            <a:endParaRPr lang="en-US" sz="3600" dirty="0">
              <a:solidFill>
                <a:srgbClr val="0000FF"/>
              </a:solidFill>
              <a:latin typeface="Consolas" panose="020B0609020204030204" pitchFamily="49" charset="0"/>
            </a:endParaRPr>
          </a:p>
          <a:p>
            <a:pPr marL="0" indent="0">
              <a:lnSpc>
                <a:spcPct val="100000"/>
              </a:lnSpc>
              <a:spcBef>
                <a:spcPts val="0"/>
              </a:spcBef>
              <a:buNone/>
            </a:pPr>
            <a:endParaRPr lang="en-US" sz="3600" dirty="0">
              <a:solidFill>
                <a:srgbClr val="0000FF"/>
              </a:solidFill>
              <a:latin typeface="Consolas" panose="020B0609020204030204" pitchFamily="49" charset="0"/>
            </a:endParaRPr>
          </a:p>
          <a:p>
            <a:pPr marL="0" indent="0">
              <a:lnSpc>
                <a:spcPct val="100000"/>
              </a:lnSpc>
              <a:spcBef>
                <a:spcPts val="0"/>
              </a:spcBef>
              <a:buNone/>
            </a:pPr>
            <a:r>
              <a:rPr lang="en-US" sz="3600" dirty="0">
                <a:solidFill>
                  <a:srgbClr val="0000FF"/>
                </a:solidFill>
                <a:latin typeface="Consolas" panose="020B0609020204030204" pitchFamily="49" charset="0"/>
              </a:rPr>
              <a:t>&lt;</a:t>
            </a:r>
            <a:r>
              <a:rPr lang="en-US" sz="3600" dirty="0">
                <a:solidFill>
                  <a:srgbClr val="A31515"/>
                </a:solidFill>
                <a:latin typeface="Consolas" panose="020B0609020204030204" pitchFamily="49" charset="0"/>
              </a:rPr>
              <a:t>Page</a:t>
            </a:r>
            <a:r>
              <a:rPr lang="en-US" sz="3600" dirty="0">
                <a:solidFill>
                  <a:srgbClr val="0000FF"/>
                </a:solidFill>
                <a:latin typeface="Consolas" panose="020B0609020204030204" pitchFamily="49" charset="0"/>
              </a:rPr>
              <a:t> ...</a:t>
            </a:r>
            <a:r>
              <a:rPr lang="en-US" sz="3600" dirty="0">
                <a:solidFill>
                  <a:srgbClr val="FF0000"/>
                </a:solidFill>
                <a:latin typeface="Consolas" panose="020B0609020204030204" pitchFamily="49" charset="0"/>
              </a:rPr>
              <a:t> </a:t>
            </a:r>
            <a:r>
              <a:rPr lang="en-US" sz="3600" dirty="0" err="1">
                <a:solidFill>
                  <a:srgbClr val="FF0000"/>
                </a:solidFill>
                <a:latin typeface="Consolas" panose="020B0609020204030204" pitchFamily="49" charset="0"/>
              </a:rPr>
              <a:t>xmlns</a:t>
            </a:r>
            <a:r>
              <a:rPr lang="en-US" sz="3600" dirty="0" err="1">
                <a:solidFill>
                  <a:srgbClr val="0000FF"/>
                </a:solidFill>
                <a:latin typeface="Consolas" panose="020B0609020204030204" pitchFamily="49" charset="0"/>
              </a:rPr>
              <a:t>:</a:t>
            </a:r>
            <a:r>
              <a:rPr lang="en-US" sz="3600" dirty="0" err="1">
                <a:solidFill>
                  <a:srgbClr val="FF0000"/>
                </a:solidFill>
                <a:latin typeface="Consolas" panose="020B0609020204030204" pitchFamily="49" charset="0"/>
              </a:rPr>
              <a:t>skia</a:t>
            </a:r>
            <a:r>
              <a:rPr lang="en-US" sz="3600" dirty="0">
                <a:solidFill>
                  <a:srgbClr val="0000FF"/>
                </a:solidFill>
                <a:latin typeface="Consolas" panose="020B0609020204030204" pitchFamily="49" charset="0"/>
              </a:rPr>
              <a:t>="</a:t>
            </a:r>
            <a:r>
              <a:rPr lang="en-US" sz="3600" dirty="0" err="1">
                <a:solidFill>
                  <a:srgbClr val="0000FF"/>
                </a:solidFill>
                <a:latin typeface="Consolas" panose="020B0609020204030204" pitchFamily="49" charset="0"/>
              </a:rPr>
              <a:t>using:SkiaSharp.Views.UWP</a:t>
            </a:r>
            <a:r>
              <a:rPr lang="en-US" sz="3600" dirty="0">
                <a:solidFill>
                  <a:srgbClr val="0000FF"/>
                </a:solidFill>
                <a:latin typeface="Consolas" panose="020B0609020204030204" pitchFamily="49" charset="0"/>
              </a:rPr>
              <a:t>"&gt;</a:t>
            </a:r>
            <a:endParaRPr lang="en-US" sz="3600" dirty="0">
              <a:solidFill>
                <a:srgbClr val="000000"/>
              </a:solidFill>
              <a:latin typeface="Consolas" panose="020B0609020204030204" pitchFamily="49" charset="0"/>
            </a:endParaRPr>
          </a:p>
          <a:p>
            <a:pPr marL="0" indent="0">
              <a:lnSpc>
                <a:spcPct val="100000"/>
              </a:lnSpc>
              <a:spcBef>
                <a:spcPts val="0"/>
              </a:spcBef>
              <a:buNone/>
            </a:pPr>
            <a:endParaRPr lang="en-US" sz="3600" dirty="0">
              <a:solidFill>
                <a:srgbClr val="000000"/>
              </a:solidFill>
              <a:latin typeface="Consolas" panose="020B0609020204030204" pitchFamily="49" charset="0"/>
            </a:endParaRPr>
          </a:p>
          <a:p>
            <a:pPr marL="0" indent="0">
              <a:lnSpc>
                <a:spcPct val="100000"/>
              </a:lnSpc>
              <a:spcBef>
                <a:spcPts val="0"/>
              </a:spcBef>
              <a:buNone/>
            </a:pPr>
            <a:r>
              <a:rPr lang="en-US" sz="3600" dirty="0">
                <a:solidFill>
                  <a:srgbClr val="000000"/>
                </a:solidFill>
                <a:latin typeface="Consolas" panose="020B0609020204030204" pitchFamily="49" charset="0"/>
              </a:rPr>
              <a:t>    </a:t>
            </a:r>
            <a:r>
              <a:rPr lang="en-US" sz="3600" dirty="0">
                <a:solidFill>
                  <a:srgbClr val="0000FF"/>
                </a:solidFill>
                <a:latin typeface="Consolas" panose="020B0609020204030204" pitchFamily="49" charset="0"/>
              </a:rPr>
              <a:t>&lt;</a:t>
            </a:r>
            <a:r>
              <a:rPr lang="en-US" sz="3600" dirty="0" err="1">
                <a:solidFill>
                  <a:srgbClr val="A31515"/>
                </a:solidFill>
                <a:latin typeface="Consolas" panose="020B0609020204030204" pitchFamily="49" charset="0"/>
              </a:rPr>
              <a:t>skia</a:t>
            </a:r>
            <a:r>
              <a:rPr lang="en-US" sz="3600" dirty="0" err="1">
                <a:solidFill>
                  <a:srgbClr val="0000FF"/>
                </a:solidFill>
                <a:latin typeface="Consolas" panose="020B0609020204030204" pitchFamily="49" charset="0"/>
              </a:rPr>
              <a:t>:</a:t>
            </a:r>
            <a:r>
              <a:rPr lang="en-US" sz="3600" dirty="0" err="1">
                <a:solidFill>
                  <a:srgbClr val="A31515"/>
                </a:solidFill>
                <a:latin typeface="Consolas" panose="020B0609020204030204" pitchFamily="49" charset="0"/>
              </a:rPr>
              <a:t>SKXamlCanvas</a:t>
            </a:r>
            <a:r>
              <a:rPr lang="en-US" sz="3600" dirty="0">
                <a:solidFill>
                  <a:srgbClr val="FF0000"/>
                </a:solidFill>
                <a:latin typeface="Consolas" panose="020B0609020204030204" pitchFamily="49" charset="0"/>
              </a:rPr>
              <a:t> </a:t>
            </a:r>
            <a:r>
              <a:rPr lang="en-US" sz="3600" dirty="0" err="1">
                <a:solidFill>
                  <a:srgbClr val="FF0000"/>
                </a:solidFill>
                <a:latin typeface="Consolas" panose="020B0609020204030204" pitchFamily="49" charset="0"/>
              </a:rPr>
              <a:t>PaintSurface</a:t>
            </a:r>
            <a:r>
              <a:rPr lang="en-US" sz="3600" dirty="0">
                <a:solidFill>
                  <a:srgbClr val="0000FF"/>
                </a:solidFill>
                <a:latin typeface="Consolas" panose="020B0609020204030204" pitchFamily="49" charset="0"/>
              </a:rPr>
              <a:t>="</a:t>
            </a:r>
            <a:r>
              <a:rPr lang="en-US" sz="3600" dirty="0" err="1">
                <a:solidFill>
                  <a:srgbClr val="0000FF"/>
                </a:solidFill>
                <a:latin typeface="Consolas" panose="020B0609020204030204" pitchFamily="49" charset="0"/>
              </a:rPr>
              <a:t>OnPaintSurface</a:t>
            </a:r>
            <a:r>
              <a:rPr lang="en-US" sz="3600" dirty="0">
                <a:solidFill>
                  <a:srgbClr val="0000FF"/>
                </a:solidFill>
                <a:latin typeface="Consolas" panose="020B0609020204030204" pitchFamily="49" charset="0"/>
              </a:rPr>
              <a:t>"</a:t>
            </a:r>
            <a:r>
              <a:rPr lang="en-US" sz="3600" dirty="0">
                <a:solidFill>
                  <a:srgbClr val="FF0000"/>
                </a:solidFill>
                <a:latin typeface="Consolas" panose="020B0609020204030204" pitchFamily="49" charset="0"/>
              </a:rPr>
              <a:t> </a:t>
            </a:r>
            <a:r>
              <a:rPr lang="en-US" sz="3600" dirty="0">
                <a:solidFill>
                  <a:srgbClr val="0000FF"/>
                </a:solidFill>
                <a:latin typeface="Consolas" panose="020B0609020204030204" pitchFamily="49" charset="0"/>
              </a:rPr>
              <a:t>/&gt;</a:t>
            </a:r>
            <a:endParaRPr lang="en-US" sz="3600" dirty="0">
              <a:solidFill>
                <a:srgbClr val="000000"/>
              </a:solidFill>
              <a:latin typeface="Consolas" panose="020B0609020204030204" pitchFamily="49" charset="0"/>
            </a:endParaRPr>
          </a:p>
          <a:p>
            <a:pPr marL="0" indent="0">
              <a:lnSpc>
                <a:spcPct val="100000"/>
              </a:lnSpc>
              <a:spcBef>
                <a:spcPts val="0"/>
              </a:spcBef>
              <a:buNone/>
            </a:pPr>
            <a:endParaRPr lang="en-US" sz="3600" dirty="0">
              <a:solidFill>
                <a:srgbClr val="000000"/>
              </a:solidFill>
              <a:latin typeface="Consolas" panose="020B0609020204030204" pitchFamily="49" charset="0"/>
            </a:endParaRPr>
          </a:p>
          <a:p>
            <a:pPr marL="0" indent="0">
              <a:lnSpc>
                <a:spcPct val="100000"/>
              </a:lnSpc>
              <a:spcBef>
                <a:spcPts val="0"/>
              </a:spcBef>
              <a:buNone/>
            </a:pPr>
            <a:r>
              <a:rPr lang="en-US" sz="3600" dirty="0">
                <a:solidFill>
                  <a:srgbClr val="0000FF"/>
                </a:solidFill>
                <a:latin typeface="Consolas" panose="020B0609020204030204" pitchFamily="49" charset="0"/>
              </a:rPr>
              <a:t>&lt;/</a:t>
            </a:r>
            <a:r>
              <a:rPr lang="en-US" sz="3600" dirty="0">
                <a:solidFill>
                  <a:srgbClr val="A31515"/>
                </a:solidFill>
                <a:latin typeface="Consolas" panose="020B0609020204030204" pitchFamily="49" charset="0"/>
              </a:rPr>
              <a:t>Page</a:t>
            </a:r>
            <a:r>
              <a:rPr lang="en-US" sz="3600" dirty="0">
                <a:solidFill>
                  <a:srgbClr val="0000FF"/>
                </a:solidFill>
                <a:latin typeface="Consolas" panose="020B0609020204030204" pitchFamily="49" charset="0"/>
              </a:rPr>
              <a:t>&gt;</a:t>
            </a:r>
            <a:endParaRPr lang="en-US" sz="3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975789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47B1A-8A64-5349-BC62-B352E5ED4803}"/>
              </a:ext>
            </a:extLst>
          </p:cNvPr>
          <p:cNvSpPr>
            <a:spLocks noGrp="1"/>
          </p:cNvSpPr>
          <p:nvPr>
            <p:ph type="title"/>
          </p:nvPr>
        </p:nvSpPr>
        <p:spPr>
          <a:xfrm>
            <a:off x="1246187" y="1396800"/>
            <a:ext cx="18181637" cy="2083000"/>
          </a:xfrm>
        </p:spPr>
        <p:txBody>
          <a:bodyPr/>
          <a:lstStyle/>
          <a:p>
            <a:r>
              <a:rPr lang="en-US" b="1" dirty="0">
                <a:latin typeface="+mj-lt"/>
              </a:rPr>
              <a:t>How can I draw on a view?</a:t>
            </a:r>
          </a:p>
        </p:txBody>
      </p:sp>
      <p:sp>
        <p:nvSpPr>
          <p:cNvPr id="3" name="Content Placeholder 2">
            <a:extLst>
              <a:ext uri="{FF2B5EF4-FFF2-40B4-BE49-F238E27FC236}">
                <a16:creationId xmlns:a16="http://schemas.microsoft.com/office/drawing/2014/main" id="{2D55299B-49B2-C843-B929-5EE3AF295217}"/>
              </a:ext>
            </a:extLst>
          </p:cNvPr>
          <p:cNvSpPr>
            <a:spLocks noGrp="1"/>
          </p:cNvSpPr>
          <p:nvPr>
            <p:ph idx="1"/>
          </p:nvPr>
        </p:nvSpPr>
        <p:spPr>
          <a:xfrm>
            <a:off x="1266067" y="3752750"/>
            <a:ext cx="21833646" cy="8170862"/>
          </a:xfrm>
        </p:spPr>
        <p:txBody>
          <a:bodyPr>
            <a:normAutofit/>
          </a:bodyPr>
          <a:lstStyle/>
          <a:p>
            <a:pPr marL="0" indent="0">
              <a:lnSpc>
                <a:spcPct val="100000"/>
              </a:lnSpc>
              <a:spcBef>
                <a:spcPts val="0"/>
              </a:spcBef>
              <a:buNone/>
            </a:pPr>
            <a:r>
              <a:rPr lang="en-US" sz="3600" dirty="0">
                <a:solidFill>
                  <a:srgbClr val="0000FF"/>
                </a:solidFill>
                <a:latin typeface="Consolas" panose="020B0609020204030204" pitchFamily="49" charset="0"/>
              </a:rPr>
              <a:t>private void </a:t>
            </a:r>
            <a:r>
              <a:rPr lang="en-US" sz="3600" dirty="0" err="1">
                <a:solidFill>
                  <a:srgbClr val="000000"/>
                </a:solidFill>
                <a:latin typeface="Consolas" panose="020B0609020204030204" pitchFamily="49" charset="0"/>
              </a:rPr>
              <a:t>OnPaintSurface</a:t>
            </a:r>
            <a:r>
              <a:rPr lang="en-US" sz="3600" dirty="0">
                <a:solidFill>
                  <a:srgbClr val="000000"/>
                </a:solidFill>
                <a:latin typeface="Consolas" panose="020B0609020204030204" pitchFamily="49" charset="0"/>
              </a:rPr>
              <a:t>(</a:t>
            </a:r>
            <a:r>
              <a:rPr lang="en-US" sz="3600" dirty="0">
                <a:solidFill>
                  <a:srgbClr val="0000FF"/>
                </a:solidFill>
                <a:latin typeface="Consolas" panose="020B0609020204030204" pitchFamily="49" charset="0"/>
              </a:rPr>
              <a:t>object</a:t>
            </a:r>
            <a:r>
              <a:rPr lang="en-US" sz="3600" dirty="0">
                <a:solidFill>
                  <a:srgbClr val="000000"/>
                </a:solidFill>
                <a:latin typeface="Consolas" panose="020B0609020204030204" pitchFamily="49" charset="0"/>
              </a:rPr>
              <a:t> sender, </a:t>
            </a:r>
            <a:r>
              <a:rPr lang="en-US" sz="3600" dirty="0" err="1">
                <a:solidFill>
                  <a:srgbClr val="00B0F0"/>
                </a:solidFill>
                <a:latin typeface="Consolas" panose="020B0609020204030204" pitchFamily="49" charset="0"/>
              </a:rPr>
              <a:t>SKPaintSurfaceEventArgs</a:t>
            </a:r>
            <a:r>
              <a:rPr lang="en-US" sz="3600" dirty="0">
                <a:solidFill>
                  <a:srgbClr val="000000"/>
                </a:solidFill>
                <a:latin typeface="Consolas" panose="020B0609020204030204" pitchFamily="49" charset="0"/>
              </a:rPr>
              <a:t> e)</a:t>
            </a:r>
          </a:p>
          <a:p>
            <a:pPr marL="0" indent="0">
              <a:lnSpc>
                <a:spcPct val="100000"/>
              </a:lnSpc>
              <a:spcBef>
                <a:spcPts val="0"/>
              </a:spcBef>
              <a:buNone/>
            </a:pPr>
            <a:r>
              <a:rPr lang="en-US" sz="3600" dirty="0">
                <a:solidFill>
                  <a:srgbClr val="000000"/>
                </a:solidFill>
                <a:latin typeface="Consolas" panose="020B0609020204030204" pitchFamily="49" charset="0"/>
              </a:rPr>
              <a:t>{</a:t>
            </a:r>
          </a:p>
          <a:p>
            <a:pPr marL="0" indent="0">
              <a:lnSpc>
                <a:spcPct val="100000"/>
              </a:lnSpc>
              <a:spcBef>
                <a:spcPts val="0"/>
              </a:spcBef>
              <a:buNone/>
            </a:pPr>
            <a:r>
              <a:rPr lang="en-US" sz="3600" dirty="0">
                <a:solidFill>
                  <a:srgbClr val="008000"/>
                </a:solidFill>
                <a:latin typeface="Consolas" panose="020B0609020204030204" pitchFamily="49" charset="0"/>
              </a:rPr>
              <a:t>    // get the canvas so we can draw on the surface</a:t>
            </a:r>
            <a:endParaRPr lang="en-US" sz="3600" dirty="0">
              <a:solidFill>
                <a:srgbClr val="000000"/>
              </a:solidFill>
              <a:latin typeface="Consolas" panose="020B0609020204030204" pitchFamily="49" charset="0"/>
            </a:endParaRPr>
          </a:p>
          <a:p>
            <a:pPr marL="0" indent="0">
              <a:lnSpc>
                <a:spcPct val="100000"/>
              </a:lnSpc>
              <a:spcBef>
                <a:spcPts val="0"/>
              </a:spcBef>
              <a:buNone/>
            </a:pPr>
            <a:r>
              <a:rPr lang="en-US" sz="3600" dirty="0">
                <a:solidFill>
                  <a:srgbClr val="0000FF"/>
                </a:solidFill>
                <a:latin typeface="Consolas" panose="020B0609020204030204" pitchFamily="49" charset="0"/>
              </a:rPr>
              <a:t>    var</a:t>
            </a:r>
            <a:r>
              <a:rPr lang="en-US" sz="3600" dirty="0">
                <a:solidFill>
                  <a:srgbClr val="000000"/>
                </a:solidFill>
                <a:latin typeface="Consolas" panose="020B0609020204030204" pitchFamily="49" charset="0"/>
              </a:rPr>
              <a:t> canvas = </a:t>
            </a:r>
            <a:r>
              <a:rPr lang="en-US" sz="3600" dirty="0" err="1">
                <a:solidFill>
                  <a:srgbClr val="000000"/>
                </a:solidFill>
                <a:latin typeface="Consolas" panose="020B0609020204030204" pitchFamily="49" charset="0"/>
              </a:rPr>
              <a:t>e.Surface.Canvas</a:t>
            </a:r>
            <a:r>
              <a:rPr lang="en-US" sz="3600" dirty="0">
                <a:solidFill>
                  <a:srgbClr val="000000"/>
                </a:solidFill>
                <a:latin typeface="Consolas" panose="020B0609020204030204" pitchFamily="49" charset="0"/>
              </a:rPr>
              <a:t>;</a:t>
            </a:r>
          </a:p>
          <a:p>
            <a:pPr marL="0" indent="0">
              <a:lnSpc>
                <a:spcPct val="100000"/>
              </a:lnSpc>
              <a:spcBef>
                <a:spcPts val="0"/>
              </a:spcBef>
              <a:buNone/>
            </a:pPr>
            <a:endParaRPr lang="en-US" sz="3600" dirty="0">
              <a:solidFill>
                <a:srgbClr val="000000"/>
              </a:solidFill>
              <a:latin typeface="Consolas" panose="020B0609020204030204" pitchFamily="49" charset="0"/>
            </a:endParaRPr>
          </a:p>
          <a:p>
            <a:pPr marL="0" indent="0">
              <a:lnSpc>
                <a:spcPct val="100000"/>
              </a:lnSpc>
              <a:spcBef>
                <a:spcPts val="0"/>
              </a:spcBef>
              <a:buNone/>
            </a:pPr>
            <a:r>
              <a:rPr lang="en-US" sz="3600" dirty="0">
                <a:solidFill>
                  <a:srgbClr val="008000"/>
                </a:solidFill>
                <a:latin typeface="Consolas" panose="020B0609020204030204" pitchFamily="49" charset="0"/>
              </a:rPr>
              <a:t>    // make sure the canvas is blank</a:t>
            </a:r>
            <a:endParaRPr lang="en-US" sz="3600" dirty="0">
              <a:solidFill>
                <a:srgbClr val="000000"/>
              </a:solidFill>
              <a:latin typeface="Consolas" panose="020B0609020204030204" pitchFamily="49" charset="0"/>
            </a:endParaRPr>
          </a:p>
          <a:p>
            <a:pPr marL="0" indent="0">
              <a:lnSpc>
                <a:spcPct val="100000"/>
              </a:lnSpc>
              <a:spcBef>
                <a:spcPts val="0"/>
              </a:spcBef>
              <a:buNone/>
            </a:pPr>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canvas.Clear</a:t>
            </a:r>
            <a:r>
              <a:rPr lang="en-US" sz="3600" dirty="0">
                <a:solidFill>
                  <a:srgbClr val="000000"/>
                </a:solidFill>
                <a:latin typeface="Consolas" panose="020B0609020204030204" pitchFamily="49" charset="0"/>
              </a:rPr>
              <a:t>(</a:t>
            </a:r>
            <a:r>
              <a:rPr lang="en-US" sz="3600" dirty="0" err="1">
                <a:solidFill>
                  <a:srgbClr val="00B0F0"/>
                </a:solidFill>
                <a:latin typeface="Consolas" panose="020B0609020204030204" pitchFamily="49" charset="0"/>
              </a:rPr>
              <a:t>SKColors</a:t>
            </a:r>
            <a:r>
              <a:rPr lang="en-US" sz="3600" dirty="0" err="1">
                <a:solidFill>
                  <a:srgbClr val="000000"/>
                </a:solidFill>
                <a:latin typeface="Consolas" panose="020B0609020204030204" pitchFamily="49" charset="0"/>
              </a:rPr>
              <a:t>.White</a:t>
            </a:r>
            <a:r>
              <a:rPr lang="en-US" sz="3600" dirty="0">
                <a:solidFill>
                  <a:srgbClr val="000000"/>
                </a:solidFill>
                <a:latin typeface="Consolas" panose="020B0609020204030204" pitchFamily="49" charset="0"/>
              </a:rPr>
              <a:t>);</a:t>
            </a:r>
          </a:p>
          <a:p>
            <a:pPr marL="0" indent="0">
              <a:lnSpc>
                <a:spcPct val="100000"/>
              </a:lnSpc>
              <a:spcBef>
                <a:spcPts val="0"/>
              </a:spcBef>
              <a:buNone/>
            </a:pPr>
            <a:endParaRPr lang="en-US" sz="3600" dirty="0">
              <a:solidFill>
                <a:srgbClr val="000000"/>
              </a:solidFill>
              <a:latin typeface="Consolas" panose="020B0609020204030204" pitchFamily="49" charset="0"/>
            </a:endParaRPr>
          </a:p>
          <a:p>
            <a:pPr marL="0" indent="0">
              <a:lnSpc>
                <a:spcPct val="100000"/>
              </a:lnSpc>
              <a:spcBef>
                <a:spcPts val="0"/>
              </a:spcBef>
              <a:buNone/>
            </a:pPr>
            <a:r>
              <a:rPr lang="en-US" sz="3600" dirty="0">
                <a:solidFill>
                  <a:srgbClr val="008000"/>
                </a:solidFill>
                <a:latin typeface="Consolas" panose="020B0609020204030204" pitchFamily="49" charset="0"/>
              </a:rPr>
              <a:t>    // create the solid red paint</a:t>
            </a:r>
            <a:endParaRPr lang="en-US" sz="3600" dirty="0">
              <a:solidFill>
                <a:srgbClr val="000000"/>
              </a:solidFill>
              <a:latin typeface="Consolas" panose="020B0609020204030204" pitchFamily="49" charset="0"/>
            </a:endParaRPr>
          </a:p>
          <a:p>
            <a:pPr marL="0" indent="0">
              <a:lnSpc>
                <a:spcPct val="100000"/>
              </a:lnSpc>
              <a:spcBef>
                <a:spcPts val="0"/>
              </a:spcBef>
              <a:buNone/>
            </a:pPr>
            <a:r>
              <a:rPr lang="en-US" sz="3600" dirty="0">
                <a:solidFill>
                  <a:srgbClr val="0000FF"/>
                </a:solidFill>
                <a:latin typeface="Consolas" panose="020B0609020204030204" pitchFamily="49" charset="0"/>
              </a:rPr>
              <a:t>    using</a:t>
            </a:r>
            <a:r>
              <a:rPr lang="en-US" sz="3600" dirty="0">
                <a:solidFill>
                  <a:srgbClr val="000000"/>
                </a:solidFill>
                <a:latin typeface="Consolas" panose="020B0609020204030204" pitchFamily="49" charset="0"/>
              </a:rPr>
              <a:t> </a:t>
            </a:r>
            <a:r>
              <a:rPr lang="en-US" sz="3600" dirty="0">
                <a:solidFill>
                  <a:srgbClr val="0000FF"/>
                </a:solidFill>
                <a:latin typeface="Consolas" panose="020B0609020204030204" pitchFamily="49" charset="0"/>
              </a:rPr>
              <a:t>var</a:t>
            </a:r>
            <a:r>
              <a:rPr lang="en-US" sz="3600" dirty="0">
                <a:solidFill>
                  <a:srgbClr val="000000"/>
                </a:solidFill>
                <a:latin typeface="Consolas" panose="020B0609020204030204" pitchFamily="49" charset="0"/>
              </a:rPr>
              <a:t> paint = </a:t>
            </a:r>
            <a:r>
              <a:rPr lang="en-US" sz="3600" dirty="0">
                <a:solidFill>
                  <a:srgbClr val="0000FF"/>
                </a:solidFill>
                <a:latin typeface="Consolas" panose="020B0609020204030204" pitchFamily="49" charset="0"/>
              </a:rPr>
              <a:t>new</a:t>
            </a:r>
            <a:r>
              <a:rPr lang="en-US" sz="3600" dirty="0">
                <a:solidFill>
                  <a:srgbClr val="000000"/>
                </a:solidFill>
                <a:latin typeface="Consolas" panose="020B0609020204030204" pitchFamily="49" charset="0"/>
              </a:rPr>
              <a:t> </a:t>
            </a:r>
            <a:r>
              <a:rPr lang="en-US" sz="3600" dirty="0" err="1">
                <a:solidFill>
                  <a:srgbClr val="00B0F0"/>
                </a:solidFill>
                <a:latin typeface="Consolas" panose="020B0609020204030204" pitchFamily="49" charset="0"/>
              </a:rPr>
              <a:t>SKPaint</a:t>
            </a:r>
            <a:r>
              <a:rPr lang="en-US" sz="3600" dirty="0">
                <a:solidFill>
                  <a:srgbClr val="000000"/>
                </a:solidFill>
                <a:latin typeface="Consolas" panose="020B0609020204030204" pitchFamily="49" charset="0"/>
              </a:rPr>
              <a:t> { Color = </a:t>
            </a:r>
            <a:r>
              <a:rPr lang="en-US" sz="3600" dirty="0" err="1">
                <a:solidFill>
                  <a:srgbClr val="00B0F0"/>
                </a:solidFill>
                <a:latin typeface="Consolas" panose="020B0609020204030204" pitchFamily="49" charset="0"/>
              </a:rPr>
              <a:t>SKColors</a:t>
            </a:r>
            <a:r>
              <a:rPr lang="en-US" sz="3600" dirty="0" err="1">
                <a:solidFill>
                  <a:srgbClr val="000000"/>
                </a:solidFill>
                <a:latin typeface="Consolas" panose="020B0609020204030204" pitchFamily="49" charset="0"/>
              </a:rPr>
              <a:t>.Red</a:t>
            </a:r>
            <a:r>
              <a:rPr lang="en-US" sz="3600" dirty="0">
                <a:solidFill>
                  <a:srgbClr val="000000"/>
                </a:solidFill>
                <a:latin typeface="Consolas" panose="020B0609020204030204" pitchFamily="49" charset="0"/>
              </a:rPr>
              <a:t>, Style = </a:t>
            </a:r>
            <a:r>
              <a:rPr lang="en-US" sz="3600" dirty="0" err="1">
                <a:solidFill>
                  <a:srgbClr val="00B0F0"/>
                </a:solidFill>
                <a:latin typeface="Consolas" panose="020B0609020204030204" pitchFamily="49" charset="0"/>
              </a:rPr>
              <a:t>SKPaintStyle</a:t>
            </a:r>
            <a:r>
              <a:rPr lang="en-US" sz="3600" dirty="0" err="1">
                <a:solidFill>
                  <a:srgbClr val="000000"/>
                </a:solidFill>
                <a:latin typeface="Consolas" panose="020B0609020204030204" pitchFamily="49" charset="0"/>
              </a:rPr>
              <a:t>.Fill</a:t>
            </a:r>
            <a:r>
              <a:rPr lang="en-US" sz="3600" dirty="0">
                <a:solidFill>
                  <a:srgbClr val="000000"/>
                </a:solidFill>
                <a:latin typeface="Consolas" panose="020B0609020204030204" pitchFamily="49" charset="0"/>
              </a:rPr>
              <a:t> };</a:t>
            </a:r>
          </a:p>
          <a:p>
            <a:pPr marL="0" indent="0">
              <a:lnSpc>
                <a:spcPct val="100000"/>
              </a:lnSpc>
              <a:spcBef>
                <a:spcPts val="0"/>
              </a:spcBef>
              <a:buNone/>
            </a:pPr>
            <a:endParaRPr lang="en-US" sz="3600" dirty="0">
              <a:solidFill>
                <a:srgbClr val="000000"/>
              </a:solidFill>
              <a:latin typeface="Consolas" panose="020B0609020204030204" pitchFamily="49" charset="0"/>
            </a:endParaRPr>
          </a:p>
          <a:p>
            <a:pPr marL="0" indent="0">
              <a:lnSpc>
                <a:spcPct val="100000"/>
              </a:lnSpc>
              <a:spcBef>
                <a:spcPts val="0"/>
              </a:spcBef>
              <a:buNone/>
            </a:pPr>
            <a:r>
              <a:rPr lang="en-US" sz="3600" dirty="0">
                <a:solidFill>
                  <a:srgbClr val="008000"/>
                </a:solidFill>
                <a:latin typeface="Consolas" panose="020B0609020204030204" pitchFamily="49" charset="0"/>
              </a:rPr>
              <a:t>    // draw a red rectangle</a:t>
            </a:r>
          </a:p>
          <a:p>
            <a:pPr marL="0" indent="0">
              <a:lnSpc>
                <a:spcPct val="100000"/>
              </a:lnSpc>
              <a:spcBef>
                <a:spcPts val="0"/>
              </a:spcBef>
              <a:buNone/>
            </a:pPr>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canvas.DrawRect</a:t>
            </a:r>
            <a:r>
              <a:rPr lang="en-US" sz="3600" dirty="0">
                <a:solidFill>
                  <a:srgbClr val="000000"/>
                </a:solidFill>
                <a:latin typeface="Consolas" panose="020B0609020204030204" pitchFamily="49" charset="0"/>
              </a:rPr>
              <a:t>(</a:t>
            </a:r>
            <a:r>
              <a:rPr lang="en-US" sz="3600" dirty="0" err="1">
                <a:solidFill>
                  <a:srgbClr val="00B0F0"/>
                </a:solidFill>
                <a:latin typeface="Consolas" panose="020B0609020204030204" pitchFamily="49" charset="0"/>
              </a:rPr>
              <a:t>SKRect</a:t>
            </a:r>
            <a:r>
              <a:rPr lang="en-US" sz="3600" dirty="0" err="1">
                <a:solidFill>
                  <a:srgbClr val="000000"/>
                </a:solidFill>
                <a:latin typeface="Consolas" panose="020B0609020204030204" pitchFamily="49" charset="0"/>
              </a:rPr>
              <a:t>.Create</a:t>
            </a:r>
            <a:r>
              <a:rPr lang="en-US" sz="3600" dirty="0">
                <a:solidFill>
                  <a:srgbClr val="000000"/>
                </a:solidFill>
                <a:latin typeface="Consolas" panose="020B0609020204030204" pitchFamily="49" charset="0"/>
              </a:rPr>
              <a:t>(10, 10, 20, 30), paint);</a:t>
            </a:r>
          </a:p>
          <a:p>
            <a:pPr marL="0" indent="0">
              <a:lnSpc>
                <a:spcPct val="100000"/>
              </a:lnSpc>
              <a:spcBef>
                <a:spcPts val="0"/>
              </a:spcBef>
              <a:buNone/>
            </a:pPr>
            <a:r>
              <a:rPr lang="en-US" sz="3600" dirty="0">
                <a:solidFill>
                  <a:srgbClr val="000000"/>
                </a:solidFill>
                <a:latin typeface="Consolas" panose="020B0609020204030204" pitchFamily="49" charset="0"/>
              </a:rPr>
              <a:t>}</a:t>
            </a:r>
            <a:endParaRPr lang="en-US" sz="3600" dirty="0"/>
          </a:p>
        </p:txBody>
      </p:sp>
    </p:spTree>
    <p:extLst>
      <p:ext uri="{BB962C8B-B14F-4D97-AF65-F5344CB8AC3E}">
        <p14:creationId xmlns:p14="http://schemas.microsoft.com/office/powerpoint/2010/main" val="3294882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07440-4D38-354F-8537-74AE2636CDCA}"/>
              </a:ext>
            </a:extLst>
          </p:cNvPr>
          <p:cNvSpPr>
            <a:spLocks noGrp="1"/>
          </p:cNvSpPr>
          <p:nvPr>
            <p:ph type="title"/>
          </p:nvPr>
        </p:nvSpPr>
        <p:spPr/>
        <p:txBody>
          <a:bodyPr/>
          <a:lstStyle/>
          <a:p>
            <a:r>
              <a:rPr lang="en-US" dirty="0"/>
              <a:t>The Spinning Drawing</a:t>
            </a:r>
          </a:p>
        </p:txBody>
      </p:sp>
      <p:sp>
        <p:nvSpPr>
          <p:cNvPr id="4" name="Text Placeholder 3">
            <a:extLst>
              <a:ext uri="{FF2B5EF4-FFF2-40B4-BE49-F238E27FC236}">
                <a16:creationId xmlns:a16="http://schemas.microsoft.com/office/drawing/2014/main" id="{32729AA7-6CB6-FF46-A3E4-4C64D7E41F07}"/>
              </a:ext>
            </a:extLst>
          </p:cNvPr>
          <p:cNvSpPr>
            <a:spLocks noGrp="1"/>
          </p:cNvSpPr>
          <p:nvPr>
            <p:ph type="subTitle" idx="1"/>
          </p:nvPr>
        </p:nvSpPr>
        <p:spPr/>
        <p:txBody>
          <a:bodyPr/>
          <a:lstStyle/>
          <a:p>
            <a:r>
              <a:rPr lang="en-US" dirty="0"/>
              <a:t>Add some animation to see what happens…</a:t>
            </a:r>
          </a:p>
        </p:txBody>
      </p:sp>
    </p:spTree>
    <p:extLst>
      <p:ext uri="{BB962C8B-B14F-4D97-AF65-F5344CB8AC3E}">
        <p14:creationId xmlns:p14="http://schemas.microsoft.com/office/powerpoint/2010/main" val="1829138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47B1A-8A64-5349-BC62-B352E5ED4803}"/>
              </a:ext>
            </a:extLst>
          </p:cNvPr>
          <p:cNvSpPr>
            <a:spLocks noGrp="1"/>
          </p:cNvSpPr>
          <p:nvPr>
            <p:ph type="title"/>
          </p:nvPr>
        </p:nvSpPr>
        <p:spPr>
          <a:xfrm>
            <a:off x="1246188" y="1396800"/>
            <a:ext cx="14509750" cy="2083000"/>
          </a:xfrm>
        </p:spPr>
        <p:txBody>
          <a:bodyPr/>
          <a:lstStyle/>
          <a:p>
            <a:r>
              <a:rPr lang="en-US" b="1" dirty="0">
                <a:latin typeface="+mj-lt"/>
              </a:rPr>
              <a:t>Where are those links?</a:t>
            </a:r>
          </a:p>
        </p:txBody>
      </p:sp>
      <p:sp>
        <p:nvSpPr>
          <p:cNvPr id="3" name="Content Placeholder 2">
            <a:extLst>
              <a:ext uri="{FF2B5EF4-FFF2-40B4-BE49-F238E27FC236}">
                <a16:creationId xmlns:a16="http://schemas.microsoft.com/office/drawing/2014/main" id="{2D55299B-49B2-C843-B929-5EE3AF295217}"/>
              </a:ext>
            </a:extLst>
          </p:cNvPr>
          <p:cNvSpPr>
            <a:spLocks noGrp="1"/>
          </p:cNvSpPr>
          <p:nvPr>
            <p:ph idx="1"/>
          </p:nvPr>
        </p:nvSpPr>
        <p:spPr>
          <a:xfrm>
            <a:off x="1266067" y="3752750"/>
            <a:ext cx="21833646" cy="8170862"/>
          </a:xfrm>
        </p:spPr>
        <p:txBody>
          <a:bodyPr>
            <a:normAutofit/>
          </a:bodyPr>
          <a:lstStyle/>
          <a:p>
            <a:pPr marL="0" indent="0" algn="ctr">
              <a:lnSpc>
                <a:spcPct val="100000"/>
              </a:lnSpc>
              <a:buNone/>
            </a:pPr>
            <a:endParaRPr lang="en-US" sz="8000" dirty="0"/>
          </a:p>
          <a:p>
            <a:pPr marL="0" indent="0" algn="ctr">
              <a:lnSpc>
                <a:spcPct val="100000"/>
              </a:lnSpc>
              <a:buNone/>
            </a:pPr>
            <a:r>
              <a:rPr lang="en-US" sz="8000" dirty="0"/>
              <a:t>https://github.com/</a:t>
            </a:r>
            <a:r>
              <a:rPr lang="en-US" sz="8000" b="1" dirty="0"/>
              <a:t>mono/SkiaSharp</a:t>
            </a:r>
          </a:p>
          <a:p>
            <a:pPr marL="0" indent="0" algn="ctr">
              <a:lnSpc>
                <a:spcPct val="100000"/>
              </a:lnSpc>
              <a:buNone/>
            </a:pPr>
            <a:endParaRPr lang="en-US" sz="8000" dirty="0"/>
          </a:p>
          <a:p>
            <a:pPr marL="0" indent="0" algn="ctr">
              <a:lnSpc>
                <a:spcPct val="100000"/>
              </a:lnSpc>
              <a:buNone/>
            </a:pPr>
            <a:r>
              <a:rPr lang="en-US" sz="8000" dirty="0"/>
              <a:t>https://github.com/</a:t>
            </a:r>
            <a:r>
              <a:rPr lang="en-US" sz="8000" b="1" dirty="0"/>
              <a:t>mattleibow/UnoConf2020</a:t>
            </a:r>
          </a:p>
        </p:txBody>
      </p:sp>
    </p:spTree>
    <p:extLst>
      <p:ext uri="{BB962C8B-B14F-4D97-AF65-F5344CB8AC3E}">
        <p14:creationId xmlns:p14="http://schemas.microsoft.com/office/powerpoint/2010/main" val="391652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719211E-4860-C042-8867-DCA6078AAD72}"/>
              </a:ext>
            </a:extLst>
          </p:cNvPr>
          <p:cNvSpPr>
            <a:spLocks noGrp="1"/>
          </p:cNvSpPr>
          <p:nvPr>
            <p:ph type="title"/>
          </p:nvPr>
        </p:nvSpPr>
        <p:spPr>
          <a:xfrm>
            <a:off x="1246189" y="4560063"/>
            <a:ext cx="10801350" cy="1439294"/>
          </a:xfrm>
        </p:spPr>
        <p:txBody>
          <a:bodyPr lIns="0"/>
          <a:lstStyle/>
          <a:p>
            <a:r>
              <a:rPr lang="en-US" dirty="0"/>
              <a:t>THANK YOU!</a:t>
            </a:r>
          </a:p>
        </p:txBody>
      </p:sp>
      <p:sp>
        <p:nvSpPr>
          <p:cNvPr id="9" name="Subtitle 8">
            <a:extLst>
              <a:ext uri="{FF2B5EF4-FFF2-40B4-BE49-F238E27FC236}">
                <a16:creationId xmlns:a16="http://schemas.microsoft.com/office/drawing/2014/main" id="{607871E2-9BFD-5B47-AC0D-B5D48D69475C}"/>
              </a:ext>
            </a:extLst>
          </p:cNvPr>
          <p:cNvSpPr>
            <a:spLocks noGrp="1"/>
          </p:cNvSpPr>
          <p:nvPr>
            <p:ph type="subTitle" idx="1"/>
          </p:nvPr>
        </p:nvSpPr>
        <p:spPr>
          <a:xfrm>
            <a:off x="1246188" y="6045416"/>
            <a:ext cx="7092949" cy="1127084"/>
          </a:xfrm>
        </p:spPr>
        <p:txBody>
          <a:bodyPr lIns="0">
            <a:noAutofit/>
          </a:bodyPr>
          <a:lstStyle/>
          <a:p>
            <a:r>
              <a:rPr lang="en-US" sz="6600" b="1" dirty="0"/>
              <a:t>Follow me at</a:t>
            </a:r>
          </a:p>
        </p:txBody>
      </p:sp>
      <p:sp>
        <p:nvSpPr>
          <p:cNvPr id="15" name="Subtitle 8">
            <a:extLst>
              <a:ext uri="{FF2B5EF4-FFF2-40B4-BE49-F238E27FC236}">
                <a16:creationId xmlns:a16="http://schemas.microsoft.com/office/drawing/2014/main" id="{C69F0AD3-3C82-8F44-9A47-48A589BC48C7}"/>
              </a:ext>
            </a:extLst>
          </p:cNvPr>
          <p:cNvSpPr txBox="1">
            <a:spLocks/>
          </p:cNvSpPr>
          <p:nvPr/>
        </p:nvSpPr>
        <p:spPr>
          <a:xfrm>
            <a:off x="2725739" y="7476252"/>
            <a:ext cx="6536764" cy="794641"/>
          </a:xfrm>
          <a:prstGeom prst="rect">
            <a:avLst/>
          </a:prstGeom>
        </p:spPr>
        <p:txBody>
          <a:bodyPr vert="horz" lIns="91440" tIns="45720" rIns="91440" bIns="45720" rtlCol="0">
            <a:noAutofit/>
          </a:bodyPr>
          <a:lstStyle>
            <a:lvl1pPr marL="0" indent="0" algn="l" defTabSz="1828709" rtl="0" eaLnBrk="1" latinLnBrk="0" hangingPunct="1">
              <a:lnSpc>
                <a:spcPct val="90000"/>
              </a:lnSpc>
              <a:spcBef>
                <a:spcPts val="2000"/>
              </a:spcBef>
              <a:buFont typeface="Arial" panose="020B0604020202020204" pitchFamily="34" charset="0"/>
              <a:buNone/>
              <a:defRPr sz="4800" kern="1200">
                <a:solidFill>
                  <a:schemeClr val="tx1"/>
                </a:solidFill>
                <a:latin typeface="+mn-lt"/>
                <a:ea typeface="Open Sans" panose="020B0606030504020204" pitchFamily="34" charset="0"/>
                <a:cs typeface="Open Sans" panose="020B0606030504020204" pitchFamily="34" charset="0"/>
              </a:defRPr>
            </a:lvl1pPr>
            <a:lvl2pPr marL="914354" indent="0" algn="ctr" defTabSz="1828709" rtl="0" eaLnBrk="1" latinLnBrk="0" hangingPunct="1">
              <a:lnSpc>
                <a:spcPct val="90000"/>
              </a:lnSpc>
              <a:spcBef>
                <a:spcPts val="1000"/>
              </a:spcBef>
              <a:buFont typeface="Arial" panose="020B0604020202020204" pitchFamily="34" charset="0"/>
              <a:buNone/>
              <a:defRPr sz="4000" kern="1200">
                <a:solidFill>
                  <a:schemeClr val="tx1"/>
                </a:solidFill>
                <a:latin typeface="+mn-lt"/>
                <a:ea typeface="+mn-ea"/>
                <a:cs typeface="+mn-cs"/>
              </a:defRPr>
            </a:lvl2pPr>
            <a:lvl3pPr marL="1828709" indent="0" algn="ctr" defTabSz="1828709"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3pPr>
            <a:lvl4pPr marL="2743063" indent="0" algn="ctr" defTabSz="1828709"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4pPr>
            <a:lvl5pPr marL="3657417" indent="0" algn="ctr" defTabSz="1828709"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5pPr>
            <a:lvl6pPr marL="4571771" indent="0" algn="ctr" defTabSz="1828709"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6pPr>
            <a:lvl7pPr marL="5486126" indent="0" algn="ctr" defTabSz="1828709"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7pPr>
            <a:lvl8pPr marL="6400480" indent="0" algn="ctr" defTabSz="1828709"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8pPr>
            <a:lvl9pPr marL="7314834" indent="0" algn="ctr" defTabSz="1828709"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9pPr>
          </a:lstStyle>
          <a:p>
            <a:r>
              <a:rPr lang="en-US" dirty="0" err="1"/>
              <a:t>mattleibow</a:t>
            </a:r>
            <a:endParaRPr lang="en-US" dirty="0"/>
          </a:p>
        </p:txBody>
      </p:sp>
      <p:pic>
        <p:nvPicPr>
          <p:cNvPr id="11" name="Graphic 10">
            <a:extLst>
              <a:ext uri="{FF2B5EF4-FFF2-40B4-BE49-F238E27FC236}">
                <a16:creationId xmlns:a16="http://schemas.microsoft.com/office/drawing/2014/main" id="{F337BA60-FA6B-E64C-811A-9ABE64AD664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46189" y="7568773"/>
            <a:ext cx="609600" cy="609600"/>
          </a:xfrm>
          <a:prstGeom prst="rect">
            <a:avLst/>
          </a:prstGeom>
        </p:spPr>
      </p:pic>
      <p:pic>
        <p:nvPicPr>
          <p:cNvPr id="3" name="Graphic 2">
            <a:extLst>
              <a:ext uri="{FF2B5EF4-FFF2-40B4-BE49-F238E27FC236}">
                <a16:creationId xmlns:a16="http://schemas.microsoft.com/office/drawing/2014/main" id="{F8F59BB3-DD5D-4C5B-8D16-94B5F0C40309}"/>
              </a:ext>
            </a:extLst>
          </p:cNvPr>
          <p:cNvPicPr>
            <a:picLocks noChangeAspect="1"/>
          </p:cNvPicPr>
          <p:nvPr/>
        </p:nvPicPr>
        <p:blipFill>
          <a:blip r:embed="rId4">
            <a:extLst>
              <a:ext uri="{837473B0-CC2E-450A-ABE3-18F120FF3D39}">
                <a1611:picAttrSrcUrl xmlns:a1611="http://schemas.microsoft.com/office/drawing/2016/11/main" r:id="rId5"/>
              </a:ext>
            </a:extLst>
          </a:blip>
          <a:srcRect/>
          <a:stretch/>
        </p:blipFill>
        <p:spPr>
          <a:xfrm>
            <a:off x="1985964" y="7568773"/>
            <a:ext cx="609600" cy="609600"/>
          </a:xfrm>
          <a:prstGeom prst="rect">
            <a:avLst/>
          </a:prstGeom>
        </p:spPr>
      </p:pic>
    </p:spTree>
    <p:extLst>
      <p:ext uri="{BB962C8B-B14F-4D97-AF65-F5344CB8AC3E}">
        <p14:creationId xmlns:p14="http://schemas.microsoft.com/office/powerpoint/2010/main" val="3581285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CC646-50D6-E947-B166-F3022BCC64CB}"/>
              </a:ext>
            </a:extLst>
          </p:cNvPr>
          <p:cNvSpPr>
            <a:spLocks noGrp="1"/>
          </p:cNvSpPr>
          <p:nvPr>
            <p:ph type="title"/>
          </p:nvPr>
        </p:nvSpPr>
        <p:spPr>
          <a:xfrm>
            <a:off x="1269633" y="5224288"/>
            <a:ext cx="11270709" cy="1325564"/>
          </a:xfrm>
        </p:spPr>
        <p:txBody>
          <a:bodyPr/>
          <a:lstStyle/>
          <a:p>
            <a:r>
              <a:rPr lang="en-US" dirty="0"/>
              <a:t>Matthew Leibowitz</a:t>
            </a:r>
          </a:p>
        </p:txBody>
      </p:sp>
      <p:sp>
        <p:nvSpPr>
          <p:cNvPr id="3" name="Content Placeholder 2">
            <a:extLst>
              <a:ext uri="{FF2B5EF4-FFF2-40B4-BE49-F238E27FC236}">
                <a16:creationId xmlns:a16="http://schemas.microsoft.com/office/drawing/2014/main" id="{FF1F4FCC-2047-9D46-A2F9-C4496A37D53C}"/>
              </a:ext>
            </a:extLst>
          </p:cNvPr>
          <p:cNvSpPr>
            <a:spLocks noGrp="1"/>
          </p:cNvSpPr>
          <p:nvPr>
            <p:ph idx="1"/>
          </p:nvPr>
        </p:nvSpPr>
        <p:spPr/>
        <p:txBody>
          <a:bodyPr>
            <a:normAutofit/>
          </a:bodyPr>
          <a:lstStyle/>
          <a:p>
            <a:r>
              <a:rPr lang="en-US" dirty="0"/>
              <a:t>Software Engineer at Microsoft</a:t>
            </a:r>
          </a:p>
        </p:txBody>
      </p:sp>
      <p:pic>
        <p:nvPicPr>
          <p:cNvPr id="9" name="Picture 8" descr="A picture containing person, person, sitting, table&#10;&#10;Description automatically generated">
            <a:extLst>
              <a:ext uri="{FF2B5EF4-FFF2-40B4-BE49-F238E27FC236}">
                <a16:creationId xmlns:a16="http://schemas.microsoft.com/office/drawing/2014/main" id="{9F871902-8F3A-472F-BC9C-0A0268B25281}"/>
              </a:ext>
            </a:extLst>
          </p:cNvPr>
          <p:cNvPicPr>
            <a:picLocks noChangeAspect="1"/>
          </p:cNvPicPr>
          <p:nvPr/>
        </p:nvPicPr>
        <p:blipFill>
          <a:blip r:embed="rId3"/>
          <a:stretch>
            <a:fillRect/>
          </a:stretch>
        </p:blipFill>
        <p:spPr>
          <a:xfrm>
            <a:off x="13748866" y="1824734"/>
            <a:ext cx="7391400" cy="8788400"/>
          </a:xfrm>
          <a:prstGeom prst="rect">
            <a:avLst/>
          </a:prstGeom>
        </p:spPr>
      </p:pic>
    </p:spTree>
    <p:extLst>
      <p:ext uri="{BB962C8B-B14F-4D97-AF65-F5344CB8AC3E}">
        <p14:creationId xmlns:p14="http://schemas.microsoft.com/office/powerpoint/2010/main" val="3064294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6BA49-75B3-E14E-BBD2-C4A152C3161E}"/>
              </a:ext>
            </a:extLst>
          </p:cNvPr>
          <p:cNvSpPr>
            <a:spLocks noGrp="1"/>
          </p:cNvSpPr>
          <p:nvPr>
            <p:ph type="title"/>
          </p:nvPr>
        </p:nvSpPr>
        <p:spPr>
          <a:xfrm>
            <a:off x="1246188" y="4767802"/>
            <a:ext cx="9369773" cy="1922930"/>
          </a:xfrm>
        </p:spPr>
        <p:txBody>
          <a:bodyPr/>
          <a:lstStyle/>
          <a:p>
            <a:r>
              <a:rPr lang="en-US" sz="8000" dirty="0" err="1"/>
              <a:t>SkiaSharp</a:t>
            </a:r>
            <a:endParaRPr lang="en-US" sz="8000" dirty="0"/>
          </a:p>
        </p:txBody>
      </p:sp>
      <p:pic>
        <p:nvPicPr>
          <p:cNvPr id="6" name="Picture Placeholder 5" descr="A picture containing toy&#10;&#10;Description automatically generated">
            <a:extLst>
              <a:ext uri="{FF2B5EF4-FFF2-40B4-BE49-F238E27FC236}">
                <a16:creationId xmlns:a16="http://schemas.microsoft.com/office/drawing/2014/main" id="{AC346C39-DB8A-41B9-A3B3-9A2E3C5E5061}"/>
              </a:ext>
            </a:extLst>
          </p:cNvPr>
          <p:cNvPicPr>
            <a:picLocks noGrp="1" noChangeAspect="1"/>
          </p:cNvPicPr>
          <p:nvPr>
            <p:ph type="pic" idx="1"/>
          </p:nvPr>
        </p:nvPicPr>
        <p:blipFill>
          <a:blip r:embed="rId2"/>
          <a:srcRect l="6933" r="6933"/>
          <a:stretch>
            <a:fillRect/>
          </a:stretch>
        </p:blipFill>
        <p:spPr/>
      </p:pic>
      <p:sp>
        <p:nvSpPr>
          <p:cNvPr id="4" name="Text Placeholder 3">
            <a:extLst>
              <a:ext uri="{FF2B5EF4-FFF2-40B4-BE49-F238E27FC236}">
                <a16:creationId xmlns:a16="http://schemas.microsoft.com/office/drawing/2014/main" id="{E36E600F-2BF8-FA48-92FC-C0CD455EA1A2}"/>
              </a:ext>
            </a:extLst>
          </p:cNvPr>
          <p:cNvSpPr>
            <a:spLocks noGrp="1"/>
          </p:cNvSpPr>
          <p:nvPr>
            <p:ph type="body" sz="half" idx="2"/>
          </p:nvPr>
        </p:nvSpPr>
        <p:spPr>
          <a:xfrm>
            <a:off x="1246188" y="7270597"/>
            <a:ext cx="7092950" cy="1561169"/>
          </a:xfrm>
        </p:spPr>
        <p:txBody>
          <a:bodyPr>
            <a:normAutofit/>
          </a:bodyPr>
          <a:lstStyle/>
          <a:p>
            <a:r>
              <a:rPr lang="en-US" sz="3600" dirty="0"/>
              <a:t>So just what is it? What can it do? How does it all work?</a:t>
            </a:r>
          </a:p>
        </p:txBody>
      </p:sp>
    </p:spTree>
    <p:extLst>
      <p:ext uri="{BB962C8B-B14F-4D97-AF65-F5344CB8AC3E}">
        <p14:creationId xmlns:p14="http://schemas.microsoft.com/office/powerpoint/2010/main" val="1841364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47B1A-8A64-5349-BC62-B352E5ED4803}"/>
              </a:ext>
            </a:extLst>
          </p:cNvPr>
          <p:cNvSpPr>
            <a:spLocks noGrp="1"/>
          </p:cNvSpPr>
          <p:nvPr>
            <p:ph type="title"/>
          </p:nvPr>
        </p:nvSpPr>
        <p:spPr>
          <a:xfrm>
            <a:off x="1246188" y="1396800"/>
            <a:ext cx="14509750" cy="2083000"/>
          </a:xfrm>
        </p:spPr>
        <p:txBody>
          <a:bodyPr/>
          <a:lstStyle/>
          <a:p>
            <a:r>
              <a:rPr lang="en-US" b="1" dirty="0">
                <a:latin typeface="+mj-lt"/>
              </a:rPr>
              <a:t>What is </a:t>
            </a:r>
            <a:r>
              <a:rPr lang="en-US" b="1" dirty="0" err="1">
                <a:latin typeface="+mj-lt"/>
              </a:rPr>
              <a:t>Skia</a:t>
            </a:r>
            <a:r>
              <a:rPr lang="en-US" b="1" dirty="0">
                <a:latin typeface="+mj-lt"/>
              </a:rPr>
              <a:t>?</a:t>
            </a:r>
          </a:p>
        </p:txBody>
      </p:sp>
      <p:sp>
        <p:nvSpPr>
          <p:cNvPr id="3" name="Content Placeholder 2">
            <a:extLst>
              <a:ext uri="{FF2B5EF4-FFF2-40B4-BE49-F238E27FC236}">
                <a16:creationId xmlns:a16="http://schemas.microsoft.com/office/drawing/2014/main" id="{2D55299B-49B2-C843-B929-5EE3AF295217}"/>
              </a:ext>
            </a:extLst>
          </p:cNvPr>
          <p:cNvSpPr>
            <a:spLocks noGrp="1"/>
          </p:cNvSpPr>
          <p:nvPr>
            <p:ph idx="1"/>
          </p:nvPr>
        </p:nvSpPr>
        <p:spPr>
          <a:xfrm>
            <a:off x="1266067" y="3752750"/>
            <a:ext cx="21833646" cy="8170862"/>
          </a:xfrm>
        </p:spPr>
        <p:txBody>
          <a:bodyPr/>
          <a:lstStyle/>
          <a:p>
            <a:pPr>
              <a:lnSpc>
                <a:spcPct val="100000"/>
              </a:lnSpc>
            </a:pPr>
            <a:r>
              <a:rPr lang="en-US" dirty="0"/>
              <a:t>Cross-platform 2D graphics library</a:t>
            </a:r>
          </a:p>
          <a:p>
            <a:pPr>
              <a:lnSpc>
                <a:spcPct val="100000"/>
              </a:lnSpc>
            </a:pPr>
            <a:r>
              <a:rPr lang="en-US" dirty="0"/>
              <a:t>Hardware rendering for OpenGL, DirectX, Metal and more</a:t>
            </a:r>
          </a:p>
          <a:p>
            <a:pPr>
              <a:lnSpc>
                <a:spcPct val="100000"/>
              </a:lnSpc>
            </a:pPr>
            <a:r>
              <a:rPr lang="en-US" dirty="0"/>
              <a:t>Software rendering for bitmaps and PDF documents</a:t>
            </a:r>
          </a:p>
          <a:p>
            <a:pPr>
              <a:lnSpc>
                <a:spcPct val="100000"/>
              </a:lnSpc>
            </a:pPr>
            <a:r>
              <a:rPr lang="en-US" dirty="0"/>
              <a:t>Written in C++, C, Assembly and other languages</a:t>
            </a:r>
          </a:p>
          <a:p>
            <a:pPr>
              <a:lnSpc>
                <a:spcPct val="100000"/>
              </a:lnSpc>
            </a:pPr>
            <a:r>
              <a:rPr lang="en-US" dirty="0"/>
              <a:t>Powers Chrome, Android, Firefox, Chrome OS and Flutter</a:t>
            </a:r>
          </a:p>
          <a:p>
            <a:pPr>
              <a:lnSpc>
                <a:spcPct val="100000"/>
              </a:lnSpc>
            </a:pPr>
            <a:r>
              <a:rPr lang="en-US" dirty="0"/>
              <a:t>Maintained by Google</a:t>
            </a:r>
          </a:p>
        </p:txBody>
      </p:sp>
    </p:spTree>
    <p:extLst>
      <p:ext uri="{BB962C8B-B14F-4D97-AF65-F5344CB8AC3E}">
        <p14:creationId xmlns:p14="http://schemas.microsoft.com/office/powerpoint/2010/main" val="3211738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47B1A-8A64-5349-BC62-B352E5ED4803}"/>
              </a:ext>
            </a:extLst>
          </p:cNvPr>
          <p:cNvSpPr>
            <a:spLocks noGrp="1"/>
          </p:cNvSpPr>
          <p:nvPr>
            <p:ph type="title"/>
          </p:nvPr>
        </p:nvSpPr>
        <p:spPr>
          <a:xfrm>
            <a:off x="1246188" y="1396800"/>
            <a:ext cx="14509750" cy="2083000"/>
          </a:xfrm>
        </p:spPr>
        <p:txBody>
          <a:bodyPr/>
          <a:lstStyle/>
          <a:p>
            <a:r>
              <a:rPr lang="en-US" b="1" dirty="0">
                <a:latin typeface="+mj-lt"/>
              </a:rPr>
              <a:t>What is </a:t>
            </a:r>
            <a:r>
              <a:rPr lang="en-US" b="1" dirty="0" err="1">
                <a:latin typeface="+mj-lt"/>
              </a:rPr>
              <a:t>SkiaSharp</a:t>
            </a:r>
            <a:r>
              <a:rPr lang="en-US" b="1" dirty="0">
                <a:latin typeface="+mj-lt"/>
              </a:rPr>
              <a:t>?</a:t>
            </a:r>
          </a:p>
        </p:txBody>
      </p:sp>
      <p:sp>
        <p:nvSpPr>
          <p:cNvPr id="3" name="Content Placeholder 2">
            <a:extLst>
              <a:ext uri="{FF2B5EF4-FFF2-40B4-BE49-F238E27FC236}">
                <a16:creationId xmlns:a16="http://schemas.microsoft.com/office/drawing/2014/main" id="{2D55299B-49B2-C843-B929-5EE3AF295217}"/>
              </a:ext>
            </a:extLst>
          </p:cNvPr>
          <p:cNvSpPr>
            <a:spLocks noGrp="1"/>
          </p:cNvSpPr>
          <p:nvPr>
            <p:ph idx="1"/>
          </p:nvPr>
        </p:nvSpPr>
        <p:spPr>
          <a:xfrm>
            <a:off x="1266067" y="3752750"/>
            <a:ext cx="21833646" cy="8170862"/>
          </a:xfrm>
        </p:spPr>
        <p:txBody>
          <a:bodyPr/>
          <a:lstStyle/>
          <a:p>
            <a:pPr>
              <a:lnSpc>
                <a:spcPct val="100000"/>
              </a:lnSpc>
            </a:pPr>
            <a:r>
              <a:rPr lang="en-US" dirty="0"/>
              <a:t>.NET wrapper around </a:t>
            </a:r>
            <a:r>
              <a:rPr lang="en-US" dirty="0" err="1"/>
              <a:t>Skia</a:t>
            </a:r>
            <a:endParaRPr lang="en-US" dirty="0"/>
          </a:p>
          <a:p>
            <a:pPr>
              <a:lnSpc>
                <a:spcPct val="100000"/>
              </a:lnSpc>
            </a:pPr>
            <a:r>
              <a:rPr lang="en-US" dirty="0"/>
              <a:t>Supports all the features of </a:t>
            </a:r>
            <a:r>
              <a:rPr lang="en-US" dirty="0" err="1"/>
              <a:t>Skia</a:t>
            </a:r>
            <a:endParaRPr lang="en-US" dirty="0"/>
          </a:p>
          <a:p>
            <a:pPr>
              <a:lnSpc>
                <a:spcPct val="100000"/>
              </a:lnSpc>
            </a:pPr>
            <a:r>
              <a:rPr lang="en-US" dirty="0"/>
              <a:t>Runs on basically everything straight from NuGet</a:t>
            </a:r>
          </a:p>
          <a:p>
            <a:pPr>
              <a:lnSpc>
                <a:spcPct val="100000"/>
              </a:lnSpc>
            </a:pPr>
            <a:r>
              <a:rPr lang="en-US" dirty="0"/>
              <a:t>Written in C#</a:t>
            </a:r>
          </a:p>
          <a:p>
            <a:pPr>
              <a:lnSpc>
                <a:spcPct val="100000"/>
              </a:lnSpc>
            </a:pPr>
            <a:r>
              <a:rPr lang="en-US" dirty="0"/>
              <a:t>Maintained </a:t>
            </a:r>
            <a:r>
              <a:rPr lang="en-US"/>
              <a:t>by Microsoft</a:t>
            </a:r>
            <a:endParaRPr lang="en-US" dirty="0"/>
          </a:p>
        </p:txBody>
      </p:sp>
    </p:spTree>
    <p:extLst>
      <p:ext uri="{BB962C8B-B14F-4D97-AF65-F5344CB8AC3E}">
        <p14:creationId xmlns:p14="http://schemas.microsoft.com/office/powerpoint/2010/main" val="2043100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47B1A-8A64-5349-BC62-B352E5ED4803}"/>
              </a:ext>
            </a:extLst>
          </p:cNvPr>
          <p:cNvSpPr>
            <a:spLocks noGrp="1"/>
          </p:cNvSpPr>
          <p:nvPr>
            <p:ph type="title"/>
          </p:nvPr>
        </p:nvSpPr>
        <p:spPr>
          <a:xfrm>
            <a:off x="1246188" y="1396800"/>
            <a:ext cx="14509750" cy="2083000"/>
          </a:xfrm>
        </p:spPr>
        <p:txBody>
          <a:bodyPr/>
          <a:lstStyle/>
          <a:p>
            <a:r>
              <a:rPr lang="en-US" b="1" dirty="0">
                <a:latin typeface="+mj-lt"/>
              </a:rPr>
              <a:t>How does it all work?</a:t>
            </a:r>
          </a:p>
        </p:txBody>
      </p:sp>
      <p:sp>
        <p:nvSpPr>
          <p:cNvPr id="3" name="Content Placeholder 2">
            <a:extLst>
              <a:ext uri="{FF2B5EF4-FFF2-40B4-BE49-F238E27FC236}">
                <a16:creationId xmlns:a16="http://schemas.microsoft.com/office/drawing/2014/main" id="{2D55299B-49B2-C843-B929-5EE3AF295217}"/>
              </a:ext>
            </a:extLst>
          </p:cNvPr>
          <p:cNvSpPr>
            <a:spLocks noGrp="1"/>
          </p:cNvSpPr>
          <p:nvPr>
            <p:ph idx="1"/>
          </p:nvPr>
        </p:nvSpPr>
        <p:spPr>
          <a:xfrm>
            <a:off x="1266067" y="3752750"/>
            <a:ext cx="21833646" cy="8170862"/>
          </a:xfrm>
        </p:spPr>
        <p:txBody>
          <a:bodyPr/>
          <a:lstStyle/>
          <a:p>
            <a:pPr>
              <a:lnSpc>
                <a:spcPct val="100000"/>
              </a:lnSpc>
            </a:pPr>
            <a:r>
              <a:rPr lang="en-US" dirty="0"/>
              <a:t>The </a:t>
            </a:r>
            <a:r>
              <a:rPr lang="en-US" b="1" dirty="0"/>
              <a:t>surface</a:t>
            </a:r>
            <a:r>
              <a:rPr lang="en-US" dirty="0"/>
              <a:t> wraps the underlying/platform surface</a:t>
            </a:r>
          </a:p>
          <a:p>
            <a:pPr lvl="1">
              <a:lnSpc>
                <a:spcPct val="100000"/>
              </a:lnSpc>
            </a:pPr>
            <a:r>
              <a:rPr lang="en-US" dirty="0" err="1"/>
              <a:t>eg</a:t>
            </a:r>
            <a:r>
              <a:rPr lang="en-US" dirty="0"/>
              <a:t>: GPU texture, memory block</a:t>
            </a:r>
            <a:br>
              <a:rPr lang="en-US" dirty="0"/>
            </a:br>
            <a:endParaRPr lang="en-US" dirty="0"/>
          </a:p>
          <a:p>
            <a:pPr>
              <a:lnSpc>
                <a:spcPct val="100000"/>
              </a:lnSpc>
            </a:pPr>
            <a:r>
              <a:rPr lang="en-US" dirty="0"/>
              <a:t>The </a:t>
            </a:r>
            <a:r>
              <a:rPr lang="en-US" b="1" dirty="0"/>
              <a:t>canvas</a:t>
            </a:r>
            <a:r>
              <a:rPr lang="en-US" dirty="0"/>
              <a:t> translates drawing commands into operations that the surface understands</a:t>
            </a:r>
          </a:p>
          <a:p>
            <a:pPr lvl="1">
              <a:lnSpc>
                <a:spcPct val="100000"/>
              </a:lnSpc>
            </a:pPr>
            <a:r>
              <a:rPr lang="en-US" dirty="0" err="1"/>
              <a:t>eg</a:t>
            </a:r>
            <a:r>
              <a:rPr lang="en-US" dirty="0"/>
              <a:t>: </a:t>
            </a:r>
            <a:r>
              <a:rPr lang="en-US" dirty="0" err="1">
                <a:latin typeface="Consolas" panose="020B0609020204030204" pitchFamily="49" charset="0"/>
              </a:rPr>
              <a:t>DrawRect</a:t>
            </a:r>
            <a:r>
              <a:rPr lang="en-US" dirty="0"/>
              <a:t>, </a:t>
            </a:r>
            <a:r>
              <a:rPr lang="en-US" dirty="0" err="1">
                <a:latin typeface="Consolas" panose="020B0609020204030204" pitchFamily="49" charset="0"/>
              </a:rPr>
              <a:t>DrawImage</a:t>
            </a:r>
            <a:r>
              <a:rPr lang="en-US" dirty="0"/>
              <a:t>, </a:t>
            </a:r>
            <a:r>
              <a:rPr lang="en-US" dirty="0" err="1">
                <a:latin typeface="Consolas" panose="020B0609020204030204" pitchFamily="49" charset="0"/>
              </a:rPr>
              <a:t>DrawPath</a:t>
            </a:r>
            <a:r>
              <a:rPr lang="en-US" dirty="0"/>
              <a:t>, </a:t>
            </a:r>
            <a:r>
              <a:rPr lang="en-US" dirty="0">
                <a:latin typeface="Consolas" panose="020B0609020204030204" pitchFamily="49" charset="0"/>
              </a:rPr>
              <a:t>Translate</a:t>
            </a:r>
            <a:r>
              <a:rPr lang="en-US" dirty="0"/>
              <a:t>, </a:t>
            </a:r>
            <a:r>
              <a:rPr lang="en-US" dirty="0">
                <a:latin typeface="Consolas" panose="020B0609020204030204" pitchFamily="49" charset="0"/>
              </a:rPr>
              <a:t>Rotate</a:t>
            </a:r>
            <a:br>
              <a:rPr lang="en-US" dirty="0"/>
            </a:br>
            <a:endParaRPr lang="en-US" dirty="0"/>
          </a:p>
          <a:p>
            <a:pPr>
              <a:lnSpc>
                <a:spcPct val="100000"/>
              </a:lnSpc>
            </a:pPr>
            <a:r>
              <a:rPr lang="en-US" dirty="0"/>
              <a:t>The </a:t>
            </a:r>
            <a:r>
              <a:rPr lang="en-US" b="1" dirty="0"/>
              <a:t>paint</a:t>
            </a:r>
            <a:r>
              <a:rPr lang="en-US" dirty="0"/>
              <a:t> describes what the drawn object will look like</a:t>
            </a:r>
          </a:p>
          <a:p>
            <a:pPr lvl="1">
              <a:lnSpc>
                <a:spcPct val="100000"/>
              </a:lnSpc>
            </a:pPr>
            <a:r>
              <a:rPr lang="en-US" dirty="0" err="1"/>
              <a:t>eg</a:t>
            </a:r>
            <a:r>
              <a:rPr lang="en-US" dirty="0"/>
              <a:t>: color, style, smoothing, effects, filters</a:t>
            </a:r>
          </a:p>
        </p:txBody>
      </p:sp>
    </p:spTree>
    <p:extLst>
      <p:ext uri="{BB962C8B-B14F-4D97-AF65-F5344CB8AC3E}">
        <p14:creationId xmlns:p14="http://schemas.microsoft.com/office/powerpoint/2010/main" val="3463117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47B1A-8A64-5349-BC62-B352E5ED4803}"/>
              </a:ext>
            </a:extLst>
          </p:cNvPr>
          <p:cNvSpPr>
            <a:spLocks noGrp="1"/>
          </p:cNvSpPr>
          <p:nvPr>
            <p:ph type="title"/>
          </p:nvPr>
        </p:nvSpPr>
        <p:spPr>
          <a:xfrm>
            <a:off x="1246188" y="1396800"/>
            <a:ext cx="14509750" cy="2083000"/>
          </a:xfrm>
        </p:spPr>
        <p:txBody>
          <a:bodyPr/>
          <a:lstStyle/>
          <a:p>
            <a:r>
              <a:rPr lang="en-US" b="1" dirty="0">
                <a:latin typeface="+mj-lt"/>
              </a:rPr>
              <a:t>How does it all work?</a:t>
            </a:r>
          </a:p>
        </p:txBody>
      </p:sp>
      <p:sp>
        <p:nvSpPr>
          <p:cNvPr id="3" name="Content Placeholder 2">
            <a:extLst>
              <a:ext uri="{FF2B5EF4-FFF2-40B4-BE49-F238E27FC236}">
                <a16:creationId xmlns:a16="http://schemas.microsoft.com/office/drawing/2014/main" id="{2D55299B-49B2-C843-B929-5EE3AF295217}"/>
              </a:ext>
            </a:extLst>
          </p:cNvPr>
          <p:cNvSpPr>
            <a:spLocks noGrp="1"/>
          </p:cNvSpPr>
          <p:nvPr>
            <p:ph idx="1"/>
          </p:nvPr>
        </p:nvSpPr>
        <p:spPr>
          <a:xfrm>
            <a:off x="1266067" y="3752750"/>
            <a:ext cx="21833646" cy="8170862"/>
          </a:xfrm>
        </p:spPr>
        <p:txBody>
          <a:bodyPr>
            <a:normAutofit/>
          </a:bodyPr>
          <a:lstStyle/>
          <a:p>
            <a:pPr marL="0" indent="0">
              <a:lnSpc>
                <a:spcPct val="100000"/>
              </a:lnSpc>
              <a:spcBef>
                <a:spcPts val="0"/>
              </a:spcBef>
              <a:buNone/>
            </a:pPr>
            <a:r>
              <a:rPr lang="en-US" sz="3600" dirty="0">
                <a:solidFill>
                  <a:srgbClr val="008000"/>
                </a:solidFill>
                <a:latin typeface="Consolas" panose="020B0609020204030204" pitchFamily="49" charset="0"/>
              </a:rPr>
              <a:t>// create a raster surface [256x256]</a:t>
            </a:r>
            <a:endParaRPr lang="en-US" sz="3600" dirty="0">
              <a:solidFill>
                <a:srgbClr val="000000"/>
              </a:solidFill>
              <a:latin typeface="Consolas" panose="020B0609020204030204" pitchFamily="49" charset="0"/>
            </a:endParaRPr>
          </a:p>
          <a:p>
            <a:pPr marL="0" indent="0">
              <a:lnSpc>
                <a:spcPct val="100000"/>
              </a:lnSpc>
              <a:spcBef>
                <a:spcPts val="0"/>
              </a:spcBef>
              <a:buNone/>
            </a:pPr>
            <a:r>
              <a:rPr lang="en-US" sz="3600" dirty="0">
                <a:solidFill>
                  <a:srgbClr val="0000FF"/>
                </a:solidFill>
                <a:latin typeface="Consolas" panose="020B0609020204030204" pitchFamily="49" charset="0"/>
              </a:rPr>
              <a:t>using</a:t>
            </a:r>
            <a:r>
              <a:rPr lang="en-US" sz="3600" dirty="0">
                <a:solidFill>
                  <a:srgbClr val="000000"/>
                </a:solidFill>
                <a:latin typeface="Consolas" panose="020B0609020204030204" pitchFamily="49" charset="0"/>
              </a:rPr>
              <a:t> </a:t>
            </a:r>
            <a:r>
              <a:rPr lang="en-US" sz="3600" dirty="0">
                <a:solidFill>
                  <a:srgbClr val="0000FF"/>
                </a:solidFill>
                <a:latin typeface="Consolas" panose="020B0609020204030204" pitchFamily="49" charset="0"/>
              </a:rPr>
              <a:t>var</a:t>
            </a:r>
            <a:r>
              <a:rPr lang="en-US" sz="3600" dirty="0">
                <a:solidFill>
                  <a:srgbClr val="000000"/>
                </a:solidFill>
                <a:latin typeface="Consolas" panose="020B0609020204030204" pitchFamily="49" charset="0"/>
              </a:rPr>
              <a:t> surface = </a:t>
            </a:r>
            <a:r>
              <a:rPr lang="en-US" sz="3600" dirty="0" err="1">
                <a:solidFill>
                  <a:srgbClr val="00B0F0"/>
                </a:solidFill>
                <a:latin typeface="Consolas" panose="020B0609020204030204" pitchFamily="49" charset="0"/>
              </a:rPr>
              <a:t>SKSurface</a:t>
            </a:r>
            <a:r>
              <a:rPr lang="en-US" sz="3600" dirty="0" err="1">
                <a:solidFill>
                  <a:srgbClr val="000000"/>
                </a:solidFill>
                <a:latin typeface="Consolas" panose="020B0609020204030204" pitchFamily="49" charset="0"/>
              </a:rPr>
              <a:t>.Create</a:t>
            </a:r>
            <a:r>
              <a:rPr lang="en-US" sz="3600" dirty="0">
                <a:solidFill>
                  <a:srgbClr val="000000"/>
                </a:solidFill>
                <a:latin typeface="Consolas" panose="020B0609020204030204" pitchFamily="49" charset="0"/>
              </a:rPr>
              <a:t>(</a:t>
            </a:r>
            <a:r>
              <a:rPr lang="nn-NO" sz="3600" dirty="0">
                <a:solidFill>
                  <a:srgbClr val="0000FF"/>
                </a:solidFill>
                <a:latin typeface="Consolas" panose="020B0609020204030204" pitchFamily="49" charset="0"/>
              </a:rPr>
              <a:t>new</a:t>
            </a:r>
            <a:r>
              <a:rPr lang="nn-NO" sz="3600" dirty="0">
                <a:solidFill>
                  <a:srgbClr val="000000"/>
                </a:solidFill>
                <a:latin typeface="Consolas" panose="020B0609020204030204" pitchFamily="49" charset="0"/>
              </a:rPr>
              <a:t> </a:t>
            </a:r>
            <a:r>
              <a:rPr lang="nn-NO" sz="3600" dirty="0">
                <a:solidFill>
                  <a:srgbClr val="00B0F0"/>
                </a:solidFill>
                <a:latin typeface="Consolas" panose="020B0609020204030204" pitchFamily="49" charset="0"/>
              </a:rPr>
              <a:t>SKImageInfo</a:t>
            </a:r>
            <a:r>
              <a:rPr lang="nn-NO" sz="3600" dirty="0">
                <a:solidFill>
                  <a:srgbClr val="000000"/>
                </a:solidFill>
                <a:latin typeface="Consolas" panose="020B0609020204030204" pitchFamily="49" charset="0"/>
              </a:rPr>
              <a:t>(256, 256)</a:t>
            </a:r>
            <a:r>
              <a:rPr lang="en-US" sz="3600" dirty="0">
                <a:solidFill>
                  <a:srgbClr val="000000"/>
                </a:solidFill>
                <a:latin typeface="Consolas" panose="020B0609020204030204" pitchFamily="49" charset="0"/>
              </a:rPr>
              <a:t>);</a:t>
            </a:r>
          </a:p>
          <a:p>
            <a:pPr marL="0" indent="0">
              <a:lnSpc>
                <a:spcPct val="100000"/>
              </a:lnSpc>
              <a:spcBef>
                <a:spcPts val="0"/>
              </a:spcBef>
              <a:buNone/>
            </a:pPr>
            <a:endParaRPr lang="en-US" sz="3600" dirty="0">
              <a:solidFill>
                <a:srgbClr val="000000"/>
              </a:solidFill>
              <a:latin typeface="Consolas" panose="020B0609020204030204" pitchFamily="49" charset="0"/>
            </a:endParaRPr>
          </a:p>
          <a:p>
            <a:pPr marL="0" indent="0">
              <a:lnSpc>
                <a:spcPct val="100000"/>
              </a:lnSpc>
              <a:spcBef>
                <a:spcPts val="0"/>
              </a:spcBef>
              <a:buNone/>
            </a:pPr>
            <a:r>
              <a:rPr lang="en-US" sz="3600" dirty="0">
                <a:solidFill>
                  <a:srgbClr val="008000"/>
                </a:solidFill>
                <a:latin typeface="Consolas" panose="020B0609020204030204" pitchFamily="49" charset="0"/>
              </a:rPr>
              <a:t>// get the canvas so we can draw on the surface</a:t>
            </a:r>
            <a:endParaRPr lang="en-US" sz="3600" dirty="0">
              <a:solidFill>
                <a:srgbClr val="000000"/>
              </a:solidFill>
              <a:latin typeface="Consolas" panose="020B0609020204030204" pitchFamily="49" charset="0"/>
            </a:endParaRPr>
          </a:p>
          <a:p>
            <a:pPr marL="0" indent="0">
              <a:lnSpc>
                <a:spcPct val="100000"/>
              </a:lnSpc>
              <a:spcBef>
                <a:spcPts val="0"/>
              </a:spcBef>
              <a:buNone/>
            </a:pPr>
            <a:r>
              <a:rPr lang="en-US" sz="3600" dirty="0">
                <a:solidFill>
                  <a:srgbClr val="0000FF"/>
                </a:solidFill>
                <a:latin typeface="Consolas" panose="020B0609020204030204" pitchFamily="49" charset="0"/>
              </a:rPr>
              <a:t>var</a:t>
            </a:r>
            <a:r>
              <a:rPr lang="en-US" sz="3600" dirty="0">
                <a:solidFill>
                  <a:srgbClr val="000000"/>
                </a:solidFill>
                <a:latin typeface="Consolas" panose="020B0609020204030204" pitchFamily="49" charset="0"/>
              </a:rPr>
              <a:t> canvas = </a:t>
            </a:r>
            <a:r>
              <a:rPr lang="en-US" sz="3600" dirty="0" err="1">
                <a:solidFill>
                  <a:srgbClr val="000000"/>
                </a:solidFill>
                <a:latin typeface="Consolas" panose="020B0609020204030204" pitchFamily="49" charset="0"/>
              </a:rPr>
              <a:t>surface.Canvas</a:t>
            </a:r>
            <a:r>
              <a:rPr lang="en-US" sz="3600" dirty="0">
                <a:solidFill>
                  <a:srgbClr val="000000"/>
                </a:solidFill>
                <a:latin typeface="Consolas" panose="020B0609020204030204" pitchFamily="49" charset="0"/>
              </a:rPr>
              <a:t>;</a:t>
            </a:r>
          </a:p>
          <a:p>
            <a:pPr marL="0" indent="0">
              <a:lnSpc>
                <a:spcPct val="100000"/>
              </a:lnSpc>
              <a:spcBef>
                <a:spcPts val="0"/>
              </a:spcBef>
              <a:buNone/>
            </a:pPr>
            <a:endParaRPr lang="en-US" sz="3600" dirty="0">
              <a:solidFill>
                <a:srgbClr val="000000"/>
              </a:solidFill>
              <a:latin typeface="Consolas" panose="020B0609020204030204" pitchFamily="49" charset="0"/>
            </a:endParaRPr>
          </a:p>
          <a:p>
            <a:pPr marL="0" indent="0">
              <a:lnSpc>
                <a:spcPct val="100000"/>
              </a:lnSpc>
              <a:spcBef>
                <a:spcPts val="0"/>
              </a:spcBef>
              <a:buNone/>
            </a:pPr>
            <a:r>
              <a:rPr lang="en-US" sz="3600" dirty="0">
                <a:solidFill>
                  <a:srgbClr val="008000"/>
                </a:solidFill>
                <a:latin typeface="Consolas" panose="020B0609020204030204" pitchFamily="49" charset="0"/>
              </a:rPr>
              <a:t>// make sure the canvas is blank</a:t>
            </a:r>
            <a:endParaRPr lang="en-US" sz="3600" dirty="0">
              <a:solidFill>
                <a:srgbClr val="000000"/>
              </a:solidFill>
              <a:latin typeface="Consolas" panose="020B0609020204030204" pitchFamily="49" charset="0"/>
            </a:endParaRPr>
          </a:p>
          <a:p>
            <a:pPr marL="0" indent="0">
              <a:lnSpc>
                <a:spcPct val="100000"/>
              </a:lnSpc>
              <a:spcBef>
                <a:spcPts val="0"/>
              </a:spcBef>
              <a:buNone/>
            </a:pPr>
            <a:r>
              <a:rPr lang="en-US" sz="3600" dirty="0" err="1">
                <a:solidFill>
                  <a:srgbClr val="000000"/>
                </a:solidFill>
                <a:latin typeface="Consolas" panose="020B0609020204030204" pitchFamily="49" charset="0"/>
              </a:rPr>
              <a:t>canvas.Clear</a:t>
            </a:r>
            <a:r>
              <a:rPr lang="en-US" sz="3600" dirty="0">
                <a:solidFill>
                  <a:srgbClr val="000000"/>
                </a:solidFill>
                <a:latin typeface="Consolas" panose="020B0609020204030204" pitchFamily="49" charset="0"/>
              </a:rPr>
              <a:t>(</a:t>
            </a:r>
            <a:r>
              <a:rPr lang="en-US" sz="3600" dirty="0" err="1">
                <a:solidFill>
                  <a:srgbClr val="00B0F0"/>
                </a:solidFill>
                <a:latin typeface="Consolas" panose="020B0609020204030204" pitchFamily="49" charset="0"/>
              </a:rPr>
              <a:t>SKColors</a:t>
            </a:r>
            <a:r>
              <a:rPr lang="en-US" sz="3600" dirty="0" err="1">
                <a:solidFill>
                  <a:srgbClr val="000000"/>
                </a:solidFill>
                <a:latin typeface="Consolas" panose="020B0609020204030204" pitchFamily="49" charset="0"/>
              </a:rPr>
              <a:t>.White</a:t>
            </a:r>
            <a:r>
              <a:rPr lang="en-US" sz="3600" dirty="0">
                <a:solidFill>
                  <a:srgbClr val="000000"/>
                </a:solidFill>
                <a:latin typeface="Consolas" panose="020B0609020204030204" pitchFamily="49" charset="0"/>
              </a:rPr>
              <a:t>);</a:t>
            </a:r>
          </a:p>
          <a:p>
            <a:pPr marL="0" indent="0">
              <a:lnSpc>
                <a:spcPct val="100000"/>
              </a:lnSpc>
              <a:spcBef>
                <a:spcPts val="0"/>
              </a:spcBef>
              <a:buNone/>
            </a:pPr>
            <a:endParaRPr lang="en-US" sz="3600" dirty="0">
              <a:solidFill>
                <a:srgbClr val="000000"/>
              </a:solidFill>
              <a:latin typeface="Consolas" panose="020B0609020204030204" pitchFamily="49" charset="0"/>
            </a:endParaRPr>
          </a:p>
          <a:p>
            <a:pPr marL="0" indent="0">
              <a:lnSpc>
                <a:spcPct val="100000"/>
              </a:lnSpc>
              <a:spcBef>
                <a:spcPts val="0"/>
              </a:spcBef>
              <a:buNone/>
            </a:pPr>
            <a:r>
              <a:rPr lang="en-US" sz="3600" dirty="0">
                <a:solidFill>
                  <a:srgbClr val="008000"/>
                </a:solidFill>
                <a:latin typeface="Consolas" panose="020B0609020204030204" pitchFamily="49" charset="0"/>
              </a:rPr>
              <a:t>// create the solid red paint</a:t>
            </a:r>
            <a:endParaRPr lang="en-US" sz="3600" dirty="0">
              <a:solidFill>
                <a:srgbClr val="000000"/>
              </a:solidFill>
              <a:latin typeface="Consolas" panose="020B0609020204030204" pitchFamily="49" charset="0"/>
            </a:endParaRPr>
          </a:p>
          <a:p>
            <a:pPr marL="0" indent="0">
              <a:lnSpc>
                <a:spcPct val="100000"/>
              </a:lnSpc>
              <a:spcBef>
                <a:spcPts val="0"/>
              </a:spcBef>
              <a:buNone/>
            </a:pPr>
            <a:r>
              <a:rPr lang="en-US" sz="3600" dirty="0">
                <a:solidFill>
                  <a:srgbClr val="0000FF"/>
                </a:solidFill>
                <a:latin typeface="Consolas" panose="020B0609020204030204" pitchFamily="49" charset="0"/>
              </a:rPr>
              <a:t>using</a:t>
            </a:r>
            <a:r>
              <a:rPr lang="en-US" sz="3600" dirty="0">
                <a:solidFill>
                  <a:srgbClr val="000000"/>
                </a:solidFill>
                <a:latin typeface="Consolas" panose="020B0609020204030204" pitchFamily="49" charset="0"/>
              </a:rPr>
              <a:t> </a:t>
            </a:r>
            <a:r>
              <a:rPr lang="en-US" sz="3600" dirty="0">
                <a:solidFill>
                  <a:srgbClr val="0000FF"/>
                </a:solidFill>
                <a:latin typeface="Consolas" panose="020B0609020204030204" pitchFamily="49" charset="0"/>
              </a:rPr>
              <a:t>var</a:t>
            </a:r>
            <a:r>
              <a:rPr lang="en-US" sz="3600" dirty="0">
                <a:solidFill>
                  <a:srgbClr val="000000"/>
                </a:solidFill>
                <a:latin typeface="Consolas" panose="020B0609020204030204" pitchFamily="49" charset="0"/>
              </a:rPr>
              <a:t> paint = </a:t>
            </a:r>
            <a:r>
              <a:rPr lang="en-US" sz="3600" dirty="0">
                <a:solidFill>
                  <a:srgbClr val="0000FF"/>
                </a:solidFill>
                <a:latin typeface="Consolas" panose="020B0609020204030204" pitchFamily="49" charset="0"/>
              </a:rPr>
              <a:t>new</a:t>
            </a:r>
            <a:r>
              <a:rPr lang="en-US" sz="3600" dirty="0">
                <a:solidFill>
                  <a:srgbClr val="000000"/>
                </a:solidFill>
                <a:latin typeface="Consolas" panose="020B0609020204030204" pitchFamily="49" charset="0"/>
              </a:rPr>
              <a:t> </a:t>
            </a:r>
            <a:r>
              <a:rPr lang="en-US" sz="3600" dirty="0" err="1">
                <a:solidFill>
                  <a:srgbClr val="00B0F0"/>
                </a:solidFill>
                <a:latin typeface="Consolas" panose="020B0609020204030204" pitchFamily="49" charset="0"/>
              </a:rPr>
              <a:t>SKPaint</a:t>
            </a:r>
            <a:r>
              <a:rPr lang="en-US" sz="3600" dirty="0">
                <a:solidFill>
                  <a:srgbClr val="000000"/>
                </a:solidFill>
                <a:latin typeface="Consolas" panose="020B0609020204030204" pitchFamily="49" charset="0"/>
              </a:rPr>
              <a:t> { Color = </a:t>
            </a:r>
            <a:r>
              <a:rPr lang="en-US" sz="3600" dirty="0" err="1">
                <a:solidFill>
                  <a:srgbClr val="00B0F0"/>
                </a:solidFill>
                <a:latin typeface="Consolas" panose="020B0609020204030204" pitchFamily="49" charset="0"/>
              </a:rPr>
              <a:t>SKColors</a:t>
            </a:r>
            <a:r>
              <a:rPr lang="en-US" sz="3600" dirty="0" err="1">
                <a:solidFill>
                  <a:srgbClr val="000000"/>
                </a:solidFill>
                <a:latin typeface="Consolas" panose="020B0609020204030204" pitchFamily="49" charset="0"/>
              </a:rPr>
              <a:t>.Red</a:t>
            </a:r>
            <a:r>
              <a:rPr lang="en-US" sz="3600" dirty="0">
                <a:solidFill>
                  <a:srgbClr val="000000"/>
                </a:solidFill>
                <a:latin typeface="Consolas" panose="020B0609020204030204" pitchFamily="49" charset="0"/>
              </a:rPr>
              <a:t>, Style = </a:t>
            </a:r>
            <a:r>
              <a:rPr lang="en-US" sz="3600" dirty="0" err="1">
                <a:solidFill>
                  <a:srgbClr val="00B0F0"/>
                </a:solidFill>
                <a:latin typeface="Consolas" panose="020B0609020204030204" pitchFamily="49" charset="0"/>
              </a:rPr>
              <a:t>SKPaintStyle</a:t>
            </a:r>
            <a:r>
              <a:rPr lang="en-US" sz="3600" dirty="0" err="1">
                <a:solidFill>
                  <a:srgbClr val="000000"/>
                </a:solidFill>
                <a:latin typeface="Consolas" panose="020B0609020204030204" pitchFamily="49" charset="0"/>
              </a:rPr>
              <a:t>.Fill</a:t>
            </a:r>
            <a:r>
              <a:rPr lang="en-US" sz="3600" dirty="0">
                <a:solidFill>
                  <a:srgbClr val="000000"/>
                </a:solidFill>
                <a:latin typeface="Consolas" panose="020B0609020204030204" pitchFamily="49" charset="0"/>
              </a:rPr>
              <a:t> };</a:t>
            </a:r>
          </a:p>
          <a:p>
            <a:pPr marL="0" indent="0">
              <a:lnSpc>
                <a:spcPct val="100000"/>
              </a:lnSpc>
              <a:spcBef>
                <a:spcPts val="0"/>
              </a:spcBef>
              <a:buNone/>
            </a:pPr>
            <a:endParaRPr lang="en-US" sz="3600" dirty="0">
              <a:solidFill>
                <a:srgbClr val="000000"/>
              </a:solidFill>
              <a:latin typeface="Consolas" panose="020B0609020204030204" pitchFamily="49" charset="0"/>
            </a:endParaRPr>
          </a:p>
          <a:p>
            <a:pPr marL="0" indent="0">
              <a:lnSpc>
                <a:spcPct val="100000"/>
              </a:lnSpc>
              <a:spcBef>
                <a:spcPts val="0"/>
              </a:spcBef>
              <a:buNone/>
            </a:pPr>
            <a:r>
              <a:rPr lang="en-US" sz="3600" dirty="0">
                <a:solidFill>
                  <a:srgbClr val="008000"/>
                </a:solidFill>
                <a:latin typeface="Consolas" panose="020B0609020204030204" pitchFamily="49" charset="0"/>
              </a:rPr>
              <a:t>// draw a red rectangle</a:t>
            </a:r>
          </a:p>
          <a:p>
            <a:pPr marL="0" indent="0">
              <a:lnSpc>
                <a:spcPct val="100000"/>
              </a:lnSpc>
              <a:spcBef>
                <a:spcPts val="0"/>
              </a:spcBef>
              <a:buNone/>
            </a:pPr>
            <a:r>
              <a:rPr lang="en-US" sz="3600" dirty="0" err="1">
                <a:solidFill>
                  <a:srgbClr val="000000"/>
                </a:solidFill>
                <a:latin typeface="Consolas" panose="020B0609020204030204" pitchFamily="49" charset="0"/>
              </a:rPr>
              <a:t>canvas.DrawRect</a:t>
            </a:r>
            <a:r>
              <a:rPr lang="en-US" sz="3600" dirty="0">
                <a:solidFill>
                  <a:srgbClr val="000000"/>
                </a:solidFill>
                <a:latin typeface="Consolas" panose="020B0609020204030204" pitchFamily="49" charset="0"/>
              </a:rPr>
              <a:t>(</a:t>
            </a:r>
            <a:r>
              <a:rPr lang="en-US" sz="3600" dirty="0" err="1">
                <a:solidFill>
                  <a:srgbClr val="00B0F0"/>
                </a:solidFill>
                <a:latin typeface="Consolas" panose="020B0609020204030204" pitchFamily="49" charset="0"/>
              </a:rPr>
              <a:t>SKRect</a:t>
            </a:r>
            <a:r>
              <a:rPr lang="en-US" sz="3600" dirty="0" err="1">
                <a:solidFill>
                  <a:srgbClr val="000000"/>
                </a:solidFill>
                <a:latin typeface="Consolas" panose="020B0609020204030204" pitchFamily="49" charset="0"/>
              </a:rPr>
              <a:t>.Create</a:t>
            </a:r>
            <a:r>
              <a:rPr lang="en-US" sz="3600" dirty="0">
                <a:solidFill>
                  <a:srgbClr val="000000"/>
                </a:solidFill>
                <a:latin typeface="Consolas" panose="020B0609020204030204" pitchFamily="49" charset="0"/>
              </a:rPr>
              <a:t>(10, 10, 20, 30), paint);</a:t>
            </a:r>
            <a:endParaRPr lang="en-US" sz="3600" dirty="0"/>
          </a:p>
        </p:txBody>
      </p:sp>
    </p:spTree>
    <p:extLst>
      <p:ext uri="{BB962C8B-B14F-4D97-AF65-F5344CB8AC3E}">
        <p14:creationId xmlns:p14="http://schemas.microsoft.com/office/powerpoint/2010/main" val="4091610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47B1A-8A64-5349-BC62-B352E5ED4803}"/>
              </a:ext>
            </a:extLst>
          </p:cNvPr>
          <p:cNvSpPr>
            <a:spLocks noGrp="1"/>
          </p:cNvSpPr>
          <p:nvPr>
            <p:ph type="title"/>
          </p:nvPr>
        </p:nvSpPr>
        <p:spPr>
          <a:xfrm>
            <a:off x="1246188" y="1396800"/>
            <a:ext cx="14509750" cy="2083000"/>
          </a:xfrm>
        </p:spPr>
        <p:txBody>
          <a:bodyPr/>
          <a:lstStyle/>
          <a:p>
            <a:r>
              <a:rPr lang="en-US" b="1" dirty="0">
                <a:latin typeface="+mj-lt"/>
              </a:rPr>
              <a:t>How does it all work?</a:t>
            </a:r>
          </a:p>
        </p:txBody>
      </p:sp>
      <p:sp>
        <p:nvSpPr>
          <p:cNvPr id="4" name="Rectangle 3">
            <a:extLst>
              <a:ext uri="{FF2B5EF4-FFF2-40B4-BE49-F238E27FC236}">
                <a16:creationId xmlns:a16="http://schemas.microsoft.com/office/drawing/2014/main" id="{6A940C09-CB6D-45B8-97F3-EA3AB6E971D9}"/>
              </a:ext>
            </a:extLst>
          </p:cNvPr>
          <p:cNvSpPr/>
          <p:nvPr/>
        </p:nvSpPr>
        <p:spPr>
          <a:xfrm>
            <a:off x="10354537" y="4989839"/>
            <a:ext cx="3657600" cy="5486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1025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6F26F50B-29F5-403F-A167-83423D14E211}"/>
              </a:ext>
            </a:extLst>
          </p:cNvPr>
          <p:cNvSpPr txBox="1"/>
          <p:nvPr/>
        </p:nvSpPr>
        <p:spPr>
          <a:xfrm>
            <a:off x="12568859" y="1"/>
            <a:ext cx="11813554" cy="13715997"/>
          </a:xfrm>
          <a:prstGeom prst="rect">
            <a:avLst/>
          </a:prstGeom>
          <a:solidFill>
            <a:srgbClr val="F8F8F8"/>
          </a:solidFill>
        </p:spPr>
        <p:txBody>
          <a:bodyPr wrap="square" rtlCol="0" anchor="ctr">
            <a:noAutofit/>
          </a:bodyPr>
          <a:lstStyle/>
          <a:p>
            <a:pPr algn="ctr"/>
            <a:r>
              <a:rPr lang="en-US" sz="23900" dirty="0"/>
              <a:t>+</a:t>
            </a:r>
          </a:p>
        </p:txBody>
      </p:sp>
      <p:sp>
        <p:nvSpPr>
          <p:cNvPr id="2" name="Title 1">
            <a:extLst>
              <a:ext uri="{FF2B5EF4-FFF2-40B4-BE49-F238E27FC236}">
                <a16:creationId xmlns:a16="http://schemas.microsoft.com/office/drawing/2014/main" id="{66D6BA49-75B3-E14E-BBD2-C4A152C3161E}"/>
              </a:ext>
            </a:extLst>
          </p:cNvPr>
          <p:cNvSpPr>
            <a:spLocks noGrp="1"/>
          </p:cNvSpPr>
          <p:nvPr>
            <p:ph type="title"/>
          </p:nvPr>
        </p:nvSpPr>
        <p:spPr>
          <a:xfrm>
            <a:off x="1246188" y="4767802"/>
            <a:ext cx="9369773" cy="1922930"/>
          </a:xfrm>
        </p:spPr>
        <p:txBody>
          <a:bodyPr/>
          <a:lstStyle/>
          <a:p>
            <a:r>
              <a:rPr lang="en-US" sz="8000" dirty="0" err="1"/>
              <a:t>SkiaSharp</a:t>
            </a:r>
            <a:r>
              <a:rPr lang="en-US" sz="8000" dirty="0"/>
              <a:t> &amp;</a:t>
            </a:r>
            <a:br>
              <a:rPr lang="en-US" sz="8000" dirty="0"/>
            </a:br>
            <a:r>
              <a:rPr lang="en-US" sz="8000" dirty="0"/>
              <a:t>Uno Platform</a:t>
            </a:r>
          </a:p>
        </p:txBody>
      </p:sp>
      <p:sp>
        <p:nvSpPr>
          <p:cNvPr id="4" name="Text Placeholder 3">
            <a:extLst>
              <a:ext uri="{FF2B5EF4-FFF2-40B4-BE49-F238E27FC236}">
                <a16:creationId xmlns:a16="http://schemas.microsoft.com/office/drawing/2014/main" id="{E36E600F-2BF8-FA48-92FC-C0CD455EA1A2}"/>
              </a:ext>
            </a:extLst>
          </p:cNvPr>
          <p:cNvSpPr>
            <a:spLocks noGrp="1"/>
          </p:cNvSpPr>
          <p:nvPr>
            <p:ph type="body" sz="half" idx="2"/>
          </p:nvPr>
        </p:nvSpPr>
        <p:spPr>
          <a:xfrm>
            <a:off x="1246188" y="7270597"/>
            <a:ext cx="7092950" cy="1561169"/>
          </a:xfrm>
        </p:spPr>
        <p:txBody>
          <a:bodyPr>
            <a:normAutofit/>
          </a:bodyPr>
          <a:lstStyle/>
          <a:p>
            <a:r>
              <a:rPr lang="en-US" sz="3600" dirty="0"/>
              <a:t>How can </a:t>
            </a:r>
            <a:r>
              <a:rPr lang="en-US" sz="3600" dirty="0" err="1"/>
              <a:t>SkiaSharp</a:t>
            </a:r>
            <a:r>
              <a:rPr lang="en-US" sz="3600" dirty="0"/>
              <a:t> work with your Uno Platform app?</a:t>
            </a:r>
          </a:p>
        </p:txBody>
      </p:sp>
      <p:pic>
        <p:nvPicPr>
          <p:cNvPr id="2050" name="Picture 2" descr="See the source image">
            <a:extLst>
              <a:ext uri="{FF2B5EF4-FFF2-40B4-BE49-F238E27FC236}">
                <a16:creationId xmlns:a16="http://schemas.microsoft.com/office/drawing/2014/main" id="{AD1C2210-4331-4DDA-B420-11BA36FC68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3844" y="7996328"/>
            <a:ext cx="4448175" cy="44100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A picture containing light&#10;&#10;Description automatically generated">
            <a:extLst>
              <a:ext uri="{FF2B5EF4-FFF2-40B4-BE49-F238E27FC236}">
                <a16:creationId xmlns:a16="http://schemas.microsoft.com/office/drawing/2014/main" id="{E47AFBD8-9F1D-4A06-9E79-CB550CBF4A37}"/>
              </a:ext>
            </a:extLst>
          </p:cNvPr>
          <p:cNvPicPr>
            <a:picLocks noChangeAspect="1"/>
          </p:cNvPicPr>
          <p:nvPr/>
        </p:nvPicPr>
        <p:blipFill rotWithShape="1">
          <a:blip r:embed="rId3"/>
          <a:srcRect b="11631"/>
          <a:stretch/>
        </p:blipFill>
        <p:spPr>
          <a:xfrm>
            <a:off x="12568859" y="647700"/>
            <a:ext cx="11878147" cy="5248276"/>
          </a:xfrm>
          <a:prstGeom prst="rect">
            <a:avLst/>
          </a:prstGeom>
        </p:spPr>
      </p:pic>
    </p:spTree>
    <p:extLst>
      <p:ext uri="{BB962C8B-B14F-4D97-AF65-F5344CB8AC3E}">
        <p14:creationId xmlns:p14="http://schemas.microsoft.com/office/powerpoint/2010/main" val="2148232963"/>
      </p:ext>
    </p:extLst>
  </p:cSld>
  <p:clrMapOvr>
    <a:masterClrMapping/>
  </p:clrMapOvr>
</p:sld>
</file>

<file path=ppt/theme/theme1.xml><?xml version="1.0" encoding="utf-8"?>
<a:theme xmlns:a="http://schemas.openxmlformats.org/drawingml/2006/main" name="Office Theme">
  <a:themeElements>
    <a:clrScheme name="Uno Color Theme">
      <a:dk1>
        <a:srgbClr val="242424"/>
      </a:dk1>
      <a:lt1>
        <a:srgbClr val="FFFFFF"/>
      </a:lt1>
      <a:dk2>
        <a:srgbClr val="242424"/>
      </a:dk2>
      <a:lt2>
        <a:srgbClr val="F7F7F7"/>
      </a:lt2>
      <a:accent1>
        <a:srgbClr val="159BFF"/>
      </a:accent1>
      <a:accent2>
        <a:srgbClr val="F85977"/>
      </a:accent2>
      <a:accent3>
        <a:srgbClr val="67E5AD"/>
      </a:accent3>
      <a:accent4>
        <a:srgbClr val="7967F8"/>
      </a:accent4>
      <a:accent5>
        <a:srgbClr val="66C7AD"/>
      </a:accent5>
      <a:accent6>
        <a:srgbClr val="FAAD49"/>
      </a:accent6>
      <a:hlink>
        <a:srgbClr val="159BFF"/>
      </a:hlink>
      <a:folHlink>
        <a:srgbClr val="7967F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E7D608EF5922E4F9A1A945C4E256D26" ma:contentTypeVersion="11" ma:contentTypeDescription="Create a new document." ma:contentTypeScope="" ma:versionID="64649f1c5bc3d5d6995ab6472c1660bb">
  <xsd:schema xmlns:xsd="http://www.w3.org/2001/XMLSchema" xmlns:xs="http://www.w3.org/2001/XMLSchema" xmlns:p="http://schemas.microsoft.com/office/2006/metadata/properties" xmlns:ns2="2f57147f-97e9-408c-b2d8-f56e86b6192a" xmlns:ns3="86b70be8-ed1e-4261-8848-1edaa3d5467c" targetNamespace="http://schemas.microsoft.com/office/2006/metadata/properties" ma:root="true" ma:fieldsID="77106153018dcb53b6f8bc2638ac1fe1" ns2:_="" ns3:_="">
    <xsd:import namespace="2f57147f-97e9-408c-b2d8-f56e86b6192a"/>
    <xsd:import namespace="86b70be8-ed1e-4261-8848-1edaa3d5467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EventHashCode" minOccurs="0"/>
                <xsd:element ref="ns2:MediaServiceGenerationTime" minOccurs="0"/>
                <xsd:element ref="ns2:MediaServiceDateTake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57147f-97e9-408c-b2d8-f56e86b619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6b70be8-ed1e-4261-8848-1edaa3d5467c"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877039C-59B0-41EB-9093-09BDFB519D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f57147f-97e9-408c-b2d8-f56e86b6192a"/>
    <ds:schemaRef ds:uri="86b70be8-ed1e-4261-8848-1edaa3d546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ED1CAA2-8584-466D-9965-09BE62182330}">
  <ds:schemaRefs>
    <ds:schemaRef ds:uri="http://schemas.microsoft.com/sharepoint/v3/contenttype/forms"/>
  </ds:schemaRefs>
</ds:datastoreItem>
</file>

<file path=customXml/itemProps3.xml><?xml version="1.0" encoding="utf-8"?>
<ds:datastoreItem xmlns:ds="http://schemas.openxmlformats.org/officeDocument/2006/customXml" ds:itemID="{33053F1D-FEBB-4D3F-9F5E-4D61140EADB8}">
  <ds:schemaRef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 ds:uri="http://purl.org/dc/terms/"/>
    <ds:schemaRef ds:uri="http://schemas.openxmlformats.org/package/2006/metadata/core-properties"/>
    <ds:schemaRef ds:uri="86b70be8-ed1e-4261-8848-1edaa3d5467c"/>
    <ds:schemaRef ds:uri="2f57147f-97e9-408c-b2d8-f56e86b6192a"/>
  </ds:schemaRefs>
</ds:datastoreItem>
</file>

<file path=docProps/app.xml><?xml version="1.0" encoding="utf-8"?>
<Properties xmlns="http://schemas.openxmlformats.org/officeDocument/2006/extended-properties" xmlns:vt="http://schemas.openxmlformats.org/officeDocument/2006/docPropsVTypes">
  <Template>Office Theme</Template>
  <TotalTime>914</TotalTime>
  <Words>938</Words>
  <Application>Microsoft Office PowerPoint</Application>
  <PresentationFormat>Custom</PresentationFormat>
  <Paragraphs>109</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Black</vt:lpstr>
      <vt:lpstr>Calibri</vt:lpstr>
      <vt:lpstr>Consolas</vt:lpstr>
      <vt:lpstr>Open Sans</vt:lpstr>
      <vt:lpstr>Office Theme</vt:lpstr>
      <vt:lpstr>Jumping into Powerful 2D Graphics using SkiaSharp with Uno Platform</vt:lpstr>
      <vt:lpstr>Matthew Leibowitz</vt:lpstr>
      <vt:lpstr>SkiaSharp</vt:lpstr>
      <vt:lpstr>What is Skia?</vt:lpstr>
      <vt:lpstr>What is SkiaSharp?</vt:lpstr>
      <vt:lpstr>How does it all work?</vt:lpstr>
      <vt:lpstr>How does it all work?</vt:lpstr>
      <vt:lpstr>How does it all work?</vt:lpstr>
      <vt:lpstr>SkiaSharp &amp; Uno Platform</vt:lpstr>
      <vt:lpstr>How can I draw on a view?</vt:lpstr>
      <vt:lpstr>How can I draw on a view?</vt:lpstr>
      <vt:lpstr>How can I draw on a view?</vt:lpstr>
      <vt:lpstr>The Spinning Drawing</vt:lpstr>
      <vt:lpstr>Where are those links?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Levasseur</dc:creator>
  <cp:lastModifiedBy>Matthew Leibowitz</cp:lastModifiedBy>
  <cp:revision>121</cp:revision>
  <dcterms:created xsi:type="dcterms:W3CDTF">2020-07-01T18:03:09Z</dcterms:created>
  <dcterms:modified xsi:type="dcterms:W3CDTF">2020-08-07T16:57:51Z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0x0101008E7D608EF5922E4F9A1A945C4E256D26</vt:lpwstr>
  </property>
</Properties>
</file>