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June 10,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June 10,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June 10,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June 10,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June 10,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June 10,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June 10,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June 10,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June 10,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June 10,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June 10,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June 10,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Ethical implications of the internet of things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Matthew S. Levan</a:t>
            </a:r>
          </a:p>
          <a:p>
            <a:pPr algn="ctr"/>
            <a:r>
              <a:rPr lang="en-US" dirty="0" smtClean="0"/>
              <a:t>CSC 500 – Research Methods</a:t>
            </a:r>
          </a:p>
          <a:p>
            <a:pPr algn="ctr"/>
            <a:r>
              <a:rPr lang="en-US" dirty="0" smtClean="0"/>
              <a:t>California State University, Dominguez Hills</a:t>
            </a:r>
          </a:p>
          <a:p>
            <a:pPr algn="ctr"/>
            <a:r>
              <a:rPr lang="en-US" dirty="0" smtClean="0"/>
              <a:t>Carson, 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38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Ethics</a:t>
            </a:r>
          </a:p>
          <a:p>
            <a:pPr lvl="1"/>
            <a:r>
              <a:rPr lang="en-US" dirty="0" smtClean="0"/>
              <a:t>What is it and why is it important?</a:t>
            </a:r>
          </a:p>
          <a:p>
            <a:pPr lvl="1"/>
            <a:r>
              <a:rPr lang="en-US" dirty="0" smtClean="0"/>
              <a:t>Differences between absolute and relative morality</a:t>
            </a:r>
          </a:p>
          <a:p>
            <a:pPr lvl="1"/>
            <a:r>
              <a:rPr lang="en-US" dirty="0" smtClean="0"/>
              <a:t>What does it mean to be ethical as a technology business?</a:t>
            </a:r>
          </a:p>
          <a:p>
            <a:r>
              <a:rPr lang="en-US" dirty="0" smtClean="0"/>
              <a:t>The Internet of Things</a:t>
            </a:r>
          </a:p>
          <a:p>
            <a:pPr lvl="1"/>
            <a:r>
              <a:rPr lang="en-US" dirty="0" smtClean="0"/>
              <a:t>What is it and what can it do?</a:t>
            </a:r>
          </a:p>
          <a:p>
            <a:pPr lvl="1"/>
            <a:r>
              <a:rPr lang="en-US" dirty="0" smtClean="0"/>
              <a:t>Potential </a:t>
            </a:r>
            <a:r>
              <a:rPr lang="en-US" dirty="0" smtClean="0"/>
              <a:t>security issues: safety </a:t>
            </a:r>
            <a:r>
              <a:rPr lang="en-US" smtClean="0"/>
              <a:t>and privacy</a:t>
            </a:r>
            <a:endParaRPr lang="en-US" dirty="0" smtClean="0"/>
          </a:p>
          <a:p>
            <a:r>
              <a:rPr lang="en-US" dirty="0" smtClean="0"/>
              <a:t>Security as an Ethical Imperative</a:t>
            </a:r>
          </a:p>
          <a:p>
            <a:pPr lvl="1"/>
            <a:r>
              <a:rPr lang="en-US" dirty="0" smtClean="0"/>
              <a:t>Increased security expectations from IoT consumers</a:t>
            </a:r>
          </a:p>
          <a:p>
            <a:pPr lvl="1"/>
            <a:r>
              <a:rPr lang="en-US" dirty="0" smtClean="0"/>
              <a:t>Fierce competition in today’s technology markets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271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Ethics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r>
              <a:rPr lang="en-US" dirty="0" smtClean="0"/>
              <a:t>Why is it important?</a:t>
            </a:r>
          </a:p>
          <a:p>
            <a:r>
              <a:rPr lang="en-US" dirty="0" smtClean="0"/>
              <a:t>Absolute vs. relative morality</a:t>
            </a:r>
            <a:endParaRPr lang="en-US" dirty="0"/>
          </a:p>
          <a:p>
            <a:r>
              <a:rPr lang="en-US" dirty="0" smtClean="0"/>
              <a:t>Power of ethics in technology business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 descr="ffruhS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649970"/>
            <a:ext cx="4032472" cy="2678284"/>
          </a:xfrm>
          <a:prstGeom prst="rect">
            <a:avLst/>
          </a:prstGeom>
        </p:spPr>
      </p:pic>
      <p:pic>
        <p:nvPicPr>
          <p:cNvPr id="9" name="Picture 8" descr="enhance-your-care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37" y="3649970"/>
            <a:ext cx="4024363" cy="267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78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Internet of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network of objects or “things” with embedded electronics, software, and connectivity</a:t>
            </a:r>
          </a:p>
          <a:p>
            <a:pPr lvl="1"/>
            <a:r>
              <a:rPr lang="en-US" dirty="0" smtClean="0"/>
              <a:t>Convenience, data awareness, automation of actions and events (simple or complex)</a:t>
            </a:r>
          </a:p>
          <a:p>
            <a:r>
              <a:rPr lang="en-US" dirty="0" smtClean="0"/>
              <a:t>Potential security threats</a:t>
            </a:r>
          </a:p>
          <a:p>
            <a:pPr lvl="1"/>
            <a:r>
              <a:rPr lang="en-US" dirty="0" smtClean="0"/>
              <a:t>Cyber attacks become increasingly physical instead of just virtual</a:t>
            </a:r>
          </a:p>
          <a:p>
            <a:pPr lvl="1"/>
            <a:r>
              <a:rPr lang="en-US" dirty="0" smtClean="0"/>
              <a:t>Cars, cooking and household appliances, pacemakers, etc.</a:t>
            </a:r>
          </a:p>
          <a:p>
            <a:endParaRPr lang="en-US" dirty="0"/>
          </a:p>
        </p:txBody>
      </p:sp>
      <p:pic>
        <p:nvPicPr>
          <p:cNvPr id="4" name="Picture 3" descr="internet-of-things-I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663" y="4151483"/>
            <a:ext cx="4693558" cy="261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0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as an Ethical Imperative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consumers only care about features, not security?</a:t>
            </a:r>
          </a:p>
          <a:p>
            <a:pPr lvl="1"/>
            <a:r>
              <a:rPr lang="en-US" dirty="0" smtClean="0"/>
              <a:t>Business Insider Intelligence Survey, 2014, 39% care</a:t>
            </a:r>
          </a:p>
          <a:p>
            <a:pPr lvl="1"/>
            <a:r>
              <a:rPr lang="en-US" dirty="0" smtClean="0"/>
              <a:t>Snowden leaks about NSA and US government spying</a:t>
            </a:r>
          </a:p>
          <a:p>
            <a:pPr lvl="1"/>
            <a:r>
              <a:rPr lang="en-US" dirty="0" smtClean="0"/>
              <a:t>Yes, consumers </a:t>
            </a:r>
            <a:r>
              <a:rPr lang="en-US" i="1" dirty="0" smtClean="0"/>
              <a:t>do </a:t>
            </a:r>
            <a:r>
              <a:rPr lang="en-US" dirty="0" smtClean="0"/>
              <a:t>care</a:t>
            </a:r>
          </a:p>
          <a:p>
            <a:r>
              <a:rPr lang="en-US" dirty="0" smtClean="0"/>
              <a:t>Consumers are loyal to companies that </a:t>
            </a:r>
            <a:r>
              <a:rPr lang="en-US" i="1" dirty="0" smtClean="0"/>
              <a:t>care </a:t>
            </a:r>
            <a:r>
              <a:rPr lang="en-US" dirty="0" smtClean="0"/>
              <a:t>about their safety</a:t>
            </a:r>
          </a:p>
          <a:p>
            <a:r>
              <a:rPr lang="en-US" dirty="0" smtClean="0"/>
              <a:t>Competition in today’s tech market is fierce</a:t>
            </a:r>
          </a:p>
          <a:p>
            <a:pPr lvl="1"/>
            <a:r>
              <a:rPr lang="en-US" dirty="0" smtClean="0"/>
              <a:t>Insecure and unsafe products will not be received lightly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75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46795"/>
          </a:xfrm>
        </p:spPr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www.businessinsider.in</a:t>
            </a:r>
            <a:r>
              <a:rPr lang="en-US" dirty="0"/>
              <a:t>/We-Asked-Executives-About-The-Internet-Of-Things-And-Their-Answers-Reveal-That-Security-Remains-A-Huge-Concern/</a:t>
            </a:r>
            <a:r>
              <a:rPr lang="en-US" dirty="0" err="1"/>
              <a:t>articleshow</a:t>
            </a:r>
            <a:r>
              <a:rPr lang="en-US" dirty="0"/>
              <a:t>/45959921.</a:t>
            </a:r>
            <a:r>
              <a:rPr lang="en-US" dirty="0" smtClean="0"/>
              <a:t>cms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461634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491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1865</TotalTime>
  <Words>287</Words>
  <Application>Microsoft Macintosh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Ethical implications of the internet of things</vt:lpstr>
      <vt:lpstr>Introduction</vt:lpstr>
      <vt:lpstr>Computer Ethics</vt:lpstr>
      <vt:lpstr>The Internet of Things</vt:lpstr>
      <vt:lpstr>Security as an Ethical Imperative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implications of the internet of things</dc:title>
  <dc:creator>Matt Levan</dc:creator>
  <cp:lastModifiedBy>Matt Levan</cp:lastModifiedBy>
  <cp:revision>26</cp:revision>
  <dcterms:created xsi:type="dcterms:W3CDTF">2015-06-09T19:25:18Z</dcterms:created>
  <dcterms:modified xsi:type="dcterms:W3CDTF">2015-06-11T20:36:08Z</dcterms:modified>
</cp:coreProperties>
</file>