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9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8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38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7775-5011-4A92-8387-581CD8558F7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9CA2-8FB3-41AC-BF26-044A9AB9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E3B1F6-726B-4D37-9CC6-9EFDA150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382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BE384-9D19-4B8F-9603-86CE4A5F39FF}"/>
              </a:ext>
            </a:extLst>
          </p:cNvPr>
          <p:cNvSpPr txBox="1"/>
          <p:nvPr/>
        </p:nvSpPr>
        <p:spPr>
          <a:xfrm>
            <a:off x="3366052" y="410817"/>
            <a:ext cx="454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u="sng" dirty="0"/>
              <a:t>Team Drop Table Jack</a:t>
            </a:r>
          </a:p>
        </p:txBody>
      </p:sp>
    </p:spTree>
    <p:extLst>
      <p:ext uri="{BB962C8B-B14F-4D97-AF65-F5344CB8AC3E}">
        <p14:creationId xmlns:p14="http://schemas.microsoft.com/office/powerpoint/2010/main" val="262201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8BEF-84CC-4246-AC2A-6396BA97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23C4-8092-4669-A71C-571AE7852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Bcrypt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3545-4347-4CB4-AD03-3DAC23F6B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3065388"/>
            <a:ext cx="5107208" cy="2725811"/>
          </a:xfrm>
        </p:spPr>
        <p:txBody>
          <a:bodyPr/>
          <a:lstStyle/>
          <a:p>
            <a:r>
              <a:rPr lang="en-US" dirty="0"/>
              <a:t>Password hashing function.</a:t>
            </a:r>
          </a:p>
          <a:p>
            <a:r>
              <a:rPr lang="en-US" dirty="0" err="1"/>
              <a:t>HashSync</a:t>
            </a:r>
            <a:r>
              <a:rPr lang="en-US" dirty="0"/>
              <a:t>: secret parameters</a:t>
            </a:r>
          </a:p>
          <a:p>
            <a:r>
              <a:rPr lang="en-US" dirty="0" err="1"/>
              <a:t>genSaltSyn</a:t>
            </a:r>
            <a:r>
              <a:rPr lang="en-US" dirty="0"/>
              <a:t>(x): non secret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912EB-36FF-4719-A5F1-5F3117911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Passport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38CB9C-4AFF-4BFA-ADC8-8BFE0C0EA0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Strategies: Passport uses the concept of strategies to authenticate request. </a:t>
            </a:r>
          </a:p>
          <a:p>
            <a:r>
              <a:rPr lang="en-US" dirty="0"/>
              <a:t>Strategies can be username and password, or Oath(Facebook or Twitter)</a:t>
            </a:r>
          </a:p>
        </p:txBody>
      </p:sp>
    </p:spTree>
    <p:extLst>
      <p:ext uri="{BB962C8B-B14F-4D97-AF65-F5344CB8AC3E}">
        <p14:creationId xmlns:p14="http://schemas.microsoft.com/office/powerpoint/2010/main" val="80701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7919FA-755D-436E-8168-D73DA295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0" y="1350498"/>
            <a:ext cx="10775853" cy="47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6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FC91-ECA5-4726-BE6E-8A8B031B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Bcrypt</a:t>
            </a:r>
            <a:r>
              <a:rPr lang="en-US" dirty="0"/>
              <a:t>: Hash/Salt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5B866-CEF5-4A94-B308-E35EBCC2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1631571"/>
            <a:ext cx="8457799" cy="1696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4FCF5-EC0B-4B71-A1E2-651F4F94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76" y="4019620"/>
            <a:ext cx="8457798" cy="16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7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2847-1AAE-4FEB-A27E-E32E0C0A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419F-53BA-417E-9C11-05B1EA2D9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6E8BE-569B-40BF-AB38-62F3CD35FC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BA2F5-E329-4AF7-B4B3-7F7DB585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C34A2-46A6-4D1B-97B2-CDA89DB293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C632-A2BD-483F-A8C1-8B4151A4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6A94-2837-4048-81D9-BDB5E1CC0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C4C0B-8D29-4BDC-B07A-EB64EBE777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8B9B-473B-4A38-8103-CC8050038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50C2F-C502-419C-A768-25BFCB20E8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</TotalTime>
  <Words>55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PowerPoint Presentation</vt:lpstr>
      <vt:lpstr>Authentication </vt:lpstr>
      <vt:lpstr>PowerPoint Presentation</vt:lpstr>
      <vt:lpstr>Bcrypt: Hash/Salt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Carlos</dc:creator>
  <cp:lastModifiedBy>Carlos</cp:lastModifiedBy>
  <cp:revision>7</cp:revision>
  <dcterms:created xsi:type="dcterms:W3CDTF">2017-11-27T03:41:56Z</dcterms:created>
  <dcterms:modified xsi:type="dcterms:W3CDTF">2017-11-27T04:49:47Z</dcterms:modified>
</cp:coreProperties>
</file>