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39F91-BFF2-4F80-B862-75E63A3E4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93A1D3-F0E6-4A5F-B3AD-0480AF68E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4F563A-A994-4658-9D2C-897D7336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AC7D07-40FD-46FF-AAC0-AB4A20F0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808E32-8888-4BB1-9E0E-9479A16E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71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B828C-A6CD-455C-9FCA-49172D0C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A81185-C4D1-4FA8-95CD-86E6D8A11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F32031-A61D-46D8-99EA-D9CA5DED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40FE3-4EA5-4265-8833-B5CDDF04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3A5C7B-9E17-4F63-A67C-A5248C4C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5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C8C7EA-104B-420C-9AD7-B22FF0649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24F741-7792-4DFC-BAA0-8F399503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FEC7A-D3CD-4E54-BE09-26A21BB0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4C8226-AD09-4940-AABC-994BB0DB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4209AA-B352-449B-8059-20CDDFDF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12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979A0-ADB4-4309-A324-A9BB0F79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17D92-30B3-47FE-9651-352747B4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D1EA55-4043-4DA0-BEE0-4162984D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EF3AB7-4C7F-4957-8DDA-4D684712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FE947E-C77B-4992-BA5F-FB67FB85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60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5E751-F8B2-4860-88E0-D1D61B09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8710C3-C919-4192-9037-2818357F7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EB7752-122A-48E1-B78E-F0613C9C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F7FB4A-4CB6-414D-A18B-31D767DA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40A1D-F0CD-4953-B453-F5DB7E43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10446-47C9-4247-8858-179DBADD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4C9A7-0B8B-48D6-9AD4-45273F89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73123E-5913-49AA-8C35-28A1FFC11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800F8D-681E-42CD-A98B-BC87AF9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8E588F-9CB6-4A9F-A9A1-834EC3D4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933F8-D423-46CB-906D-8FB74466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15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2C87D7-0A7A-4AA6-9C80-9869A229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D6B8C2-A278-4860-8EFB-041933FD4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0B9476-DB54-4585-86EA-7A1ECC01D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A73B2C-7E2A-4901-9B60-1529A6A8A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11821E-A4CA-4D21-B04F-55323D3B8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8D1E33-856C-46A1-A2C8-9F2F134B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411140-91A4-4DE3-972E-A7A6F190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8BF5E6-B1BC-4845-9F17-86B35EB4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18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1AE39-841E-4553-A5D0-320CC5E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55F567-81EB-45DC-AA8F-A80F6978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5C1161-8A66-4A98-B6CD-C1D2597F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56B114-79DF-46EF-AF36-E2152D94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64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5B66AC-BD82-41C6-A688-EE522873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AE92E4-C016-4C66-8A23-EB62C92E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7610D1-C390-4FB7-8AE7-E3E3E2BF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8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114D6-8FCF-41A0-B80C-E74B5C80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C4265-BC66-40A9-AE3F-8C59DE9C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D1876C-973F-479F-92ED-27BD0EEB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EA3042-9799-44D5-9F70-4C73F4E0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A071AD-918E-4A81-A7CA-76268979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ED65D9-2D51-40A4-ADE2-38ADC73B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7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4B50A-254E-493E-B583-3114D413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9FF5D2-CA19-413E-8829-8D5ABEC9C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9E54E3-45A9-4760-88FE-A08636549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973281-2A9E-45D7-856D-05DDEDE1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39549A-C4EB-47A3-9FE0-B2C07C87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FBEC61-7CFD-45BD-AD54-83E9A48F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87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ABC4FB9-5A69-41AB-A789-14C5AE4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E9E20-44A1-475A-9D7B-F8573DFD3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6177A-50A9-49ED-8260-1E821AF53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B432-D78A-406A-BFE0-1E21CC4FCE0B}" type="datetimeFigureOut">
              <a:rPr lang="zh-TW" altLang="en-US" smtClean="0"/>
              <a:t>2020/10/29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DF085F-0820-46E3-9972-ADC0B9DE7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EB1A9A-13A5-4357-ADA1-3DC33AF8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6CD07-826D-465F-87C2-7C88AD6B1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60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81D69-0F63-4410-B0AC-59E732700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DRAM Access (STICKER)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31D776-371D-45A2-966C-A67D358CB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2020/10/29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14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C15F7-037A-41F2-BAD5-F8811F4A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B71C6-6E22-422E-AE4D-B71E5802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Analyze dense mode DRAM access times</a:t>
            </a:r>
          </a:p>
          <a:p>
            <a:r>
              <a:rPr lang="en-US" altLang="zh-TW" dirty="0"/>
              <a:t>16 GB weight SRAM/ 16 GB IF SRAM/ </a:t>
            </a:r>
            <a:r>
              <a:rPr lang="en-US" altLang="zh-TW" dirty="0" err="1"/>
              <a:t>Psum</a:t>
            </a:r>
            <a:r>
              <a:rPr lang="en-US" altLang="zh-TW" dirty="0"/>
              <a:t> SRAM(?)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18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33F3F-7765-4692-8BD1-05E4E131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Channel </a:t>
            </a:r>
            <a:r>
              <a:rPr lang="en-US" altLang="zh-TW" dirty="0">
                <a:sym typeface="Wingdings" panose="05000000000000000000" pitchFamily="2" charset="2"/>
              </a:rPr>
              <a:t> 2D  Kernel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DAE230A0-CC5B-4302-9A3E-9CD4F92D6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93728"/>
              </p:ext>
            </p:extLst>
          </p:nvPr>
        </p:nvGraphicFramePr>
        <p:xfrm>
          <a:off x="2454965" y="1858485"/>
          <a:ext cx="7633256" cy="27098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8314">
                  <a:extLst>
                    <a:ext uri="{9D8B030D-6E8A-4147-A177-3AD203B41FA5}">
                      <a16:colId xmlns:a16="http://schemas.microsoft.com/office/drawing/2014/main" val="3608238136"/>
                    </a:ext>
                  </a:extLst>
                </a:gridCol>
                <a:gridCol w="1908314">
                  <a:extLst>
                    <a:ext uri="{9D8B030D-6E8A-4147-A177-3AD203B41FA5}">
                      <a16:colId xmlns:a16="http://schemas.microsoft.com/office/drawing/2014/main" val="4036795142"/>
                    </a:ext>
                  </a:extLst>
                </a:gridCol>
                <a:gridCol w="1908314">
                  <a:extLst>
                    <a:ext uri="{9D8B030D-6E8A-4147-A177-3AD203B41FA5}">
                      <a16:colId xmlns:a16="http://schemas.microsoft.com/office/drawing/2014/main" val="1823355461"/>
                    </a:ext>
                  </a:extLst>
                </a:gridCol>
                <a:gridCol w="1908314">
                  <a:extLst>
                    <a:ext uri="{9D8B030D-6E8A-4147-A177-3AD203B41FA5}">
                      <a16:colId xmlns:a16="http://schemas.microsoft.com/office/drawing/2014/main" val="2811248445"/>
                    </a:ext>
                  </a:extLst>
                </a:gridCol>
              </a:tblGrid>
              <a:tr h="451642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Weight_DRAM_Access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IF_DRAM_Access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PSUM_DRAM_Access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8463622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Layer0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34848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927522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290400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9576963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Layer1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7260000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4646400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665856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25865779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Layer2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2519424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4478976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240000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8390990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Layer3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1327104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1557504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46464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6693475"/>
                  </a:ext>
                </a:extLst>
              </a:tr>
              <a:tr h="4516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Layer4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1327104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1557504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30976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29017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2D48617-054F-48B4-BD6C-73071E09E39A}"/>
              </a:ext>
            </a:extLst>
          </p:cNvPr>
          <p:cNvSpPr txBox="1"/>
          <p:nvPr/>
        </p:nvSpPr>
        <p:spPr>
          <a:xfrm>
            <a:off x="2613991" y="4790661"/>
            <a:ext cx="6301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Total weight DRAM access:  12468480</a:t>
            </a:r>
          </a:p>
          <a:p>
            <a:r>
              <a:rPr lang="en-US" altLang="zh-TW" dirty="0"/>
              <a:t>Total IF          DRAM access:  13167906</a:t>
            </a:r>
          </a:p>
          <a:p>
            <a:r>
              <a:rPr lang="en-US" altLang="zh-TW" dirty="0"/>
              <a:t>Total </a:t>
            </a:r>
            <a:r>
              <a:rPr lang="en-US" altLang="zh-TW" dirty="0" err="1"/>
              <a:t>Psum</a:t>
            </a:r>
            <a:r>
              <a:rPr lang="en-US" altLang="zh-TW" dirty="0"/>
              <a:t>    DRAM access: 1273696</a:t>
            </a:r>
          </a:p>
          <a:p>
            <a:r>
              <a:rPr lang="en-US" altLang="zh-TW" dirty="0"/>
              <a:t>Total               DRAM access:  26910082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80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F5165-8B82-4744-A0ED-3992D26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Channel </a:t>
            </a:r>
            <a:r>
              <a:rPr lang="en-US" altLang="zh-TW" dirty="0">
                <a:sym typeface="Wingdings" panose="05000000000000000000" pitchFamily="2" charset="2"/>
              </a:rPr>
              <a:t> Kernel  2D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BBCD595-0A48-48FF-99E8-F8261F8B8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89680"/>
              </p:ext>
            </p:extLst>
          </p:nvPr>
        </p:nvGraphicFramePr>
        <p:xfrm>
          <a:off x="1908313" y="1918252"/>
          <a:ext cx="8357152" cy="252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9782">
                  <a:extLst>
                    <a:ext uri="{9D8B030D-6E8A-4147-A177-3AD203B41FA5}">
                      <a16:colId xmlns:a16="http://schemas.microsoft.com/office/drawing/2014/main" val="1881634661"/>
                    </a:ext>
                  </a:extLst>
                </a:gridCol>
                <a:gridCol w="2147905">
                  <a:extLst>
                    <a:ext uri="{9D8B030D-6E8A-4147-A177-3AD203B41FA5}">
                      <a16:colId xmlns:a16="http://schemas.microsoft.com/office/drawing/2014/main" val="2640137814"/>
                    </a:ext>
                  </a:extLst>
                </a:gridCol>
                <a:gridCol w="2147905">
                  <a:extLst>
                    <a:ext uri="{9D8B030D-6E8A-4147-A177-3AD203B41FA5}">
                      <a16:colId xmlns:a16="http://schemas.microsoft.com/office/drawing/2014/main" val="1100663284"/>
                    </a:ext>
                  </a:extLst>
                </a:gridCol>
                <a:gridCol w="2021560">
                  <a:extLst>
                    <a:ext uri="{9D8B030D-6E8A-4147-A177-3AD203B41FA5}">
                      <a16:colId xmlns:a16="http://schemas.microsoft.com/office/drawing/2014/main" val="971387012"/>
                    </a:ext>
                  </a:extLst>
                </a:gridCol>
              </a:tblGrid>
              <a:tr h="42024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Weight_DRAM_Access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IF_DRAM_Access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PSUM_DRAM_Access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8835428"/>
                  </a:ext>
                </a:extLst>
              </a:tr>
              <a:tr h="420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Layer0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7014385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154587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290400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3646024"/>
                  </a:ext>
                </a:extLst>
              </a:tr>
              <a:tr h="420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Layer1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7260000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4646400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665856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4201886"/>
                  </a:ext>
                </a:extLst>
              </a:tr>
              <a:tr h="420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Layer2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2519424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4478976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240000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5531560"/>
                  </a:ext>
                </a:extLst>
              </a:tr>
              <a:tr h="420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Layer3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1327104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1557504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46464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78565477"/>
                  </a:ext>
                </a:extLst>
              </a:tr>
              <a:tr h="4202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Layer4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>
                          <a:effectLst/>
                        </a:rPr>
                        <a:t>1327104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1557504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u="none" strike="noStrike" dirty="0">
                          <a:effectLst/>
                        </a:rPr>
                        <a:t>30976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45764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FEE3D88-D9D5-4702-8956-B15983B7800E}"/>
              </a:ext>
            </a:extLst>
          </p:cNvPr>
          <p:cNvSpPr txBox="1"/>
          <p:nvPr/>
        </p:nvSpPr>
        <p:spPr>
          <a:xfrm>
            <a:off x="2613991" y="4790661"/>
            <a:ext cx="6301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Total weight DRAM access:  19448017</a:t>
            </a:r>
          </a:p>
          <a:p>
            <a:r>
              <a:rPr lang="en-US" altLang="zh-TW" dirty="0"/>
              <a:t>Total IF          DRAM access:  12394971</a:t>
            </a:r>
          </a:p>
          <a:p>
            <a:r>
              <a:rPr lang="en-US" altLang="zh-TW" dirty="0"/>
              <a:t>Total </a:t>
            </a:r>
            <a:r>
              <a:rPr lang="en-US" altLang="zh-TW" dirty="0" err="1"/>
              <a:t>Psum</a:t>
            </a:r>
            <a:r>
              <a:rPr lang="en-US" altLang="zh-TW" dirty="0"/>
              <a:t>    DRAM access: 1273696</a:t>
            </a:r>
          </a:p>
          <a:p>
            <a:r>
              <a:rPr lang="en-US" altLang="zh-TW" dirty="0"/>
              <a:t>Total 	      DRAM access:  33116684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64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DD36E-B9F2-4366-9B66-64DE1D46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77F85-3E25-4B31-BB1E-D58AB859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simulation</a:t>
            </a:r>
          </a:p>
          <a:p>
            <a:pPr lvl="1"/>
            <a:r>
              <a:rPr lang="en-US" altLang="zh-TW" dirty="0"/>
              <a:t>Verify dense mode</a:t>
            </a:r>
          </a:p>
          <a:p>
            <a:pPr lvl="1"/>
            <a:r>
              <a:rPr lang="en-US" altLang="zh-TW" dirty="0"/>
              <a:t>Simulate sparse mode</a:t>
            </a:r>
          </a:p>
          <a:p>
            <a:r>
              <a:rPr lang="en-US" altLang="zh-TW" dirty="0"/>
              <a:t>2D algorithm</a:t>
            </a:r>
          </a:p>
          <a:p>
            <a:r>
              <a:rPr lang="en-US" altLang="zh-TW" dirty="0" err="1"/>
              <a:t>Psum</a:t>
            </a:r>
            <a:r>
              <a:rPr lang="en-US" altLang="zh-TW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113074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7F7A0-8AD5-4D62-9F3E-9B2203E4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A06BCB-C5D1-4090-9E1E-4E2EA15D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47CF0A-6C41-4C97-97E2-CF31A2DF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181225"/>
            <a:ext cx="50387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10150</TotalTime>
  <Words>169</Words>
  <Application>Microsoft Office PowerPoint</Application>
  <PresentationFormat>寬螢幕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DRAM Access (STICKER)</vt:lpstr>
      <vt:lpstr>Current work</vt:lpstr>
      <vt:lpstr>Channel  2D  Kernel</vt:lpstr>
      <vt:lpstr>Channel  Kernel  2D</vt:lpstr>
      <vt:lpstr>Future work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劉凡 劉凡</dc:creator>
  <cp:lastModifiedBy>劉凡 劉凡</cp:lastModifiedBy>
  <cp:revision>7</cp:revision>
  <dcterms:created xsi:type="dcterms:W3CDTF">2020-10-29T02:50:12Z</dcterms:created>
  <dcterms:modified xsi:type="dcterms:W3CDTF">2020-11-05T04:00:56Z</dcterms:modified>
</cp:coreProperties>
</file>