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75" r:id="rId10"/>
  </p:sldIdLst>
  <p:sldSz cx="9144000" cy="6858000" type="screen4x3"/>
  <p:notesSz cx="7302500" cy="9586913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018" autoAdjust="0"/>
  </p:normalViewPr>
  <p:slideViewPr>
    <p:cSldViewPr snapToObjects="1">
      <p:cViewPr varScale="1">
        <p:scale>
          <a:sx n="64" d="100"/>
          <a:sy n="64" d="100"/>
        </p:scale>
        <p:origin x="12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8BE-0B6C-DC4B-AE26-9C11D0381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AlexNet DRAM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FCED-6454-AF41-82E2-85943ED2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2020/12/30</a:t>
            </a:r>
          </a:p>
        </p:txBody>
      </p:sp>
    </p:spTree>
    <p:extLst>
      <p:ext uri="{BB962C8B-B14F-4D97-AF65-F5344CB8AC3E}">
        <p14:creationId xmlns:p14="http://schemas.microsoft.com/office/powerpoint/2010/main" val="244972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870E4-C2BB-4761-95CE-2CA584A8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95E3A-318C-4735-8986-D565F261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Channel:</a:t>
            </a:r>
          </a:p>
          <a:p>
            <a:pPr lvl="1"/>
            <a:r>
              <a:rPr lang="en-US" altLang="zh-TW" dirty="0"/>
              <a:t>The depth of a filter or an input feature map</a:t>
            </a:r>
          </a:p>
          <a:p>
            <a:endParaRPr lang="en-US" altLang="zh-TW" dirty="0"/>
          </a:p>
          <a:p>
            <a:r>
              <a:rPr lang="en-US" altLang="zh-TW" dirty="0"/>
              <a:t>Kernel:</a:t>
            </a:r>
          </a:p>
          <a:p>
            <a:pPr lvl="1"/>
            <a:r>
              <a:rPr lang="en-US" altLang="zh-TW" dirty="0"/>
              <a:t>Number of filters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2D:</a:t>
            </a:r>
          </a:p>
          <a:p>
            <a:pPr lvl="1"/>
            <a:r>
              <a:rPr lang="en-US" altLang="zh-TW" dirty="0"/>
              <a:t>Ceiling ( ( input feature map’s width ) / 16 )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6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803E-71B8-4FB5-B1C9-A4F196A9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BA2EF-FB01-4CCB-83DC-EE298A1D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Channel </a:t>
            </a:r>
            <a:r>
              <a:rPr lang="en-US" altLang="zh-TW" dirty="0">
                <a:sym typeface="Wingdings" panose="05000000000000000000" pitchFamily="2" charset="2"/>
              </a:rPr>
              <a:t> 2D  Kernel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C9AE7E-3BD8-4F31-A7E7-27F78E7A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4926"/>
            <a:ext cx="7086600" cy="45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D75E5-F5EB-405D-97C6-53A0E33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 Reuse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05E46-F5B3-462A-B3A2-82C3125B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SRAM size: 16 KB</a:t>
            </a:r>
          </a:p>
          <a:p>
            <a:endParaRPr lang="en-US" altLang="zh-TW" dirty="0"/>
          </a:p>
          <a:p>
            <a:r>
              <a:rPr lang="en-US" altLang="zh-TW" dirty="0"/>
              <a:t>Reuse happen when every 2D map is able to put into SRAM</a:t>
            </a:r>
          </a:p>
          <a:p>
            <a:r>
              <a:rPr lang="en-US" altLang="zh-TW" dirty="0"/>
              <a:t>IF( 16000/256 &gt;= 2D*2D ):</a:t>
            </a:r>
          </a:p>
          <a:p>
            <a:pPr marL="0" indent="0">
              <a:buNone/>
            </a:pPr>
            <a:r>
              <a:rPr lang="en-US" altLang="zh-TW" dirty="0"/>
              <a:t>	DRAM access = </a:t>
            </a:r>
            <a:r>
              <a:rPr lang="en-US" altLang="zh-TW" dirty="0" err="1"/>
              <a:t>IF_num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   ELSE :</a:t>
            </a:r>
          </a:p>
          <a:p>
            <a:pPr marL="0" indent="0">
              <a:buNone/>
            </a:pPr>
            <a:r>
              <a:rPr lang="en-US" altLang="zh-TW" dirty="0"/>
              <a:t>	DRAM access = </a:t>
            </a:r>
            <a:r>
              <a:rPr lang="en-US" altLang="zh-TW" dirty="0" err="1"/>
              <a:t>IF_num</a:t>
            </a:r>
            <a:r>
              <a:rPr lang="en-US" altLang="zh-TW" dirty="0"/>
              <a:t>*ceiling( Kernel/16 )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3A88BC6-8E01-47DB-8CCE-8804BD22F36F}"/>
              </a:ext>
            </a:extLst>
          </p:cNvPr>
          <p:cNvGrpSpPr/>
          <p:nvPr/>
        </p:nvGrpSpPr>
        <p:grpSpPr>
          <a:xfrm>
            <a:off x="5638800" y="3124200"/>
            <a:ext cx="2209800" cy="1981200"/>
            <a:chOff x="990600" y="3276600"/>
            <a:chExt cx="2209800" cy="198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E486D5-132C-4945-94EE-AEB36DEA97F3}"/>
                </a:ext>
              </a:extLst>
            </p:cNvPr>
            <p:cNvSpPr/>
            <p:nvPr/>
          </p:nvSpPr>
          <p:spPr bwMode="auto">
            <a:xfrm>
              <a:off x="990600" y="3276600"/>
              <a:ext cx="2209800" cy="19812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2B3F7A-3346-4B6F-A061-1A2FD04C6D90}"/>
                </a:ext>
              </a:extLst>
            </p:cNvPr>
            <p:cNvSpPr/>
            <p:nvPr/>
          </p:nvSpPr>
          <p:spPr bwMode="auto">
            <a:xfrm>
              <a:off x="990600" y="3276600"/>
              <a:ext cx="1143000" cy="990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2FDBE01-B68F-433F-B3B0-72C586984BDD}"/>
                </a:ext>
              </a:extLst>
            </p:cNvPr>
            <p:cNvSpPr/>
            <p:nvPr/>
          </p:nvSpPr>
          <p:spPr bwMode="auto">
            <a:xfrm>
              <a:off x="2133600" y="4267200"/>
              <a:ext cx="1066800" cy="990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DEC9478-F389-4189-BF63-BD4E1FD5456F}"/>
                </a:ext>
              </a:extLst>
            </p:cNvPr>
            <p:cNvSpPr txBox="1"/>
            <p:nvPr/>
          </p:nvSpPr>
          <p:spPr>
            <a:xfrm>
              <a:off x="1333500" y="3387179"/>
              <a:ext cx="68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zh-TW" altLang="en-US" sz="4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43D0ABA-9DF1-4480-A981-4A1881E962A4}"/>
                </a:ext>
              </a:extLst>
            </p:cNvPr>
            <p:cNvSpPr txBox="1"/>
            <p:nvPr/>
          </p:nvSpPr>
          <p:spPr>
            <a:xfrm>
              <a:off x="2383735" y="3387178"/>
              <a:ext cx="68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rgbClr val="FF0000"/>
                  </a:solidFill>
                  <a:latin typeface="Calibri" pitchFamily="34" charset="0"/>
                </a:rPr>
                <a:t>2</a:t>
              </a:r>
              <a:endParaRPr lang="zh-TW" altLang="en-US" sz="4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534AB8B-A8AA-4549-91D6-ADCF9C213634}"/>
                </a:ext>
              </a:extLst>
            </p:cNvPr>
            <p:cNvSpPr txBox="1"/>
            <p:nvPr/>
          </p:nvSpPr>
          <p:spPr>
            <a:xfrm>
              <a:off x="1333500" y="4377777"/>
              <a:ext cx="68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rgbClr val="FF0000"/>
                  </a:solidFill>
                  <a:latin typeface="Calibri" pitchFamily="34" charset="0"/>
                </a:rPr>
                <a:t>3</a:t>
              </a:r>
              <a:endParaRPr lang="zh-TW" altLang="en-US" sz="4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311CB31-8B7C-4014-9644-18B58E5E95D9}"/>
                </a:ext>
              </a:extLst>
            </p:cNvPr>
            <p:cNvSpPr txBox="1"/>
            <p:nvPr/>
          </p:nvSpPr>
          <p:spPr>
            <a:xfrm>
              <a:off x="2400300" y="4377778"/>
              <a:ext cx="68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solidFill>
                    <a:srgbClr val="FF0000"/>
                  </a:solidFill>
                  <a:latin typeface="Calibri" pitchFamily="34" charset="0"/>
                </a:rPr>
                <a:t>4</a:t>
              </a:r>
              <a:endParaRPr lang="zh-TW" altLang="en-US" sz="44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69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A9734-239D-4229-98A2-E6435BBA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 Reuse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F3828-CE41-4539-B4E2-A2B20E1A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SRAM size: 16 KB</a:t>
            </a:r>
          </a:p>
          <a:p>
            <a:endParaRPr lang="en-US" altLang="zh-TW" dirty="0"/>
          </a:p>
          <a:p>
            <a:r>
              <a:rPr lang="en-US" altLang="zh-TW" dirty="0"/>
              <a:t>Reuse happen when 16 filters are able to put into SRAM 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zh-TW" altLang="en-US" dirty="0"/>
              <a:t> </a:t>
            </a:r>
            <a:r>
              <a:rPr lang="en-US" altLang="zh-TW" dirty="0"/>
              <a:t>16000 &gt;= 16*</a:t>
            </a:r>
            <a:r>
              <a:rPr lang="en-US" altLang="zh-TW" dirty="0" err="1"/>
              <a:t>W_num</a:t>
            </a:r>
            <a:r>
              <a:rPr lang="zh-TW" altLang="en-US" dirty="0"/>
              <a:t> 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	DRAM Access = Kernel*</a:t>
            </a:r>
            <a:r>
              <a:rPr lang="en-US" altLang="zh-TW" dirty="0" err="1"/>
              <a:t>W_num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ELSE :</a:t>
            </a:r>
          </a:p>
          <a:p>
            <a:pPr marL="0" indent="0">
              <a:buNone/>
            </a:pPr>
            <a:r>
              <a:rPr lang="en-US" altLang="zh-TW" dirty="0"/>
              <a:t>	DRAM</a:t>
            </a:r>
            <a:r>
              <a:rPr lang="zh-TW" altLang="en-US" dirty="0"/>
              <a:t> </a:t>
            </a:r>
            <a:r>
              <a:rPr lang="en-US" altLang="zh-TW" dirty="0"/>
              <a:t>Access = (Kernel*</a:t>
            </a:r>
            <a:r>
              <a:rPr lang="en-US" altLang="zh-TW" dirty="0" err="1"/>
              <a:t>W_num</a:t>
            </a:r>
            <a:r>
              <a:rPr lang="en-US" altLang="zh-TW" dirty="0"/>
              <a:t>)*2D*2D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1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DB5C8-2457-46E9-9851-6E5A957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181DD-3716-4279-AEFF-FFEF32B2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once into DRAM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(</a:t>
            </a:r>
            <a:r>
              <a:rPr lang="en-US" altLang="zh-TW" dirty="0" err="1"/>
              <a:t>OF_size</a:t>
            </a:r>
            <a:r>
              <a:rPr lang="en-US" altLang="zh-TW" dirty="0"/>
              <a:t>)^2*Kernel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3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4E703-CD20-4A13-89B1-6C19945B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95EB1C-44BC-4158-9439-47AF2E25B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9" y="1970369"/>
            <a:ext cx="7206097" cy="3755461"/>
          </a:xfrm>
        </p:spPr>
      </p:pic>
    </p:spTree>
    <p:extLst>
      <p:ext uri="{BB962C8B-B14F-4D97-AF65-F5344CB8AC3E}">
        <p14:creationId xmlns:p14="http://schemas.microsoft.com/office/powerpoint/2010/main" val="385345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012AB-BC71-407A-95EB-38C65054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02EA73-26E2-4408-814E-53B62876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6" y="2003900"/>
            <a:ext cx="6809822" cy="3688400"/>
          </a:xfrm>
        </p:spPr>
      </p:pic>
    </p:spTree>
    <p:extLst>
      <p:ext uri="{BB962C8B-B14F-4D97-AF65-F5344CB8AC3E}">
        <p14:creationId xmlns:p14="http://schemas.microsoft.com/office/powerpoint/2010/main" val="19111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9F0-5A7E-7843-B428-4757674B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D0531-FFF0-6944-8F65-70F3A91B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0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B4BE7E49-0B26-BD46-9B85-513FABBA96F3}" vid="{55D9CB2C-61A8-CA4E-AF5E-1225E04F372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158</TotalTime>
  <Words>170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AlexNet DRAM Access</vt:lpstr>
      <vt:lpstr>Define parameter</vt:lpstr>
      <vt:lpstr>Data Flow</vt:lpstr>
      <vt:lpstr>2D Reuse</vt:lpstr>
      <vt:lpstr>Weight Reuse</vt:lpstr>
      <vt:lpstr>PSUM</vt:lpstr>
      <vt:lpstr>Comparison</vt:lpstr>
      <vt:lpstr>Comparison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 DRAM Access</dc:title>
  <dc:subject/>
  <dc:creator>挺瑋 翁</dc:creator>
  <cp:keywords/>
  <dc:description>Redesign of slides created by Randal E. Bryant and David R. O'Hallaron</dc:description>
  <cp:lastModifiedBy>劉凡 劉凡</cp:lastModifiedBy>
  <cp:revision>17</cp:revision>
  <cp:lastPrinted>2020-04-09T15:18:05Z</cp:lastPrinted>
  <dcterms:created xsi:type="dcterms:W3CDTF">2020-10-29T03:25:14Z</dcterms:created>
  <dcterms:modified xsi:type="dcterms:W3CDTF">2020-12-29T12:51:31Z</dcterms:modified>
  <cp:category/>
</cp:coreProperties>
</file>