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302500" cy="9586913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D9D9D9"/>
    <a:srgbClr val="A5A6DF"/>
    <a:srgbClr val="D5F1D2"/>
    <a:srgbClr val="A5A6E4"/>
    <a:srgbClr val="F6F5BD"/>
    <a:srgbClr val="F1C7C7"/>
    <a:srgbClr val="990000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49" autoAdjust="0"/>
  </p:normalViewPr>
  <p:slideViewPr>
    <p:cSldViewPr snapToObjects="1"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8BE-0B6C-DC4B-AE26-9C11D0381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STICKER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FCED-6454-AF41-82E2-85943ED2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8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FD04F-E66A-4B84-9766-AD6B4CA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6C1CA-5841-4F41-AC58-64EF22F1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Multi-sparsity compatible accelerator for CNN</a:t>
            </a:r>
          </a:p>
          <a:p>
            <a:r>
              <a:rPr lang="en-US" altLang="zh-TW" dirty="0"/>
              <a:t>A multi-sparsity control and data flow with an online sparsity adaptor</a:t>
            </a:r>
          </a:p>
          <a:p>
            <a:r>
              <a:rPr lang="en-US" altLang="zh-TW" dirty="0"/>
              <a:t>Reconfigurable multi-mode memory architecture</a:t>
            </a:r>
          </a:p>
          <a:p>
            <a:r>
              <a:rPr lang="en-US" altLang="zh-TW" dirty="0"/>
              <a:t>A multi-sparsity compatible set-associative PE array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0E41E0-BDCB-44AE-AE22-F5B725300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0" t="44074" r="27500" b="36666"/>
          <a:stretch/>
        </p:blipFill>
        <p:spPr>
          <a:xfrm>
            <a:off x="1752600" y="4038600"/>
            <a:ext cx="5301762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49F5C-B5AA-4D6E-866A-00A56DEA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BA8E-4742-454F-9386-92D4A029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8-bit data</a:t>
            </a:r>
          </a:p>
          <a:p>
            <a:r>
              <a:rPr lang="en-US" altLang="zh-TW" dirty="0"/>
              <a:t>24-bit temporary result</a:t>
            </a:r>
          </a:p>
          <a:p>
            <a:r>
              <a:rPr lang="en-US" altLang="zh-TW" dirty="0"/>
              <a:t>Data shifter cut 24-bit to 8-bit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7B6CDE-A923-4670-A777-31F90571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4" t="29259" r="59167" b="38148"/>
          <a:stretch/>
        </p:blipFill>
        <p:spPr>
          <a:xfrm>
            <a:off x="1953491" y="3213062"/>
            <a:ext cx="52370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0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1BDC6-A8EA-4391-914B-B5C7BBDB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Multi-sparsity control and data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41B21-4E5B-4C3A-9491-CB0044B3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modes: sparse(S), medium(M), dense(D)</a:t>
            </a:r>
          </a:p>
          <a:p>
            <a:r>
              <a:rPr lang="en-US" altLang="zh-TW" dirty="0"/>
              <a:t>Threshold: TH1, TH2</a:t>
            </a:r>
          </a:p>
          <a:p>
            <a:r>
              <a:rPr lang="en-US" altLang="zh-TW" dirty="0"/>
              <a:t>Sparsity adaptor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0BC4BD-1523-4F9C-97C0-6796B357E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0" t="54582" r="26667" b="14307"/>
          <a:stretch/>
        </p:blipFill>
        <p:spPr>
          <a:xfrm>
            <a:off x="1685471" y="2909777"/>
            <a:ext cx="577305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2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51C60-AACC-4D41-BEBB-AC2EA2FC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Multi-sparsity compatible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D5CDCC-CE58-4665-AE44-DEA99C77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Activation ID MEM</a:t>
            </a:r>
          </a:p>
          <a:p>
            <a:pPr lvl="1"/>
            <a:r>
              <a:rPr lang="en-US" altLang="zh-TW" dirty="0"/>
              <a:t>Block ID, begin address, nonzero data count</a:t>
            </a:r>
          </a:p>
          <a:p>
            <a:r>
              <a:rPr lang="en-US" altLang="zh-TW" dirty="0"/>
              <a:t>3-mode MEM</a:t>
            </a:r>
          </a:p>
          <a:p>
            <a:pPr lvl="1"/>
            <a:r>
              <a:rPr lang="en-US" altLang="zh-TW" dirty="0"/>
              <a:t>Data zero guard, data bank0, data/index bank1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0D085-36C6-4C97-9556-103A4CB7E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33" t="29259" r="28334" b="30740"/>
          <a:stretch/>
        </p:blipFill>
        <p:spPr>
          <a:xfrm>
            <a:off x="2032000" y="3069522"/>
            <a:ext cx="508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20451-2095-4CC5-9A11-2638149F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 array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72A8FA-7351-4383-A0A6-2EC2AFD6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16 X 16 PE array</a:t>
            </a:r>
          </a:p>
          <a:p>
            <a:r>
              <a:rPr lang="en-US" altLang="zh-TW" dirty="0"/>
              <a:t>16 weights in different output channels and 16 input activations in a feature map</a:t>
            </a:r>
          </a:p>
          <a:p>
            <a:r>
              <a:rPr lang="en-US" altLang="zh-TW" dirty="0"/>
              <a:t>Weight stationery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5B981C-E616-4082-A6CD-0202746E6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1" t="58889" r="27499" b="7037"/>
          <a:stretch/>
        </p:blipFill>
        <p:spPr>
          <a:xfrm>
            <a:off x="1857752" y="3042721"/>
            <a:ext cx="5428496" cy="34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C8B04-DBAB-45FB-905D-226632F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2-Way set-associative 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564C0-565B-4858-9BBA-33FAFFC2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handle irregular data while processing sparse networks</a:t>
            </a:r>
          </a:p>
          <a:p>
            <a:r>
              <a:rPr lang="en-US" altLang="zh-TW" dirty="0"/>
              <a:t>Two PEs share two ACC buffer</a:t>
            </a:r>
          </a:p>
          <a:p>
            <a:r>
              <a:rPr lang="en-US" altLang="zh-TW" dirty="0"/>
              <a:t>Router is used to dispatch data and control congestion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40DBE29-664B-4E95-AC19-BB6A91A73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3" t="20302" r="28334" b="45625"/>
          <a:stretch/>
        </p:blipFill>
        <p:spPr>
          <a:xfrm>
            <a:off x="97734" y="3048000"/>
            <a:ext cx="894853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23168-B89F-401E-AC7B-2D745E12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Collision-Free schedule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4E714-2BFD-485A-BC26-7EB47701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optimization</a:t>
            </a:r>
          </a:p>
          <a:p>
            <a:r>
              <a:rPr lang="en-US" altLang="zh-TW" dirty="0"/>
              <a:t>Odd and Even columns are stored in different ACC buffers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883EA0-A963-4D83-9088-98DB79E8F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23333" r="64166" b="30741"/>
          <a:stretch/>
        </p:blipFill>
        <p:spPr>
          <a:xfrm>
            <a:off x="2590800" y="2567409"/>
            <a:ext cx="3657600" cy="39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6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C874F-F2C8-4673-B14D-2396BB57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Collision-free schedule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A7D6D-B76F-4D8E-AD91-97C0E609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 optimization</a:t>
            </a:r>
          </a:p>
          <a:p>
            <a:r>
              <a:rPr lang="en-US" altLang="zh-TW" dirty="0"/>
              <a:t>Use CPU to re-arrange the activations data order to reduce collision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36DE18-38B8-43A9-A45D-46DE41E81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0" t="23333" r="28333" b="30741"/>
          <a:stretch/>
        </p:blipFill>
        <p:spPr>
          <a:xfrm>
            <a:off x="2003425" y="2660409"/>
            <a:ext cx="5137150" cy="38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64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27287</TotalTime>
  <Words>177</Words>
  <Application>Microsoft Office PowerPoint</Application>
  <PresentationFormat>如螢幕大小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STICKER</vt:lpstr>
      <vt:lpstr>Introduction</vt:lpstr>
      <vt:lpstr>Architecture overview</vt:lpstr>
      <vt:lpstr>Multi-sparsity control and data flow</vt:lpstr>
      <vt:lpstr>Multi-sparsity compatible memory</vt:lpstr>
      <vt:lpstr>PE array</vt:lpstr>
      <vt:lpstr>2-Way set-associative PEs</vt:lpstr>
      <vt:lpstr>Collision-Free schedule method</vt:lpstr>
      <vt:lpstr>Collision-free schedule method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subject/>
  <dc:creator>Markus Pueschel</dc:creator>
  <cp:keywords/>
  <dc:description>Redesign of slides created by Randal E. Bryant and David R. O'Hallaron</dc:description>
  <cp:lastModifiedBy>劉凡 劉凡</cp:lastModifiedBy>
  <cp:revision>988</cp:revision>
  <cp:lastPrinted>2020-04-09T15:18:05Z</cp:lastPrinted>
  <dcterms:created xsi:type="dcterms:W3CDTF">2012-11-08T08:32:21Z</dcterms:created>
  <dcterms:modified xsi:type="dcterms:W3CDTF">2020-09-29T05:55:20Z</dcterms:modified>
  <cp:category/>
</cp:coreProperties>
</file>