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5B60-F688-45B6-9FA1-C0895DD0EB2C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16EF-3D52-46B6-A80A-0B610BD84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38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5B60-F688-45B6-9FA1-C0895DD0EB2C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16EF-3D52-46B6-A80A-0B610BD84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9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5B60-F688-45B6-9FA1-C0895DD0EB2C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16EF-3D52-46B6-A80A-0B610BD84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1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5B60-F688-45B6-9FA1-C0895DD0EB2C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16EF-3D52-46B6-A80A-0B610BD84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4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5B60-F688-45B6-9FA1-C0895DD0EB2C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16EF-3D52-46B6-A80A-0B610BD84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5B60-F688-45B6-9FA1-C0895DD0EB2C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16EF-3D52-46B6-A80A-0B610BD84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5B60-F688-45B6-9FA1-C0895DD0EB2C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16EF-3D52-46B6-A80A-0B610BD84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9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5B60-F688-45B6-9FA1-C0895DD0EB2C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16EF-3D52-46B6-A80A-0B610BD84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5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5B60-F688-45B6-9FA1-C0895DD0EB2C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16EF-3D52-46B6-A80A-0B610BD84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1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5B60-F688-45B6-9FA1-C0895DD0EB2C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16EF-3D52-46B6-A80A-0B610BD84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5B60-F688-45B6-9FA1-C0895DD0EB2C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16EF-3D52-46B6-A80A-0B610BD84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2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5B60-F688-45B6-9FA1-C0895DD0EB2C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516EF-3D52-46B6-A80A-0B610BD84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0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0677"/>
            <a:ext cx="12435840" cy="82560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n w="2857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By Matthew </a:t>
            </a:r>
            <a:r>
              <a:rPr lang="en-US" sz="4000" b="1" dirty="0" err="1" smtClean="0">
                <a:ln w="2857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Lumantas</a:t>
            </a:r>
            <a:r>
              <a:rPr lang="en-US" sz="4000" b="1" dirty="0" smtClean="0">
                <a:ln w="2857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and </a:t>
            </a:r>
          </a:p>
          <a:p>
            <a:r>
              <a:rPr lang="en-US" sz="4000" b="1" dirty="0" smtClean="0">
                <a:ln w="2857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Sergio Morales</a:t>
            </a:r>
            <a:endParaRPr lang="en-US" sz="4000" b="1" dirty="0">
              <a:ln w="2857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16653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857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EE 190 Final Project – </a:t>
            </a:r>
            <a:r>
              <a:rPr lang="en-US" sz="5400" b="1" dirty="0" err="1" smtClean="0">
                <a:ln w="2857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Micromouse</a:t>
            </a:r>
            <a:r>
              <a:rPr lang="en-US" sz="5400" b="1" dirty="0" smtClean="0">
                <a:ln w="2857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Controller PCB</a:t>
            </a:r>
            <a:endParaRPr lang="en-US" sz="5400" b="1" dirty="0">
              <a:ln w="28575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460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 </a:t>
            </a:r>
            <a:r>
              <a:rPr lang="en-US" dirty="0" err="1" smtClean="0"/>
              <a:t>micromouse</a:t>
            </a:r>
            <a:r>
              <a:rPr lang="en-US" dirty="0" smtClean="0"/>
              <a:t> controller from the ground up</a:t>
            </a:r>
          </a:p>
          <a:p>
            <a:r>
              <a:rPr lang="en-US" dirty="0" smtClean="0"/>
              <a:t>Create a practical PCB</a:t>
            </a:r>
          </a:p>
          <a:p>
            <a:r>
              <a:rPr lang="en-US" dirty="0" smtClean="0"/>
              <a:t>Apply skills learned in the course throughout the quarter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0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 out what parts would be compatible with motors, drivers, microcontroller, etc.</a:t>
            </a:r>
          </a:p>
          <a:p>
            <a:r>
              <a:rPr lang="en-US" dirty="0" smtClean="0"/>
              <a:t>Draft schematic</a:t>
            </a:r>
          </a:p>
          <a:p>
            <a:r>
              <a:rPr lang="en-US" dirty="0" smtClean="0"/>
              <a:t>Create board from schematic</a:t>
            </a:r>
          </a:p>
          <a:p>
            <a:r>
              <a:rPr lang="en-US" dirty="0" smtClean="0"/>
              <a:t>Run DRC/ERC</a:t>
            </a:r>
          </a:p>
          <a:p>
            <a:r>
              <a:rPr lang="en-US" dirty="0" smtClean="0"/>
              <a:t>Revise!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4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8615"/>
          </a:xfrm>
        </p:spPr>
        <p:txBody>
          <a:bodyPr/>
          <a:lstStyle/>
          <a:p>
            <a:r>
              <a:rPr lang="en-US" dirty="0" smtClean="0"/>
              <a:t>Design  - Schematic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8302" y="1659988"/>
            <a:ext cx="495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Got the following result for the schematic: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129" y="1659988"/>
            <a:ext cx="6160109" cy="462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9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8615"/>
          </a:xfrm>
        </p:spPr>
        <p:txBody>
          <a:bodyPr/>
          <a:lstStyle/>
          <a:p>
            <a:r>
              <a:rPr lang="en-US" dirty="0" smtClean="0"/>
              <a:t>Design  - 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348" y="1493740"/>
            <a:ext cx="6382483" cy="51380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8302" y="1659988"/>
            <a:ext cx="495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Got the following result for the board: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7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86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Motivation</vt:lpstr>
      <vt:lpstr>Process</vt:lpstr>
      <vt:lpstr>Design  - Schematic</vt:lpstr>
      <vt:lpstr>Design  - Board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</dc:creator>
  <cp:lastModifiedBy>Sergio</cp:lastModifiedBy>
  <cp:revision>2</cp:revision>
  <dcterms:created xsi:type="dcterms:W3CDTF">2015-05-29T02:50:33Z</dcterms:created>
  <dcterms:modified xsi:type="dcterms:W3CDTF">2015-05-29T03:02:58Z</dcterms:modified>
</cp:coreProperties>
</file>