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5/31/15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AFCFB3-B613-446E-A9C0-C934914443A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5/31/15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C90BE6-EA5F-4F63-BEB0-2BE30E3F962E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9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9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079BC6FC-D152-4AE6-850C-4ADFDFAD0F8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0" y="-140760"/>
            <a:ext cx="12435480" cy="825552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Calibri"/>
              </a:rPr>
              <a:t>By Matthew Lumantas and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Calibri"/>
              </a:rPr>
              <a:t>Sergio Morales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523880" y="1166400"/>
            <a:ext cx="914364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trike="noStrike">
                <a:solidFill>
                  <a:srgbClr val="000000"/>
                </a:solidFill>
                <a:latin typeface="Calibri"/>
              </a:rPr>
              <a:t>EE 190 Final Project – Micromouse Controller PCB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Motivation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274320" y="1371600"/>
            <a:ext cx="6949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Build a general-use micromouse controller from the ground up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Design allows for many different configurations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 a practical PCB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Apply skills learned in the course throughout the quarter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Design schematic for particular requirements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Connect a large number of pins in an efficient manner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77760" y="1507320"/>
            <a:ext cx="4792320" cy="388764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8412480" y="5486400"/>
            <a:ext cx="37490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The first Micromouse... that showed up on Google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545240" y="1188720"/>
            <a:ext cx="4341960" cy="347472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Schematic Design Process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82880" y="1501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Figure out what parts would be compatible with motors, drivers, microcontroller, etc.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Requirements consisted of: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2 motors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As many Analog or Digital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I/O ports as possible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Draft schematic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Follow manufacturer datasheets for pinouts, voltages, etc.</a:t>
            </a:r>
            <a:endParaRPr/>
          </a:p>
          <a:p>
            <a:pPr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Run DRC</a:t>
            </a:r>
            <a:endParaRPr/>
          </a:p>
          <a:p>
            <a:pPr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Revise!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9692640" y="4572000"/>
            <a:ext cx="14684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Shortcuts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566160" y="274320"/>
            <a:ext cx="8339400" cy="62179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1440" y="91440"/>
            <a:ext cx="2834640" cy="14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Schematic</a:t>
            </a: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
</a:t>
            </a: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Design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104400" y="1645920"/>
            <a:ext cx="2949120" cy="20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3 Primary </a:t>
            </a:r>
            <a:endParaRPr/>
          </a:p>
          <a:p>
            <a:r>
              <a:rPr lang="en-US" sz="2800">
                <a:latin typeface="Arial"/>
              </a:rPr>
              <a:t>Components: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Power System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Microcontroller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Motor Driver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44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990">
                <a:latin typeface="Arial"/>
              </a:rPr>
              <a:t>Schematic Design Difficulties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731520" y="13716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Learning how each component works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Constant referral to manufacturer datasheets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The selected voltage regulator did not have an EAGLE component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Used ref_package.lbr to find package for component and created own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719320" y="3017520"/>
            <a:ext cx="6076440" cy="3749040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2673720" y="5852160"/>
            <a:ext cx="36356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Custom component using</a:t>
            </a:r>
            <a:endParaRPr/>
          </a:p>
          <a:p>
            <a:pPr algn="ctr"/>
            <a:r>
              <a:rPr lang="en-US" sz="2400">
                <a:latin typeface="Arial"/>
              </a:rPr>
              <a:t>DPAK package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Board Design Process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 board from schematic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Position components for various needs: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Ease of routing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Efficient use of board space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As few vias as possible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Run ERC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Revise!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648560" y="548640"/>
            <a:ext cx="4238640" cy="49147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8291160" y="5688720"/>
            <a:ext cx="33980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ERC of an early version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31520" y="1005840"/>
            <a:ext cx="2194560" cy="11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Board</a:t>
            </a: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
</a:t>
            </a: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Design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57600" y="0"/>
            <a:ext cx="8071560" cy="685764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91440" y="2305440"/>
            <a:ext cx="3200400" cy="40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Arial"/>
              </a:rPr>
              <a:t>2 Primary Areas: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Power I/O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Microcontroller &amp; Data ports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990">
                <a:latin typeface="Arial"/>
              </a:rPr>
              <a:t>Board Design Difficulties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40080" y="1311480"/>
            <a:ext cx="1088136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Confusing arrangement of pins in schematic vs. board for 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General routing and positioning problems</a:t>
            </a: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772400" y="2148840"/>
            <a:ext cx="3127320" cy="44348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8640" y="2468880"/>
            <a:ext cx="4232880" cy="404136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4685400" y="5722200"/>
            <a:ext cx="27212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Physical pins</a:t>
            </a:r>
            <a:endParaRPr/>
          </a:p>
          <a:p>
            <a:pPr algn="ctr"/>
            <a:r>
              <a:rPr lang="en-US" sz="2400">
                <a:latin typeface="Arial"/>
              </a:rPr>
              <a:t>vs. Schematic pins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Bill of Materials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ATmega328p Microcontroller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TB6612FNG Motor Controller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TA4805BF Linear Voltage Regulator (5v)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Various headers for power I/O and data I/O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Various capacitors for noise filtering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Total Price: $ 24.64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140600" y="640080"/>
            <a:ext cx="4472280" cy="182880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9326880" y="2651760"/>
            <a:ext cx="221076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2400">
                <a:latin typeface="Arial"/>
              </a:rPr>
              <a:t>Why the heck are 8-pin connectors so expensive?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