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00ef2e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00ef2e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e97ab6a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e97ab6a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e97ab6a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e97ab6a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e97ab6a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e97ab6a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e97ab6ae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e97ab6ae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64650" y="1811575"/>
            <a:ext cx="8520600" cy="16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Data Analysis - Exploring the Relationship Between Modes of Transportation and Median Income in the Tri-Cities</a:t>
            </a:r>
            <a:endParaRPr sz="3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64650" y="3621175"/>
            <a:ext cx="63312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CA" sz="1700" dirty="0">
                <a:solidFill>
                  <a:schemeClr val="dk1"/>
                </a:solidFill>
              </a:rPr>
              <a:t>By: Matt Luong</a:t>
            </a: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16175" y="1304100"/>
            <a:ext cx="3233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Research Question: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16175" y="1997113"/>
            <a:ext cx="3937200" cy="1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influence does median income have on commuting behaviours in the Tri-cities area? Are there any patterns that can help us understand this relationship? 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chemeClr val="dk1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875" y="1172063"/>
            <a:ext cx="4331999" cy="32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02425" y="474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/>
              <a:t>Our Motivation</a:t>
            </a:r>
            <a:endParaRPr sz="250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02425" y="1646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CA" sz="1600">
                <a:solidFill>
                  <a:schemeClr val="dk1"/>
                </a:solidFill>
              </a:rPr>
              <a:t>Navigating the Cost of Living: Allocation of Financial Resources.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CA" sz="1600">
                <a:solidFill>
                  <a:schemeClr val="dk1"/>
                </a:solidFill>
              </a:rPr>
              <a:t>Highlighting the crucial relationship between income and mode of transportation helps urban landscapes and planning.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CA" sz="1600">
                <a:solidFill>
                  <a:schemeClr val="dk1"/>
                </a:solidFill>
              </a:rPr>
              <a:t>Helps identify the barriers to mobility that affect our daily lives and activities.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876" y="3283100"/>
            <a:ext cx="2574150" cy="15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188" y="3283100"/>
            <a:ext cx="2167067" cy="151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725" y="3313550"/>
            <a:ext cx="2470000" cy="14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555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Visualization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02675"/>
            <a:ext cx="7688699" cy="365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7650" y="548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Visualization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473" y="970323"/>
            <a:ext cx="4476675" cy="40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367675" y="2284250"/>
            <a:ext cx="97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2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Coquitlam</a:t>
            </a:r>
            <a:endParaRPr sz="1100">
              <a:solidFill>
                <a:schemeClr val="dk2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735450" y="2840050"/>
            <a:ext cx="183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2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Port</a:t>
            </a:r>
            <a:endParaRPr sz="1100">
              <a:solidFill>
                <a:schemeClr val="dk2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2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Coquitlam</a:t>
            </a:r>
            <a:endParaRPr sz="1100">
              <a:solidFill>
                <a:schemeClr val="dk2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342550" y="2638250"/>
            <a:ext cx="1093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2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Port Moody</a:t>
            </a:r>
            <a:endParaRPr sz="900">
              <a:solidFill>
                <a:schemeClr val="dk2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692100" y="2044575"/>
            <a:ext cx="87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2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Anmore</a:t>
            </a:r>
            <a:endParaRPr sz="1100">
              <a:solidFill>
                <a:schemeClr val="dk2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966697" y="2095825"/>
            <a:ext cx="72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2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Belcarra</a:t>
            </a:r>
            <a:endParaRPr sz="1100">
              <a:solidFill>
                <a:schemeClr val="dk2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CA" sz="1700">
                <a:solidFill>
                  <a:schemeClr val="dk1"/>
                </a:solidFill>
              </a:rPr>
              <a:t>High reliance of personal vehicles in the Tri-cities area.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CA" sz="1700">
                <a:solidFill>
                  <a:schemeClr val="dk1"/>
                </a:solidFill>
              </a:rPr>
              <a:t>There is availability of alternative modes of transportation options in the more populated areas such as Port Coquitlam and Coquitlam.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CA" sz="1700">
                <a:solidFill>
                  <a:schemeClr val="dk1"/>
                </a:solidFill>
              </a:rPr>
              <a:t>Villages in the Tri-cities such as Anmore and Belcarra drive more with higher income and lower accessibility to public transportation.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Raleway</vt:lpstr>
      <vt:lpstr>Arial</vt:lpstr>
      <vt:lpstr>Streamline</vt:lpstr>
      <vt:lpstr>Data Analysis - Exploring the Relationship Between Modes of Transportation and Median Income in the Tri-Cities</vt:lpstr>
      <vt:lpstr>Research Question:</vt:lpstr>
      <vt:lpstr>Our Motivation</vt:lpstr>
      <vt:lpstr>Visualization 1 </vt:lpstr>
      <vt:lpstr>Visualization 2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mla300</cp:lastModifiedBy>
  <cp:revision>1</cp:revision>
  <dcterms:modified xsi:type="dcterms:W3CDTF">2024-11-03T07:43:54Z</dcterms:modified>
</cp:coreProperties>
</file>