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3A4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195660" y="3529304"/>
            <a:ext cx="5800680" cy="3137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">
                <a:solidFill>
                  <a:schemeClr val="bg1"/>
                </a:solidFill>
                <a:latin typeface="Arial"/>
                <a:ea typeface="DejaVu Sans"/>
              </a:rPr>
              <a:t>Golang</a:t>
            </a:r>
          </a:p>
          <a:p>
            <a:pPr algn="ctr">
              <a:lnSpc>
                <a:spcPct val="100000"/>
              </a:lnSpc>
            </a:pPr>
            <a:r>
              <a:rPr lang="en-US" sz="6600" b="1" spc="-1">
                <a:solidFill>
                  <a:schemeClr val="bg1"/>
                </a:solidFill>
                <a:latin typeface="Arial"/>
                <a:ea typeface="DejaVu Sans"/>
              </a:rPr>
              <a:t>Barcode</a:t>
            </a:r>
          </a:p>
          <a:p>
            <a:pPr algn="ctr">
              <a:lnSpc>
                <a:spcPct val="100000"/>
              </a:lnSpc>
            </a:pPr>
            <a:r>
              <a:rPr lang="en-US" sz="6600" b="1" strike="noStrike" spc="-1">
                <a:solidFill>
                  <a:schemeClr val="bg1"/>
                </a:solidFill>
                <a:latin typeface="Arial"/>
                <a:ea typeface="DejaVu Sans"/>
              </a:rPr>
              <a:t>Scanner</a:t>
            </a:r>
            <a:endParaRPr lang="en-US" sz="66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Picture 1" descr="Neon | LinkedIn">
            <a:extLst>
              <a:ext uri="{FF2B5EF4-FFF2-40B4-BE49-F238E27FC236}">
                <a16:creationId xmlns:a16="http://schemas.microsoft.com/office/drawing/2014/main" id="{7B57D5C0-B774-A25D-DD64-902ECA6D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91" y="541984"/>
            <a:ext cx="2589956" cy="258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antech ID">
            <a:extLst>
              <a:ext uri="{FF2B5EF4-FFF2-40B4-BE49-F238E27FC236}">
                <a16:creationId xmlns:a16="http://schemas.microsoft.com/office/drawing/2014/main" id="{6DDED123-A95D-973E-1BF0-D3DBFFB82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09" y="641089"/>
            <a:ext cx="3271935" cy="245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y prefer GoLang?. “Go will be the server language of the… | by Saurabh  Suman | Medium">
            <a:extLst>
              <a:ext uri="{FF2B5EF4-FFF2-40B4-BE49-F238E27FC236}">
                <a16:creationId xmlns:a16="http://schemas.microsoft.com/office/drawing/2014/main" id="{BFB44D81-3E26-D3AB-140D-F56A6E54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525" y="693591"/>
            <a:ext cx="2348949" cy="234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195660" y="207120"/>
            <a:ext cx="580068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spc="-1" dirty="0">
                <a:solidFill>
                  <a:schemeClr val="bg1"/>
                </a:solidFill>
                <a:latin typeface="Arial"/>
                <a:ea typeface="DejaVu Sans"/>
              </a:rPr>
              <a:t>Overview</a:t>
            </a:r>
            <a:endParaRPr lang="en-US" sz="480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C6BE84-76C5-3411-8528-DF7EEF1E4D5C}"/>
              </a:ext>
            </a:extLst>
          </p:cNvPr>
          <p:cNvSpPr/>
          <p:nvPr/>
        </p:nvSpPr>
        <p:spPr>
          <a:xfrm>
            <a:off x="964281" y="2562251"/>
            <a:ext cx="2501513" cy="135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Run go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93201F-238D-5D88-C2B8-134598D754BE}"/>
              </a:ext>
            </a:extLst>
          </p:cNvPr>
          <p:cNvSpPr/>
          <p:nvPr/>
        </p:nvSpPr>
        <p:spPr>
          <a:xfrm>
            <a:off x="3834905" y="2571305"/>
            <a:ext cx="2501513" cy="135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Scan Barcode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79B2A3-BFBC-238D-22F5-0BE05E7B93B2}"/>
              </a:ext>
            </a:extLst>
          </p:cNvPr>
          <p:cNvSpPr/>
          <p:nvPr/>
        </p:nvSpPr>
        <p:spPr>
          <a:xfrm>
            <a:off x="6645688" y="2562251"/>
            <a:ext cx="2501513" cy="135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Store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In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45B606-1E8F-46FA-415E-EC417FCC7960}"/>
              </a:ext>
            </a:extLst>
          </p:cNvPr>
          <p:cNvSpPr/>
          <p:nvPr/>
        </p:nvSpPr>
        <p:spPr>
          <a:xfrm>
            <a:off x="9398596" y="2548672"/>
            <a:ext cx="2501513" cy="135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Display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HTML</a:t>
            </a:r>
          </a:p>
        </p:txBody>
      </p:sp>
      <p:pic>
        <p:nvPicPr>
          <p:cNvPr id="13" name="Picture 12" descr="Neon | LinkedIn">
            <a:extLst>
              <a:ext uri="{FF2B5EF4-FFF2-40B4-BE49-F238E27FC236}">
                <a16:creationId xmlns:a16="http://schemas.microsoft.com/office/drawing/2014/main" id="{A11BCF52-78BE-8242-68C2-AD1B0493C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16" y="4231196"/>
            <a:ext cx="1920657" cy="192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cantech ID">
            <a:extLst>
              <a:ext uri="{FF2B5EF4-FFF2-40B4-BE49-F238E27FC236}">
                <a16:creationId xmlns:a16="http://schemas.microsoft.com/office/drawing/2014/main" id="{9129E0FC-78C8-E720-A88D-9EF00DE3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48" y="4110323"/>
            <a:ext cx="2883200" cy="21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ml5 icon, • html icon">
            <a:extLst>
              <a:ext uri="{FF2B5EF4-FFF2-40B4-BE49-F238E27FC236}">
                <a16:creationId xmlns:a16="http://schemas.microsoft.com/office/drawing/2014/main" id="{A041AB6A-D5C8-6384-AB61-192BDB9BF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977" y="4540603"/>
            <a:ext cx="1301841" cy="130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y prefer GoLang?. “Go will be the server language of the… | by Saurabh  Suman | Medium">
            <a:extLst>
              <a:ext uri="{FF2B5EF4-FFF2-40B4-BE49-F238E27FC236}">
                <a16:creationId xmlns:a16="http://schemas.microsoft.com/office/drawing/2014/main" id="{3B72109D-322C-7521-D768-63CE3F07C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181" y="4428667"/>
            <a:ext cx="1525711" cy="152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0EE90E-71F5-6C88-B910-ED741F8E02D9}"/>
              </a:ext>
            </a:extLst>
          </p:cNvPr>
          <p:cNvSpPr txBox="1"/>
          <p:nvPr/>
        </p:nvSpPr>
        <p:spPr>
          <a:xfrm>
            <a:off x="856526" y="1666475"/>
            <a:ext cx="250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07B1E-869F-FD04-C051-6528AEC1FB87}"/>
              </a:ext>
            </a:extLst>
          </p:cNvPr>
          <p:cNvSpPr txBox="1"/>
          <p:nvPr/>
        </p:nvSpPr>
        <p:spPr>
          <a:xfrm>
            <a:off x="3831592" y="1680764"/>
            <a:ext cx="250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D62907-62A7-E110-3D11-38109256EA8C}"/>
              </a:ext>
            </a:extLst>
          </p:cNvPr>
          <p:cNvSpPr txBox="1"/>
          <p:nvPr/>
        </p:nvSpPr>
        <p:spPr>
          <a:xfrm>
            <a:off x="6665679" y="1666475"/>
            <a:ext cx="250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BDE5D-D342-E205-222A-F64DA3690F16}"/>
              </a:ext>
            </a:extLst>
          </p:cNvPr>
          <p:cNvSpPr txBox="1"/>
          <p:nvPr/>
        </p:nvSpPr>
        <p:spPr>
          <a:xfrm>
            <a:off x="9326142" y="1678335"/>
            <a:ext cx="250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80511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195660" y="207120"/>
            <a:ext cx="580068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pc="-1" dirty="0">
                <a:solidFill>
                  <a:schemeClr val="bg1"/>
                </a:solidFill>
                <a:latin typeface="Arial"/>
                <a:ea typeface="DejaVu Sans"/>
              </a:rPr>
              <a:t>Step 1</a:t>
            </a:r>
            <a:endParaRPr lang="en-US" sz="5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93201F-238D-5D88-C2B8-134598D754BE}"/>
              </a:ext>
            </a:extLst>
          </p:cNvPr>
          <p:cNvSpPr/>
          <p:nvPr/>
        </p:nvSpPr>
        <p:spPr>
          <a:xfrm>
            <a:off x="4186177" y="1472879"/>
            <a:ext cx="3819645" cy="19561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 run </a:t>
            </a:r>
            <a:r>
              <a:rPr lang="en-US" sz="2800" dirty="0" err="1">
                <a:solidFill>
                  <a:schemeClr val="tx1"/>
                </a:solidFill>
              </a:rPr>
              <a:t>main.go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" name="Picture 2" descr="Why prefer GoLang?. “Go will be the server language of the… | by Saurabh  Suman | Medium">
            <a:extLst>
              <a:ext uri="{FF2B5EF4-FFF2-40B4-BE49-F238E27FC236}">
                <a16:creationId xmlns:a16="http://schemas.microsoft.com/office/drawing/2014/main" id="{46756CAC-7342-AD54-1123-7BEFBDA8A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652" y="3924187"/>
            <a:ext cx="2726693" cy="27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195660" y="207120"/>
            <a:ext cx="580068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pc="-1" dirty="0">
                <a:solidFill>
                  <a:schemeClr val="bg1"/>
                </a:solidFill>
                <a:latin typeface="Arial"/>
                <a:ea typeface="DejaVu Sans"/>
              </a:rPr>
              <a:t>Scan Barcode</a:t>
            </a:r>
            <a:endParaRPr lang="en-US" sz="54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4" name="Picture 4" descr="Scantech ID">
            <a:extLst>
              <a:ext uri="{FF2B5EF4-FFF2-40B4-BE49-F238E27FC236}">
                <a16:creationId xmlns:a16="http://schemas.microsoft.com/office/drawing/2014/main" id="{9129E0FC-78C8-E720-A88D-9EF00DE3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249" y="3429000"/>
            <a:ext cx="4711497" cy="35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404EB90-54FB-E6BD-7356-DE895A01E653}"/>
              </a:ext>
            </a:extLst>
          </p:cNvPr>
          <p:cNvSpPr/>
          <p:nvPr/>
        </p:nvSpPr>
        <p:spPr>
          <a:xfrm>
            <a:off x="4186176" y="1472879"/>
            <a:ext cx="3819645" cy="19561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Scan from USB</a:t>
            </a:r>
          </a:p>
        </p:txBody>
      </p:sp>
    </p:spTree>
    <p:extLst>
      <p:ext uri="{BB962C8B-B14F-4D97-AF65-F5344CB8AC3E}">
        <p14:creationId xmlns:p14="http://schemas.microsoft.com/office/powerpoint/2010/main" val="98971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195660" y="207120"/>
            <a:ext cx="580068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pc="-1" dirty="0">
                <a:solidFill>
                  <a:schemeClr val="bg1"/>
                </a:solidFill>
                <a:latin typeface="Arial"/>
                <a:ea typeface="DejaVu Sans"/>
              </a:rPr>
              <a:t>Neon Database</a:t>
            </a:r>
            <a:endParaRPr lang="en-US" sz="54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3" name="Picture 12" descr="Neon | LinkedIn">
            <a:extLst>
              <a:ext uri="{FF2B5EF4-FFF2-40B4-BE49-F238E27FC236}">
                <a16:creationId xmlns:a16="http://schemas.microsoft.com/office/drawing/2014/main" id="{A11BCF52-78BE-8242-68C2-AD1B0493C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67" y="3643647"/>
            <a:ext cx="2810066" cy="2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0A361DA-78C8-12CF-2BA5-B62FAC02EB33}"/>
              </a:ext>
            </a:extLst>
          </p:cNvPr>
          <p:cNvSpPr/>
          <p:nvPr/>
        </p:nvSpPr>
        <p:spPr>
          <a:xfrm>
            <a:off x="4186176" y="1472879"/>
            <a:ext cx="3819645" cy="19561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Insert Row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=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396626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195660" y="207120"/>
            <a:ext cx="580068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pc="-1" dirty="0">
                <a:solidFill>
                  <a:schemeClr val="bg1"/>
                </a:solidFill>
                <a:latin typeface="Arial"/>
                <a:ea typeface="DejaVu Sans"/>
              </a:rPr>
              <a:t>Templates HTML</a:t>
            </a:r>
            <a:endParaRPr lang="en-US" sz="54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060" name="Picture 12" descr="Html5 icon, • html icon">
            <a:extLst>
              <a:ext uri="{FF2B5EF4-FFF2-40B4-BE49-F238E27FC236}">
                <a16:creationId xmlns:a16="http://schemas.microsoft.com/office/drawing/2014/main" id="{A041AB6A-D5C8-6384-AB61-192BDB9BF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31" y="4060660"/>
            <a:ext cx="2360134" cy="236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FCCF0C8-CC77-DDCD-0123-04A60021575D}"/>
              </a:ext>
            </a:extLst>
          </p:cNvPr>
          <p:cNvSpPr/>
          <p:nvPr/>
        </p:nvSpPr>
        <p:spPr>
          <a:xfrm>
            <a:off x="4186176" y="1472879"/>
            <a:ext cx="3819645" cy="19561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Show Neon in HTML</a:t>
            </a:r>
          </a:p>
        </p:txBody>
      </p:sp>
    </p:spTree>
    <p:extLst>
      <p:ext uri="{BB962C8B-B14F-4D97-AF65-F5344CB8AC3E}">
        <p14:creationId xmlns:p14="http://schemas.microsoft.com/office/powerpoint/2010/main" val="117836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195660" y="207120"/>
            <a:ext cx="5800680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pc="-1" dirty="0">
                <a:solidFill>
                  <a:schemeClr val="bg1"/>
                </a:solidFill>
                <a:latin typeface="Arial"/>
                <a:ea typeface="DejaVu Sans"/>
              </a:rPr>
              <a:t>Future Dev</a:t>
            </a:r>
            <a:endParaRPr lang="en-US" sz="6600" b="1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3" name="Picture 12" descr="Neon | LinkedIn">
            <a:extLst>
              <a:ext uri="{FF2B5EF4-FFF2-40B4-BE49-F238E27FC236}">
                <a16:creationId xmlns:a16="http://schemas.microsoft.com/office/drawing/2014/main" id="{A11BCF52-78BE-8242-68C2-AD1B0493C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897" y="4456552"/>
            <a:ext cx="1920657" cy="192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cantech ID">
            <a:extLst>
              <a:ext uri="{FF2B5EF4-FFF2-40B4-BE49-F238E27FC236}">
                <a16:creationId xmlns:a16="http://schemas.microsoft.com/office/drawing/2014/main" id="{9129E0FC-78C8-E720-A88D-9EF00DE3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51" y="4335681"/>
            <a:ext cx="2883200" cy="21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ml5 icon, • html icon">
            <a:extLst>
              <a:ext uri="{FF2B5EF4-FFF2-40B4-BE49-F238E27FC236}">
                <a16:creationId xmlns:a16="http://schemas.microsoft.com/office/drawing/2014/main" id="{A041AB6A-D5C8-6384-AB61-192BDB9BF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617" y="4765959"/>
            <a:ext cx="1301841" cy="130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y prefer GoLang?. “Go will be the server language of the… | by Saurabh  Suman | Medium">
            <a:extLst>
              <a:ext uri="{FF2B5EF4-FFF2-40B4-BE49-F238E27FC236}">
                <a16:creationId xmlns:a16="http://schemas.microsoft.com/office/drawing/2014/main" id="{3B72109D-322C-7521-D768-63CE3F07C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436" y="4654026"/>
            <a:ext cx="1525711" cy="152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0EE90E-71F5-6C88-B910-ED741F8E02D9}"/>
              </a:ext>
            </a:extLst>
          </p:cNvPr>
          <p:cNvSpPr txBox="1"/>
          <p:nvPr/>
        </p:nvSpPr>
        <p:spPr>
          <a:xfrm>
            <a:off x="3960469" y="1699345"/>
            <a:ext cx="4271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1) Pricing API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07B1E-869F-FD04-C051-6528AEC1FB87}"/>
              </a:ext>
            </a:extLst>
          </p:cNvPr>
          <p:cNvSpPr txBox="1"/>
          <p:nvPr/>
        </p:nvSpPr>
        <p:spPr>
          <a:xfrm>
            <a:off x="3775558" y="2708659"/>
            <a:ext cx="4640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2) Frontend UI</a:t>
            </a:r>
          </a:p>
        </p:txBody>
      </p:sp>
    </p:spTree>
    <p:extLst>
      <p:ext uri="{BB962C8B-B14F-4D97-AF65-F5344CB8AC3E}">
        <p14:creationId xmlns:p14="http://schemas.microsoft.com/office/powerpoint/2010/main" val="112208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</TotalTime>
  <Words>55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web apps in 4 frameworks</dc:title>
  <dc:subject/>
  <dc:creator>Joseph Majestic</dc:creator>
  <dc:description/>
  <cp:lastModifiedBy>Matt Majestic</cp:lastModifiedBy>
  <cp:revision>111</cp:revision>
  <dcterms:created xsi:type="dcterms:W3CDTF">2022-11-05T12:48:42Z</dcterms:created>
  <dcterms:modified xsi:type="dcterms:W3CDTF">2024-06-08T17:29:52Z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