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FA5C7-03E0-44F9-B259-5472A67C7C17}" type="datetimeFigureOut">
              <a:rPr lang="en-UG" smtClean="0"/>
              <a:t>21/09/2023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2E2B-FB5A-4058-9016-80B4D9FC3B2C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4550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Continue to monitor customer reviews to identify any emerging trends or concerns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Focus on improving the customer experience in areas where customers have expressed dissatisfaction</a:t>
            </a:r>
          </a:p>
          <a:p>
            <a:endParaRPr lang="en-U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B2E2B-FB5A-4058-9016-80B4D9FC3B2C}" type="slidenum">
              <a:rPr lang="en-UG" smtClean="0"/>
              <a:t>2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1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72CD4F-A449-2A9A-AF97-855C3A77B89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2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1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47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3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80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5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A72576-BF9C-0560-44BA-9E501102697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7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7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5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BRITISH AIRWAYS</a:t>
            </a:r>
            <a:br>
              <a:rPr lang="en-GB" dirty="0"/>
            </a:br>
            <a:r>
              <a:rPr lang="en-GB" sz="4000" dirty="0"/>
              <a:t>SENTIMENT ANALYSIS OF CUSTOMER REVIEWS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GB" dirty="0"/>
              <a:t>MATHIAS KAMYA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96B9F-9F41-1FDF-CBA2-FF9F6FCA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00" y="5850685"/>
            <a:ext cx="3600000" cy="9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21" y="362584"/>
            <a:ext cx="10515600" cy="6337473"/>
          </a:xfrm>
        </p:spPr>
        <p:txBody>
          <a:bodyPr/>
          <a:lstStyle/>
          <a:p>
            <a:r>
              <a:rPr lang="en-GB" dirty="0"/>
              <a:t>Sentiment score: 0.08 (slightly positive)</a:t>
            </a:r>
          </a:p>
          <a:p>
            <a:r>
              <a:rPr lang="en-GB" dirty="0"/>
              <a:t>Distribution of sentiment scores: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E32B-CDCD-AD95-14F2-54777A59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2" y="1528069"/>
            <a:ext cx="5524500" cy="452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DD7F2-6FE8-DF40-129B-286199C12DCF}"/>
              </a:ext>
            </a:extLst>
          </p:cNvPr>
          <p:cNvSpPr txBox="1"/>
          <p:nvPr/>
        </p:nvSpPr>
        <p:spPr>
          <a:xfrm>
            <a:off x="6858000" y="3910693"/>
            <a:ext cx="39760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Common topics: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Great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Nice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Poor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Delay</a:t>
            </a:r>
          </a:p>
          <a:p>
            <a:pPr lvl="1"/>
            <a:endParaRPr lang="en-U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DAFC41-7F9D-9BF4-9579-DAB97C96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1" y="1771650"/>
            <a:ext cx="4310003" cy="23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59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Wisp</vt:lpstr>
      <vt:lpstr>BRITISH AIRWAYS SENTIMENT ANALYSIS OF CUSTOMER REVIEWS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Mathias Kamya Male</cp:lastModifiedBy>
  <cp:revision>2</cp:revision>
  <dcterms:created xsi:type="dcterms:W3CDTF">2022-12-06T11:13:27Z</dcterms:created>
  <dcterms:modified xsi:type="dcterms:W3CDTF">2023-09-21T16:26:52Z</dcterms:modified>
</cp:coreProperties>
</file>